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2"/>
  </p:notesMasterIdLst>
  <p:sldIdLst>
    <p:sldId id="357" r:id="rId4"/>
    <p:sldId id="361" r:id="rId5"/>
    <p:sldId id="362" r:id="rId6"/>
    <p:sldId id="363" r:id="rId7"/>
    <p:sldId id="364" r:id="rId8"/>
    <p:sldId id="365" r:id="rId9"/>
    <p:sldId id="366" r:id="rId10"/>
    <p:sldId id="367" r:id="rId11"/>
    <p:sldId id="368" r:id="rId12"/>
    <p:sldId id="358" r:id="rId13"/>
    <p:sldId id="359" r:id="rId14"/>
    <p:sldId id="360" r:id="rId15"/>
    <p:sldId id="373" r:id="rId16"/>
    <p:sldId id="374" r:id="rId17"/>
    <p:sldId id="380" r:id="rId18"/>
    <p:sldId id="381" r:id="rId19"/>
    <p:sldId id="382" r:id="rId20"/>
    <p:sldId id="383" r:id="rId21"/>
    <p:sldId id="375" r:id="rId22"/>
    <p:sldId id="385" r:id="rId23"/>
    <p:sldId id="376" r:id="rId24"/>
    <p:sldId id="386" r:id="rId25"/>
    <p:sldId id="387" r:id="rId26"/>
    <p:sldId id="352" r:id="rId27"/>
    <p:sldId id="369" r:id="rId28"/>
    <p:sldId id="370" r:id="rId29"/>
    <p:sldId id="390" r:id="rId30"/>
    <p:sldId id="389" r:id="rId31"/>
    <p:sldId id="392" r:id="rId32"/>
    <p:sldId id="377" r:id="rId33"/>
    <p:sldId id="378" r:id="rId34"/>
    <p:sldId id="354" r:id="rId35"/>
    <p:sldId id="355" r:id="rId36"/>
    <p:sldId id="356" r:id="rId37"/>
    <p:sldId id="303" r:id="rId38"/>
    <p:sldId id="305" r:id="rId39"/>
    <p:sldId id="306" r:id="rId40"/>
    <p:sldId id="391" r:id="rId41"/>
  </p:sldIdLst>
  <p:sldSz cx="1152207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1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88" d="100"/>
          <a:sy n="88" d="100"/>
        </p:scale>
        <p:origin x="-619" y="-77"/>
      </p:cViewPr>
      <p:guideLst>
        <p:guide orient="horz" pos="2160"/>
        <p:guide pos="362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D4D34C-A244-8176-706E-A862047C8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AU"/>
          </a:p>
        </p:txBody>
      </p:sp>
      <p:sp>
        <p:nvSpPr>
          <p:cNvPr id="3" name="Date Placeholder 2">
            <a:extLst>
              <a:ext uri="{FF2B5EF4-FFF2-40B4-BE49-F238E27FC236}">
                <a16:creationId xmlns:a16="http://schemas.microsoft.com/office/drawing/2014/main" id="{CB16BECC-243A-2719-D8E7-17A302690DD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0EDD2E1-FBF6-4102-8DEF-8A120BC40F1B}" type="datetimeFigureOut">
              <a:rPr lang="en-AU"/>
              <a:pPr>
                <a:defRPr/>
              </a:pPr>
              <a:t>10/07/2022</a:t>
            </a:fld>
            <a:endParaRPr lang="en-AU" dirty="0"/>
          </a:p>
        </p:txBody>
      </p:sp>
      <p:sp>
        <p:nvSpPr>
          <p:cNvPr id="4" name="Slide Image Placeholder 3">
            <a:extLst>
              <a:ext uri="{FF2B5EF4-FFF2-40B4-BE49-F238E27FC236}">
                <a16:creationId xmlns:a16="http://schemas.microsoft.com/office/drawing/2014/main" id="{CF9801B9-CF01-0FCC-E772-EC62B6A69452}"/>
              </a:ext>
            </a:extLst>
          </p:cNvPr>
          <p:cNvSpPr>
            <a:spLocks noGrp="1" noRot="1" noChangeAspect="1"/>
          </p:cNvSpPr>
          <p:nvPr>
            <p:ph type="sldImg" idx="2"/>
          </p:nvPr>
        </p:nvSpPr>
        <p:spPr>
          <a:xfrm>
            <a:off x="836613" y="1143000"/>
            <a:ext cx="5184775" cy="3086100"/>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a:extLst>
              <a:ext uri="{FF2B5EF4-FFF2-40B4-BE49-F238E27FC236}">
                <a16:creationId xmlns:a16="http://schemas.microsoft.com/office/drawing/2014/main" id="{E39F8498-17C1-DAA6-1F91-3C7CC312AE9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a:extLst>
              <a:ext uri="{FF2B5EF4-FFF2-40B4-BE49-F238E27FC236}">
                <a16:creationId xmlns:a16="http://schemas.microsoft.com/office/drawing/2014/main" id="{127FBE6C-AA6B-2E1B-3B59-094E41598E5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AU"/>
          </a:p>
        </p:txBody>
      </p:sp>
      <p:sp>
        <p:nvSpPr>
          <p:cNvPr id="7" name="Slide Number Placeholder 6">
            <a:extLst>
              <a:ext uri="{FF2B5EF4-FFF2-40B4-BE49-F238E27FC236}">
                <a16:creationId xmlns:a16="http://schemas.microsoft.com/office/drawing/2014/main" id="{00CD5F51-5C10-EE86-AE1E-C4DCE297DCB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B1C8F6BD-F71B-4B9C-AAA1-04B1983AAC9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a:extLst>
              <a:ext uri="{FF2B5EF4-FFF2-40B4-BE49-F238E27FC236}">
                <a16:creationId xmlns:a16="http://schemas.microsoft.com/office/drawing/2014/main" id="{208EF5CF-AD8C-F4AA-B2B1-8D26EA6AD3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6475" y="5251450"/>
            <a:ext cx="4429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440260" y="1122363"/>
            <a:ext cx="8641556" cy="2387600"/>
          </a:xfrm>
        </p:spPr>
        <p:txBody>
          <a:bodyPr anchor="b"/>
          <a:lstStyle>
            <a:lvl1pPr algn="ctr">
              <a:defRPr sz="6000">
                <a:solidFill>
                  <a:srgbClr val="C00000"/>
                </a:solidFill>
              </a:defRPr>
            </a:lvl1pPr>
          </a:lstStyle>
          <a:p>
            <a:r>
              <a:rPr lang="en-US"/>
              <a:t>Click to edit Master title style</a:t>
            </a:r>
            <a:endParaRPr lang="en-AU" dirty="0"/>
          </a:p>
        </p:txBody>
      </p:sp>
      <p:sp>
        <p:nvSpPr>
          <p:cNvPr id="3" name="Subtitle 2"/>
          <p:cNvSpPr>
            <a:spLocks noGrp="1"/>
          </p:cNvSpPr>
          <p:nvPr>
            <p:ph type="subTitle" idx="1"/>
          </p:nvPr>
        </p:nvSpPr>
        <p:spPr>
          <a:xfrm>
            <a:off x="1440260" y="3602038"/>
            <a:ext cx="8641556"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5" name="Footer Placeholder 4">
            <a:extLst>
              <a:ext uri="{FF2B5EF4-FFF2-40B4-BE49-F238E27FC236}">
                <a16:creationId xmlns:a16="http://schemas.microsoft.com/office/drawing/2014/main" id="{53D248CA-B145-9A01-ADD3-E4D4FE500F34}"/>
              </a:ext>
            </a:extLst>
          </p:cNvPr>
          <p:cNvSpPr>
            <a:spLocks noGrp="1"/>
          </p:cNvSpPr>
          <p:nvPr>
            <p:ph type="ftr" sz="quarter" idx="10"/>
          </p:nvPr>
        </p:nvSpPr>
        <p:spPr>
          <a:xfrm>
            <a:off x="541338" y="6356350"/>
            <a:ext cx="9388475" cy="365125"/>
          </a:xfrm>
        </p:spPr>
        <p:txBody>
          <a:bodyPr/>
          <a:lstStyle>
            <a:lvl1pPr>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76329559-E51F-8450-3E58-DF7211422247}"/>
              </a:ext>
            </a:extLst>
          </p:cNvPr>
          <p:cNvSpPr>
            <a:spLocks noGrp="1"/>
          </p:cNvSpPr>
          <p:nvPr>
            <p:ph type="sldNum" sz="quarter" idx="11"/>
          </p:nvPr>
        </p:nvSpPr>
        <p:spPr/>
        <p:txBody>
          <a:bodyPr/>
          <a:lstStyle>
            <a:lvl1pPr>
              <a:defRPr/>
            </a:lvl1pPr>
          </a:lstStyle>
          <a:p>
            <a:fld id="{8BB1850F-2828-4C21-A097-A1903F581222}" type="slidenum">
              <a:rPr lang="en-AU" altLang="en-US"/>
              <a:pPr/>
              <a:t>‹#›</a:t>
            </a:fld>
            <a:endParaRPr lang="en-AU" altLang="en-US"/>
          </a:p>
        </p:txBody>
      </p:sp>
    </p:spTree>
    <p:extLst>
      <p:ext uri="{BB962C8B-B14F-4D97-AF65-F5344CB8AC3E}">
        <p14:creationId xmlns:p14="http://schemas.microsoft.com/office/powerpoint/2010/main" val="27991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a:extLst>
              <a:ext uri="{FF2B5EF4-FFF2-40B4-BE49-F238E27FC236}">
                <a16:creationId xmlns:a16="http://schemas.microsoft.com/office/drawing/2014/main" id="{72CBCC15-E876-6773-4308-1BC14BB075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7281"/>
          <a:stretch>
            <a:fillRect/>
          </a:stretch>
        </p:blipFill>
        <p:spPr bwMode="auto">
          <a:xfrm>
            <a:off x="10514013" y="0"/>
            <a:ext cx="1008062"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a:extLst>
              <a:ext uri="{FF2B5EF4-FFF2-40B4-BE49-F238E27FC236}">
                <a16:creationId xmlns:a16="http://schemas.microsoft.com/office/drawing/2014/main" id="{4D02DDD7-3C2C-7904-B296-D6D28A4376F8}"/>
              </a:ext>
            </a:extLst>
          </p:cNvPr>
          <p:cNvSpPr>
            <a:spLocks noGrp="1"/>
          </p:cNvSpPr>
          <p:nvPr>
            <p:ph type="ftr" sz="quarter" idx="10"/>
          </p:nvPr>
        </p:nvSpPr>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DB8ACCA1-C527-D964-8814-BD489FDC54EE}"/>
              </a:ext>
            </a:extLst>
          </p:cNvPr>
          <p:cNvSpPr>
            <a:spLocks noGrp="1"/>
          </p:cNvSpPr>
          <p:nvPr>
            <p:ph type="sldNum" sz="quarter" idx="11"/>
          </p:nvPr>
        </p:nvSpPr>
        <p:spPr/>
        <p:txBody>
          <a:bodyPr/>
          <a:lstStyle>
            <a:lvl1pPr>
              <a:defRPr/>
            </a:lvl1pPr>
          </a:lstStyle>
          <a:p>
            <a:fld id="{B37EB443-BD3F-4CD5-AAC5-FE4EC4F5F0C4}" type="slidenum">
              <a:rPr lang="en-AU" altLang="en-US"/>
              <a:pPr/>
              <a:t>‹#›</a:t>
            </a:fld>
            <a:endParaRPr lang="en-AU" altLang="en-US"/>
          </a:p>
        </p:txBody>
      </p:sp>
    </p:spTree>
    <p:extLst>
      <p:ext uri="{BB962C8B-B14F-4D97-AF65-F5344CB8AC3E}">
        <p14:creationId xmlns:p14="http://schemas.microsoft.com/office/powerpoint/2010/main" val="16239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a:extLst>
              <a:ext uri="{FF2B5EF4-FFF2-40B4-BE49-F238E27FC236}">
                <a16:creationId xmlns:a16="http://schemas.microsoft.com/office/drawing/2014/main" id="{07489310-6941-C2C4-9E59-D9DCBB99E4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7281"/>
          <a:stretch>
            <a:fillRect/>
          </a:stretch>
        </p:blipFill>
        <p:spPr bwMode="auto">
          <a:xfrm>
            <a:off x="10514013" y="-58738"/>
            <a:ext cx="1008062"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245484" y="365125"/>
            <a:ext cx="2484447"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792142" y="365125"/>
            <a:ext cx="730931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a:extLst>
              <a:ext uri="{FF2B5EF4-FFF2-40B4-BE49-F238E27FC236}">
                <a16:creationId xmlns:a16="http://schemas.microsoft.com/office/drawing/2014/main" id="{99748992-E84A-A77A-9BE9-77EA3CE3DADE}"/>
              </a:ext>
            </a:extLst>
          </p:cNvPr>
          <p:cNvSpPr>
            <a:spLocks noGrp="1"/>
          </p:cNvSpPr>
          <p:nvPr>
            <p:ph type="ftr" sz="quarter" idx="10"/>
          </p:nvPr>
        </p:nvSpPr>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48F0F2CE-B0DA-578D-1215-B2A803190B65}"/>
              </a:ext>
            </a:extLst>
          </p:cNvPr>
          <p:cNvSpPr>
            <a:spLocks noGrp="1"/>
          </p:cNvSpPr>
          <p:nvPr>
            <p:ph type="sldNum" sz="quarter" idx="11"/>
          </p:nvPr>
        </p:nvSpPr>
        <p:spPr/>
        <p:txBody>
          <a:bodyPr/>
          <a:lstStyle>
            <a:lvl1pPr>
              <a:defRPr/>
            </a:lvl1pPr>
          </a:lstStyle>
          <a:p>
            <a:fld id="{49DFD099-4040-4281-A1D1-28CA6D7CB169}" type="slidenum">
              <a:rPr lang="en-AU" altLang="en-US"/>
              <a:pPr/>
              <a:t>‹#›</a:t>
            </a:fld>
            <a:endParaRPr lang="en-AU" altLang="en-US"/>
          </a:p>
        </p:txBody>
      </p:sp>
    </p:spTree>
    <p:extLst>
      <p:ext uri="{BB962C8B-B14F-4D97-AF65-F5344CB8AC3E}">
        <p14:creationId xmlns:p14="http://schemas.microsoft.com/office/powerpoint/2010/main" val="7243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pic>
        <p:nvPicPr>
          <p:cNvPr id="3" name="Picture 2" descr="K L University Logo">
            <a:extLst>
              <a:ext uri="{FF2B5EF4-FFF2-40B4-BE49-F238E27FC236}">
                <a16:creationId xmlns:a16="http://schemas.microsoft.com/office/drawing/2014/main" id="{ECBB72C6-C447-FC56-FAD7-F704F2702C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endParaRPr lang="en-AU" dirty="0"/>
          </a:p>
        </p:txBody>
      </p:sp>
      <p:sp>
        <p:nvSpPr>
          <p:cNvPr id="8" name="Text Placeholder 7"/>
          <p:cNvSpPr>
            <a:spLocks noGrp="1"/>
          </p:cNvSpPr>
          <p:nvPr>
            <p:ph type="body" sz="quarter" idx="12"/>
          </p:nvPr>
        </p:nvSpPr>
        <p:spPr>
          <a:xfrm>
            <a:off x="792144" y="1238598"/>
            <a:ext cx="9937788"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Footer Placeholder 2">
            <a:extLst>
              <a:ext uri="{FF2B5EF4-FFF2-40B4-BE49-F238E27FC236}">
                <a16:creationId xmlns:a16="http://schemas.microsoft.com/office/drawing/2014/main" id="{3F2E5DF7-75B5-6423-A1A8-424CD8B6450A}"/>
              </a:ext>
            </a:extLst>
          </p:cNvPr>
          <p:cNvSpPr>
            <a:spLocks noGrp="1"/>
          </p:cNvSpPr>
          <p:nvPr>
            <p:ph type="ftr" sz="quarter" idx="13"/>
          </p:nvPr>
        </p:nvSpPr>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5" name="Slide Number Placeholder 3">
            <a:extLst>
              <a:ext uri="{FF2B5EF4-FFF2-40B4-BE49-F238E27FC236}">
                <a16:creationId xmlns:a16="http://schemas.microsoft.com/office/drawing/2014/main" id="{A30D9D77-4398-917E-45C8-8545E45FD873}"/>
              </a:ext>
            </a:extLst>
          </p:cNvPr>
          <p:cNvSpPr>
            <a:spLocks noGrp="1"/>
          </p:cNvSpPr>
          <p:nvPr>
            <p:ph type="sldNum" sz="quarter" idx="14"/>
          </p:nvPr>
        </p:nvSpPr>
        <p:spPr/>
        <p:txBody>
          <a:bodyPr/>
          <a:lstStyle>
            <a:lvl1pPr>
              <a:defRPr/>
            </a:lvl1pPr>
          </a:lstStyle>
          <a:p>
            <a:fld id="{9D65243B-BEA2-4337-ACDE-515F8D4DEE7A}" type="slidenum">
              <a:rPr lang="en-AU" altLang="en-US"/>
              <a:pPr/>
              <a:t>‹#›</a:t>
            </a:fld>
            <a:endParaRPr lang="en-AU" altLang="en-US"/>
          </a:p>
        </p:txBody>
      </p:sp>
    </p:spTree>
    <p:extLst>
      <p:ext uri="{BB962C8B-B14F-4D97-AF65-F5344CB8AC3E}">
        <p14:creationId xmlns:p14="http://schemas.microsoft.com/office/powerpoint/2010/main" val="395476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a:extLst>
              <a:ext uri="{FF2B5EF4-FFF2-40B4-BE49-F238E27FC236}">
                <a16:creationId xmlns:a16="http://schemas.microsoft.com/office/drawing/2014/main" id="{08C3A05C-7FCC-5AC3-646A-B752A4120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554"/>
          <a:stretch>
            <a:fillRect/>
          </a:stretch>
        </p:blipFill>
        <p:spPr bwMode="auto">
          <a:xfrm>
            <a:off x="10528300" y="-15875"/>
            <a:ext cx="993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a:extLst>
              <a:ext uri="{FF2B5EF4-FFF2-40B4-BE49-F238E27FC236}">
                <a16:creationId xmlns:a16="http://schemas.microsoft.com/office/drawing/2014/main" id="{1F593E67-968D-11DC-0A37-15B5EFEAA7F6}"/>
              </a:ext>
            </a:extLst>
          </p:cNvPr>
          <p:cNvSpPr>
            <a:spLocks noGrp="1"/>
          </p:cNvSpPr>
          <p:nvPr>
            <p:ph type="ftr" sz="quarter" idx="10"/>
          </p:nvPr>
        </p:nvSpPr>
        <p:spPr>
          <a:xfrm>
            <a:off x="792163" y="6356350"/>
            <a:ext cx="9137650" cy="365125"/>
          </a:xfrm>
        </p:spPr>
        <p:txBody>
          <a:bodyPr/>
          <a:lstStyle>
            <a:lvl1pPr>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CFFF9E2D-D6C6-896C-8DF8-B6D57FECCF58}"/>
              </a:ext>
            </a:extLst>
          </p:cNvPr>
          <p:cNvSpPr>
            <a:spLocks noGrp="1"/>
          </p:cNvSpPr>
          <p:nvPr>
            <p:ph type="sldNum" sz="quarter" idx="11"/>
          </p:nvPr>
        </p:nvSpPr>
        <p:spPr/>
        <p:txBody>
          <a:bodyPr/>
          <a:lstStyle>
            <a:lvl1pPr>
              <a:defRPr/>
            </a:lvl1pPr>
          </a:lstStyle>
          <a:p>
            <a:fld id="{1858FF6A-DD84-4B4B-9C65-5CBF1244548C}" type="slidenum">
              <a:rPr lang="en-AU" altLang="en-US"/>
              <a:pPr/>
              <a:t>‹#›</a:t>
            </a:fld>
            <a:endParaRPr lang="en-AU" altLang="en-US"/>
          </a:p>
        </p:txBody>
      </p:sp>
    </p:spTree>
    <p:extLst>
      <p:ext uri="{BB962C8B-B14F-4D97-AF65-F5344CB8AC3E}">
        <p14:creationId xmlns:p14="http://schemas.microsoft.com/office/powerpoint/2010/main" val="252223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a:extLst>
              <a:ext uri="{FF2B5EF4-FFF2-40B4-BE49-F238E27FC236}">
                <a16:creationId xmlns:a16="http://schemas.microsoft.com/office/drawing/2014/main" id="{AF4D5D41-B4F6-CB21-ABAF-75F32A77E1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25" y="207963"/>
            <a:ext cx="4429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86143" y="1709739"/>
            <a:ext cx="9937790" cy="2852737"/>
          </a:xfrm>
        </p:spPr>
        <p:txBody>
          <a:bodyPr anchor="b"/>
          <a:lstStyle>
            <a:lvl1pPr>
              <a:defRPr sz="6000"/>
            </a:lvl1pPr>
          </a:lstStyle>
          <a:p>
            <a:r>
              <a:rPr lang="en-US"/>
              <a:t>Click to edit Master title style</a:t>
            </a:r>
            <a:endParaRPr lang="en-AU" dirty="0"/>
          </a:p>
        </p:txBody>
      </p:sp>
      <p:sp>
        <p:nvSpPr>
          <p:cNvPr id="3" name="Text Placeholder 2"/>
          <p:cNvSpPr>
            <a:spLocks noGrp="1"/>
          </p:cNvSpPr>
          <p:nvPr>
            <p:ph type="body" idx="1"/>
          </p:nvPr>
        </p:nvSpPr>
        <p:spPr>
          <a:xfrm>
            <a:off x="786143" y="4589465"/>
            <a:ext cx="993779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6D48F29-6982-B9C6-5E32-E0E3D53E8C7B}"/>
              </a:ext>
            </a:extLst>
          </p:cNvPr>
          <p:cNvSpPr>
            <a:spLocks noGrp="1"/>
          </p:cNvSpPr>
          <p:nvPr>
            <p:ph type="ftr" sz="quarter" idx="10"/>
          </p:nvPr>
        </p:nvSpPr>
        <p:spPr>
          <a:xfrm>
            <a:off x="785813" y="6356350"/>
            <a:ext cx="8656637" cy="365125"/>
          </a:xfrm>
        </p:spPr>
        <p:txBody>
          <a:bodyPr/>
          <a:lstStyle>
            <a:lvl1pPr>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BB2240DC-0583-1462-C98D-4EF6FA4E7E32}"/>
              </a:ext>
            </a:extLst>
          </p:cNvPr>
          <p:cNvSpPr>
            <a:spLocks noGrp="1"/>
          </p:cNvSpPr>
          <p:nvPr>
            <p:ph type="sldNum" sz="quarter" idx="11"/>
          </p:nvPr>
        </p:nvSpPr>
        <p:spPr/>
        <p:txBody>
          <a:bodyPr/>
          <a:lstStyle>
            <a:lvl1pPr>
              <a:defRPr/>
            </a:lvl1pPr>
          </a:lstStyle>
          <a:p>
            <a:fld id="{CB9FAE9B-D752-429F-A45A-329E876D3E79}" type="slidenum">
              <a:rPr lang="en-AU" altLang="en-US"/>
              <a:pPr/>
              <a:t>‹#›</a:t>
            </a:fld>
            <a:endParaRPr lang="en-AU" altLang="en-US"/>
          </a:p>
        </p:txBody>
      </p:sp>
    </p:spTree>
    <p:extLst>
      <p:ext uri="{BB962C8B-B14F-4D97-AF65-F5344CB8AC3E}">
        <p14:creationId xmlns:p14="http://schemas.microsoft.com/office/powerpoint/2010/main" val="37294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a:extLst>
              <a:ext uri="{FF2B5EF4-FFF2-40B4-BE49-F238E27FC236}">
                <a16:creationId xmlns:a16="http://schemas.microsoft.com/office/drawing/2014/main" id="{116F4868-8C37-B6D4-0C03-AB3A18CF02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376"/>
          <a:stretch>
            <a:fillRect/>
          </a:stretch>
        </p:blipFill>
        <p:spPr bwMode="auto">
          <a:xfrm>
            <a:off x="10520363" y="0"/>
            <a:ext cx="10017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2144" y="365126"/>
            <a:ext cx="9937790" cy="685772"/>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792144" y="1230285"/>
            <a:ext cx="4896882"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833051" y="1246187"/>
            <a:ext cx="4896882"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a:extLst>
              <a:ext uri="{FF2B5EF4-FFF2-40B4-BE49-F238E27FC236}">
                <a16:creationId xmlns:a16="http://schemas.microsoft.com/office/drawing/2014/main" id="{62A8286D-E623-A42A-9F0A-0E29C3101EE7}"/>
              </a:ext>
            </a:extLst>
          </p:cNvPr>
          <p:cNvSpPr>
            <a:spLocks noGrp="1"/>
          </p:cNvSpPr>
          <p:nvPr>
            <p:ph type="dt" sz="half" idx="10"/>
          </p:nvPr>
        </p:nvSpPr>
        <p:spPr>
          <a:xfrm>
            <a:off x="792163" y="6356350"/>
            <a:ext cx="873125"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AU"/>
          </a:p>
        </p:txBody>
      </p:sp>
      <p:sp>
        <p:nvSpPr>
          <p:cNvPr id="7" name="Footer Placeholder 5">
            <a:extLst>
              <a:ext uri="{FF2B5EF4-FFF2-40B4-BE49-F238E27FC236}">
                <a16:creationId xmlns:a16="http://schemas.microsoft.com/office/drawing/2014/main" id="{775F9C7F-F3E3-6876-7761-080B49E6F11D}"/>
              </a:ext>
            </a:extLst>
          </p:cNvPr>
          <p:cNvSpPr>
            <a:spLocks noGrp="1"/>
          </p:cNvSpPr>
          <p:nvPr>
            <p:ph type="ftr" sz="quarter" idx="11"/>
          </p:nvPr>
        </p:nvSpPr>
        <p:spPr/>
        <p:txBody>
          <a:bodyPr/>
          <a:lstStyle>
            <a:lvl1pPr>
              <a:defRPr/>
            </a:lvl1pPr>
          </a:lstStyle>
          <a:p>
            <a:pPr>
              <a:defRPr/>
            </a:pPr>
            <a:r>
              <a:rPr lang="en-AU"/>
              <a:t>© 2016 KL University – The contents of this presentation are an intellectual and copyrighted property of KL University. ALL RIGHTS RESERVED</a:t>
            </a:r>
          </a:p>
        </p:txBody>
      </p:sp>
      <p:sp>
        <p:nvSpPr>
          <p:cNvPr id="8" name="Slide Number Placeholder 6">
            <a:extLst>
              <a:ext uri="{FF2B5EF4-FFF2-40B4-BE49-F238E27FC236}">
                <a16:creationId xmlns:a16="http://schemas.microsoft.com/office/drawing/2014/main" id="{C9725D37-CBD5-F529-36FA-6514F210EFEE}"/>
              </a:ext>
            </a:extLst>
          </p:cNvPr>
          <p:cNvSpPr>
            <a:spLocks noGrp="1"/>
          </p:cNvSpPr>
          <p:nvPr>
            <p:ph type="sldNum" sz="quarter" idx="12"/>
          </p:nvPr>
        </p:nvSpPr>
        <p:spPr/>
        <p:txBody>
          <a:bodyPr/>
          <a:lstStyle>
            <a:lvl1pPr>
              <a:defRPr/>
            </a:lvl1pPr>
          </a:lstStyle>
          <a:p>
            <a:fld id="{0266D7D6-0382-4095-8012-308AF1E90EC5}" type="slidenum">
              <a:rPr lang="en-AU" altLang="en-US"/>
              <a:pPr/>
              <a:t>‹#›</a:t>
            </a:fld>
            <a:endParaRPr lang="en-AU" altLang="en-US"/>
          </a:p>
        </p:txBody>
      </p:sp>
    </p:spTree>
    <p:extLst>
      <p:ext uri="{BB962C8B-B14F-4D97-AF65-F5344CB8AC3E}">
        <p14:creationId xmlns:p14="http://schemas.microsoft.com/office/powerpoint/2010/main" val="1749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a:extLst>
              <a:ext uri="{FF2B5EF4-FFF2-40B4-BE49-F238E27FC236}">
                <a16:creationId xmlns:a16="http://schemas.microsoft.com/office/drawing/2014/main" id="{19517817-DD1D-FBA5-880F-44C4F1A422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3644" y="365127"/>
            <a:ext cx="993779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793645" y="1107591"/>
            <a:ext cx="48743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793645" y="2098190"/>
            <a:ext cx="4874377"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5833052" y="1107591"/>
            <a:ext cx="48983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33052" y="2098190"/>
            <a:ext cx="4898383"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Footer Placeholder 7">
            <a:extLst>
              <a:ext uri="{FF2B5EF4-FFF2-40B4-BE49-F238E27FC236}">
                <a16:creationId xmlns:a16="http://schemas.microsoft.com/office/drawing/2014/main" id="{400FB9A9-D0C0-1412-71A6-EA04C32F7BDE}"/>
              </a:ext>
            </a:extLst>
          </p:cNvPr>
          <p:cNvSpPr>
            <a:spLocks noGrp="1"/>
          </p:cNvSpPr>
          <p:nvPr>
            <p:ph type="ftr" sz="quarter" idx="10"/>
          </p:nvPr>
        </p:nvSpPr>
        <p:spPr>
          <a:xfrm>
            <a:off x="793750" y="6356350"/>
            <a:ext cx="8648700" cy="365125"/>
          </a:xfrm>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9" name="Slide Number Placeholder 8">
            <a:extLst>
              <a:ext uri="{FF2B5EF4-FFF2-40B4-BE49-F238E27FC236}">
                <a16:creationId xmlns:a16="http://schemas.microsoft.com/office/drawing/2014/main" id="{1A672FE8-A5B4-0A11-AC50-52A17E2C0386}"/>
              </a:ext>
            </a:extLst>
          </p:cNvPr>
          <p:cNvSpPr>
            <a:spLocks noGrp="1"/>
          </p:cNvSpPr>
          <p:nvPr>
            <p:ph type="sldNum" sz="quarter" idx="11"/>
          </p:nvPr>
        </p:nvSpPr>
        <p:spPr/>
        <p:txBody>
          <a:bodyPr/>
          <a:lstStyle>
            <a:lvl1pPr>
              <a:defRPr/>
            </a:lvl1pPr>
          </a:lstStyle>
          <a:p>
            <a:fld id="{29478CDB-6A9D-4269-A38F-A6A7292C0712}" type="slidenum">
              <a:rPr lang="en-AU" altLang="en-US"/>
              <a:pPr/>
              <a:t>‹#›</a:t>
            </a:fld>
            <a:endParaRPr lang="en-AU" altLang="en-US"/>
          </a:p>
        </p:txBody>
      </p:sp>
    </p:spTree>
    <p:extLst>
      <p:ext uri="{BB962C8B-B14F-4D97-AF65-F5344CB8AC3E}">
        <p14:creationId xmlns:p14="http://schemas.microsoft.com/office/powerpoint/2010/main" val="147427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a:extLst>
              <a:ext uri="{FF2B5EF4-FFF2-40B4-BE49-F238E27FC236}">
                <a16:creationId xmlns:a16="http://schemas.microsoft.com/office/drawing/2014/main" id="{38A8CAAA-BCA6-F445-D853-A327630DAD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2144" y="365127"/>
            <a:ext cx="9937790" cy="699295"/>
          </a:xfrm>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861C194A-50D3-FD54-B187-CEA1AB5A74E3}"/>
              </a:ext>
            </a:extLst>
          </p:cNvPr>
          <p:cNvSpPr>
            <a:spLocks noGrp="1"/>
          </p:cNvSpPr>
          <p:nvPr>
            <p:ph type="ftr" sz="quarter" idx="10"/>
          </p:nvPr>
        </p:nvSpPr>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5" name="Slide Number Placeholder 4">
            <a:extLst>
              <a:ext uri="{FF2B5EF4-FFF2-40B4-BE49-F238E27FC236}">
                <a16:creationId xmlns:a16="http://schemas.microsoft.com/office/drawing/2014/main" id="{5FE6F209-C6A5-5282-BDC8-CF8C0C59A930}"/>
              </a:ext>
            </a:extLst>
          </p:cNvPr>
          <p:cNvSpPr>
            <a:spLocks noGrp="1"/>
          </p:cNvSpPr>
          <p:nvPr>
            <p:ph type="sldNum" sz="quarter" idx="11"/>
          </p:nvPr>
        </p:nvSpPr>
        <p:spPr/>
        <p:txBody>
          <a:bodyPr/>
          <a:lstStyle>
            <a:lvl1pPr>
              <a:defRPr/>
            </a:lvl1pPr>
          </a:lstStyle>
          <a:p>
            <a:fld id="{DCF19742-36B2-4ACC-BA4F-D1D7B4CEEF9C}" type="slidenum">
              <a:rPr lang="en-AU" altLang="en-US"/>
              <a:pPr/>
              <a:t>‹#›</a:t>
            </a:fld>
            <a:endParaRPr lang="en-AU" altLang="en-US"/>
          </a:p>
        </p:txBody>
      </p:sp>
    </p:spTree>
    <p:extLst>
      <p:ext uri="{BB962C8B-B14F-4D97-AF65-F5344CB8AC3E}">
        <p14:creationId xmlns:p14="http://schemas.microsoft.com/office/powerpoint/2010/main" val="155085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a:extLst>
              <a:ext uri="{FF2B5EF4-FFF2-40B4-BE49-F238E27FC236}">
                <a16:creationId xmlns:a16="http://schemas.microsoft.com/office/drawing/2014/main" id="{CC519ECB-AFB8-BA80-4E12-D99E0D28E0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636247A7-71ED-DBCF-C529-FC71D97BC22B}"/>
              </a:ext>
            </a:extLst>
          </p:cNvPr>
          <p:cNvSpPr>
            <a:spLocks noGrp="1"/>
          </p:cNvSpPr>
          <p:nvPr>
            <p:ph type="ftr" sz="quarter" idx="10"/>
          </p:nvPr>
        </p:nvSpPr>
        <p:spPr>
          <a:xfrm>
            <a:off x="801688" y="6356350"/>
            <a:ext cx="8640762" cy="365125"/>
          </a:xfrm>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4" name="Slide Number Placeholder 3">
            <a:extLst>
              <a:ext uri="{FF2B5EF4-FFF2-40B4-BE49-F238E27FC236}">
                <a16:creationId xmlns:a16="http://schemas.microsoft.com/office/drawing/2014/main" id="{E263266C-8351-853A-9B7B-ECF0103C46A6}"/>
              </a:ext>
            </a:extLst>
          </p:cNvPr>
          <p:cNvSpPr>
            <a:spLocks noGrp="1"/>
          </p:cNvSpPr>
          <p:nvPr>
            <p:ph type="sldNum" sz="quarter" idx="11"/>
          </p:nvPr>
        </p:nvSpPr>
        <p:spPr/>
        <p:txBody>
          <a:bodyPr/>
          <a:lstStyle>
            <a:lvl1pPr>
              <a:defRPr/>
            </a:lvl1pPr>
          </a:lstStyle>
          <a:p>
            <a:fld id="{364B31D4-FE42-4C41-BEB9-26ECDCBAC46B}" type="slidenum">
              <a:rPr lang="en-AU" altLang="en-US"/>
              <a:pPr/>
              <a:t>‹#›</a:t>
            </a:fld>
            <a:endParaRPr lang="en-AU" altLang="en-US"/>
          </a:p>
        </p:txBody>
      </p:sp>
    </p:spTree>
    <p:extLst>
      <p:ext uri="{BB962C8B-B14F-4D97-AF65-F5344CB8AC3E}">
        <p14:creationId xmlns:p14="http://schemas.microsoft.com/office/powerpoint/2010/main" val="131048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a:extLst>
              <a:ext uri="{FF2B5EF4-FFF2-40B4-BE49-F238E27FC236}">
                <a16:creationId xmlns:a16="http://schemas.microsoft.com/office/drawing/2014/main" id="{40A53A6C-9DAA-F5EA-1A27-37D411871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3645" y="457200"/>
            <a:ext cx="3716168"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4898383" y="987426"/>
            <a:ext cx="58330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793645" y="2057400"/>
            <a:ext cx="37161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FF5C30B-254C-2270-0B09-AC782AAD6A2C}"/>
              </a:ext>
            </a:extLst>
          </p:cNvPr>
          <p:cNvSpPr>
            <a:spLocks noGrp="1"/>
          </p:cNvSpPr>
          <p:nvPr>
            <p:ph type="ftr" sz="quarter" idx="10"/>
          </p:nvPr>
        </p:nvSpPr>
        <p:spPr>
          <a:xfrm>
            <a:off x="793750" y="6356350"/>
            <a:ext cx="8648700" cy="365125"/>
          </a:xfrm>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7" name="Slide Number Placeholder 6">
            <a:extLst>
              <a:ext uri="{FF2B5EF4-FFF2-40B4-BE49-F238E27FC236}">
                <a16:creationId xmlns:a16="http://schemas.microsoft.com/office/drawing/2014/main" id="{EA83AF8E-BAAD-F00C-4DD1-650074DECCC9}"/>
              </a:ext>
            </a:extLst>
          </p:cNvPr>
          <p:cNvSpPr>
            <a:spLocks noGrp="1"/>
          </p:cNvSpPr>
          <p:nvPr>
            <p:ph type="sldNum" sz="quarter" idx="11"/>
          </p:nvPr>
        </p:nvSpPr>
        <p:spPr/>
        <p:txBody>
          <a:bodyPr/>
          <a:lstStyle>
            <a:lvl1pPr>
              <a:defRPr/>
            </a:lvl1pPr>
          </a:lstStyle>
          <a:p>
            <a:fld id="{4B47EC6A-C3B8-4AD1-8110-C6DEF4B82C64}" type="slidenum">
              <a:rPr lang="en-AU" altLang="en-US"/>
              <a:pPr/>
              <a:t>‹#›</a:t>
            </a:fld>
            <a:endParaRPr lang="en-AU" altLang="en-US"/>
          </a:p>
        </p:txBody>
      </p:sp>
    </p:spTree>
    <p:extLst>
      <p:ext uri="{BB962C8B-B14F-4D97-AF65-F5344CB8AC3E}">
        <p14:creationId xmlns:p14="http://schemas.microsoft.com/office/powerpoint/2010/main" val="202943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a:extLst>
              <a:ext uri="{FF2B5EF4-FFF2-40B4-BE49-F238E27FC236}">
                <a16:creationId xmlns:a16="http://schemas.microsoft.com/office/drawing/2014/main" id="{0C75FFDF-2B1E-4DCF-0965-764B06294A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7281"/>
          <a:stretch>
            <a:fillRect/>
          </a:stretch>
        </p:blipFill>
        <p:spPr bwMode="auto">
          <a:xfrm>
            <a:off x="10515600" y="-1588"/>
            <a:ext cx="100647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3645" y="457200"/>
            <a:ext cx="3716168"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4898383" y="987426"/>
            <a:ext cx="5833051"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793645" y="2057400"/>
            <a:ext cx="37161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592FB102-2066-2607-9380-36B37447E572}"/>
              </a:ext>
            </a:extLst>
          </p:cNvPr>
          <p:cNvSpPr>
            <a:spLocks noGrp="1"/>
          </p:cNvSpPr>
          <p:nvPr>
            <p:ph type="ftr" sz="quarter" idx="10"/>
          </p:nvPr>
        </p:nvSpPr>
        <p:spPr>
          <a:xfrm>
            <a:off x="793750" y="6356350"/>
            <a:ext cx="8648700" cy="365125"/>
          </a:xfrm>
        </p:spPr>
        <p:txBody>
          <a:bodyPr/>
          <a:lstStyle>
            <a:lvl1pPr>
              <a:defRPr>
                <a:solidFill>
                  <a:srgbClr val="C00000"/>
                </a:solidFill>
              </a:defRPr>
            </a:lvl1pPr>
          </a:lstStyle>
          <a:p>
            <a:pPr>
              <a:defRPr/>
            </a:pPr>
            <a:r>
              <a:rPr lang="en-AU"/>
              <a:t>© 2016 KL University – The contents of this presentation are an intellectual and copyrighted property of KL University. ALL RIGHTS RESERVED</a:t>
            </a:r>
          </a:p>
        </p:txBody>
      </p:sp>
      <p:sp>
        <p:nvSpPr>
          <p:cNvPr id="7" name="Slide Number Placeholder 6">
            <a:extLst>
              <a:ext uri="{FF2B5EF4-FFF2-40B4-BE49-F238E27FC236}">
                <a16:creationId xmlns:a16="http://schemas.microsoft.com/office/drawing/2014/main" id="{0419C49F-3A10-5CB5-88F5-188C1133FD29}"/>
              </a:ext>
            </a:extLst>
          </p:cNvPr>
          <p:cNvSpPr>
            <a:spLocks noGrp="1"/>
          </p:cNvSpPr>
          <p:nvPr>
            <p:ph type="sldNum" sz="quarter" idx="11"/>
          </p:nvPr>
        </p:nvSpPr>
        <p:spPr/>
        <p:txBody>
          <a:bodyPr/>
          <a:lstStyle>
            <a:lvl1pPr>
              <a:defRPr/>
            </a:lvl1pPr>
          </a:lstStyle>
          <a:p>
            <a:fld id="{6BF728F7-BAE4-4E8D-8A27-E336FB483814}" type="slidenum">
              <a:rPr lang="en-AU" altLang="en-US"/>
              <a:pPr/>
              <a:t>‹#›</a:t>
            </a:fld>
            <a:endParaRPr lang="en-AU" altLang="en-US"/>
          </a:p>
        </p:txBody>
      </p:sp>
    </p:spTree>
    <p:extLst>
      <p:ext uri="{BB962C8B-B14F-4D97-AF65-F5344CB8AC3E}">
        <p14:creationId xmlns:p14="http://schemas.microsoft.com/office/powerpoint/2010/main" val="375583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BC1BB2B-483F-8683-5781-DC6377BD9FF5}"/>
              </a:ext>
            </a:extLst>
          </p:cNvPr>
          <p:cNvSpPr>
            <a:spLocks noGrp="1"/>
          </p:cNvSpPr>
          <p:nvPr>
            <p:ph type="title"/>
          </p:nvPr>
        </p:nvSpPr>
        <p:spPr bwMode="auto">
          <a:xfrm>
            <a:off x="792163" y="365125"/>
            <a:ext cx="9937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DD74FCFA-6171-1A94-6FB6-88E9B544E778}"/>
              </a:ext>
            </a:extLst>
          </p:cNvPr>
          <p:cNvSpPr>
            <a:spLocks noGrp="1"/>
          </p:cNvSpPr>
          <p:nvPr>
            <p:ph type="body" idx="1"/>
          </p:nvPr>
        </p:nvSpPr>
        <p:spPr bwMode="auto">
          <a:xfrm>
            <a:off x="792163" y="1155700"/>
            <a:ext cx="993775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a:extLst>
              <a:ext uri="{FF2B5EF4-FFF2-40B4-BE49-F238E27FC236}">
                <a16:creationId xmlns:a16="http://schemas.microsoft.com/office/drawing/2014/main" id="{0E50F1CF-26BC-B28C-0B1D-1A285ECCE70A}"/>
              </a:ext>
            </a:extLst>
          </p:cNvPr>
          <p:cNvSpPr>
            <a:spLocks noGrp="1"/>
          </p:cNvSpPr>
          <p:nvPr>
            <p:ph type="ftr" sz="quarter" idx="3"/>
          </p:nvPr>
        </p:nvSpPr>
        <p:spPr>
          <a:xfrm>
            <a:off x="792163" y="6356350"/>
            <a:ext cx="8650287"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AU"/>
              <a:t>© 2016 KL University – The contents of this presentation are an intellectual and copyrighted property of KL University. ALL RIGHTS RESERVED</a:t>
            </a:r>
          </a:p>
        </p:txBody>
      </p:sp>
      <p:sp>
        <p:nvSpPr>
          <p:cNvPr id="6" name="Slide Number Placeholder 5">
            <a:extLst>
              <a:ext uri="{FF2B5EF4-FFF2-40B4-BE49-F238E27FC236}">
                <a16:creationId xmlns:a16="http://schemas.microsoft.com/office/drawing/2014/main" id="{CA4DC2B8-3969-DEDE-96D9-E17410CC0C52}"/>
              </a:ext>
            </a:extLst>
          </p:cNvPr>
          <p:cNvSpPr>
            <a:spLocks noGrp="1"/>
          </p:cNvSpPr>
          <p:nvPr>
            <p:ph type="sldNum" sz="quarter" idx="4"/>
          </p:nvPr>
        </p:nvSpPr>
        <p:spPr>
          <a:xfrm>
            <a:off x="10063163" y="6356350"/>
            <a:ext cx="6667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898989"/>
                </a:solidFill>
                <a:latin typeface="Calibri" panose="020F0502020204030204" pitchFamily="34" charset="0"/>
              </a:defRPr>
            </a:lvl1pPr>
          </a:lstStyle>
          <a:p>
            <a:fld id="{5CC9A323-9A2F-4AB1-9B46-4ABE6844954B}"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l" rtl="0" eaLnBrk="0" fontAlgn="base" hangingPunct="0">
        <a:lnSpc>
          <a:spcPct val="90000"/>
        </a:lnSpc>
        <a:spcBef>
          <a:spcPct val="0"/>
        </a:spcBef>
        <a:spcAft>
          <a:spcPct val="0"/>
        </a:spcAft>
        <a:defRPr sz="4400" kern="1200">
          <a:solidFill>
            <a:srgbClr val="C00000"/>
          </a:solidFill>
          <a:latin typeface="+mj-lt"/>
          <a:ea typeface="+mj-ea"/>
          <a:cs typeface="+mj-cs"/>
        </a:defRPr>
      </a:lvl1pPr>
      <a:lvl2pPr algn="l" rtl="0" eaLnBrk="0" fontAlgn="base" hangingPunct="0">
        <a:lnSpc>
          <a:spcPct val="90000"/>
        </a:lnSpc>
        <a:spcBef>
          <a:spcPct val="0"/>
        </a:spcBef>
        <a:spcAft>
          <a:spcPct val="0"/>
        </a:spcAft>
        <a:defRPr sz="4400">
          <a:solidFill>
            <a:srgbClr val="C00000"/>
          </a:solidFill>
          <a:latin typeface="Calibri Light" pitchFamily="34" charset="0"/>
        </a:defRPr>
      </a:lvl2pPr>
      <a:lvl3pPr algn="l" rtl="0" eaLnBrk="0" fontAlgn="base" hangingPunct="0">
        <a:lnSpc>
          <a:spcPct val="90000"/>
        </a:lnSpc>
        <a:spcBef>
          <a:spcPct val="0"/>
        </a:spcBef>
        <a:spcAft>
          <a:spcPct val="0"/>
        </a:spcAft>
        <a:defRPr sz="4400">
          <a:solidFill>
            <a:srgbClr val="C00000"/>
          </a:solidFill>
          <a:latin typeface="Calibri Light" pitchFamily="34" charset="0"/>
        </a:defRPr>
      </a:lvl3pPr>
      <a:lvl4pPr algn="l" rtl="0" eaLnBrk="0" fontAlgn="base" hangingPunct="0">
        <a:lnSpc>
          <a:spcPct val="90000"/>
        </a:lnSpc>
        <a:spcBef>
          <a:spcPct val="0"/>
        </a:spcBef>
        <a:spcAft>
          <a:spcPct val="0"/>
        </a:spcAft>
        <a:defRPr sz="4400">
          <a:solidFill>
            <a:srgbClr val="C00000"/>
          </a:solidFill>
          <a:latin typeface="Calibri Light" pitchFamily="34" charset="0"/>
        </a:defRPr>
      </a:lvl4pPr>
      <a:lvl5pPr algn="l" rtl="0" eaLnBrk="0" fontAlgn="base" hangingPunct="0">
        <a:lnSpc>
          <a:spcPct val="90000"/>
        </a:lnSpc>
        <a:spcBef>
          <a:spcPct val="0"/>
        </a:spcBef>
        <a:spcAft>
          <a:spcPct val="0"/>
        </a:spcAft>
        <a:defRPr sz="4400">
          <a:solidFill>
            <a:srgbClr val="C00000"/>
          </a:solidFill>
          <a:latin typeface="Calibri Light" pitchFamily="34" charset="0"/>
        </a:defRPr>
      </a:lvl5pPr>
      <a:lvl6pPr marL="457200" algn="l" rtl="0" fontAlgn="base">
        <a:lnSpc>
          <a:spcPct val="90000"/>
        </a:lnSpc>
        <a:spcBef>
          <a:spcPct val="0"/>
        </a:spcBef>
        <a:spcAft>
          <a:spcPct val="0"/>
        </a:spcAft>
        <a:defRPr sz="4400">
          <a:solidFill>
            <a:srgbClr val="C00000"/>
          </a:solidFill>
          <a:latin typeface="Calibri Light" pitchFamily="34" charset="0"/>
        </a:defRPr>
      </a:lvl6pPr>
      <a:lvl7pPr marL="914400" algn="l" rtl="0" fontAlgn="base">
        <a:lnSpc>
          <a:spcPct val="90000"/>
        </a:lnSpc>
        <a:spcBef>
          <a:spcPct val="0"/>
        </a:spcBef>
        <a:spcAft>
          <a:spcPct val="0"/>
        </a:spcAft>
        <a:defRPr sz="4400">
          <a:solidFill>
            <a:srgbClr val="C00000"/>
          </a:solidFill>
          <a:latin typeface="Calibri Light" pitchFamily="34" charset="0"/>
        </a:defRPr>
      </a:lvl7pPr>
      <a:lvl8pPr marL="1371600" algn="l" rtl="0" fontAlgn="base">
        <a:lnSpc>
          <a:spcPct val="90000"/>
        </a:lnSpc>
        <a:spcBef>
          <a:spcPct val="0"/>
        </a:spcBef>
        <a:spcAft>
          <a:spcPct val="0"/>
        </a:spcAft>
        <a:defRPr sz="4400">
          <a:solidFill>
            <a:srgbClr val="C00000"/>
          </a:solidFill>
          <a:latin typeface="Calibri Light" pitchFamily="34" charset="0"/>
        </a:defRPr>
      </a:lvl8pPr>
      <a:lvl9pPr marL="1828800" algn="l" rtl="0" fontAlgn="base">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rkersoftware.com/blog/little-acorns-humble-history-computing/" TargetMode="External"/><Relationship Id="rId2" Type="http://schemas.openxmlformats.org/officeDocument/2006/relationships/hyperlink" Target="https://www.parkersoftware.com/blog/dead-programming-languages-and-those-on-their-deathb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hinkautomation.com/eli5/what-is-intelligent-process-autom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333DB56-4BDB-089A-6F14-FBECE4CFBB3F}"/>
              </a:ext>
            </a:extLst>
          </p:cNvPr>
          <p:cNvSpPr>
            <a:spLocks noGrp="1"/>
          </p:cNvSpPr>
          <p:nvPr>
            <p:ph type="title"/>
          </p:nvPr>
        </p:nvSpPr>
        <p:spPr>
          <a:xfrm>
            <a:off x="792163" y="276225"/>
            <a:ext cx="9937750" cy="2597150"/>
          </a:xfrm>
        </p:spPr>
        <p:txBody>
          <a:bodyPr/>
          <a:lstStyle/>
          <a:p>
            <a:pPr algn="ctr"/>
            <a:br>
              <a:rPr lang="en-US" altLang="en-US" sz="3200" b="1">
                <a:solidFill>
                  <a:srgbClr val="00B050"/>
                </a:solidFill>
              </a:rPr>
            </a:br>
            <a:r>
              <a:rPr lang="en-US" altLang="en-US" sz="3200" b="1">
                <a:solidFill>
                  <a:srgbClr val="00B050"/>
                </a:solidFill>
              </a:rPr>
              <a:t>Database Management System (DBMS)</a:t>
            </a:r>
            <a:br>
              <a:rPr lang="en-US" altLang="en-US" sz="3200" b="1">
                <a:solidFill>
                  <a:srgbClr val="00B050"/>
                </a:solidFill>
              </a:rPr>
            </a:br>
            <a:r>
              <a:rPr lang="en-US" altLang="en-US" sz="3200" b="1"/>
              <a:t> (Course code: 22</a:t>
            </a:r>
            <a:r>
              <a:rPr lang="en-US" altLang="en-US" sz="3200" b="1">
                <a:cs typeface="Times New Roman" panose="02020603050405020304" pitchFamily="18" charset="0"/>
              </a:rPr>
              <a:t>CS****R) </a:t>
            </a:r>
            <a:br>
              <a:rPr lang="en-US" altLang="en-US" sz="3200" b="1">
                <a:cs typeface="Times New Roman" panose="02020603050405020304" pitchFamily="18" charset="0"/>
              </a:rPr>
            </a:br>
            <a:br>
              <a:rPr lang="en-US" altLang="en-US" sz="3200" b="1">
                <a:solidFill>
                  <a:srgbClr val="00B050"/>
                </a:solidFill>
              </a:rPr>
            </a:br>
            <a:r>
              <a:rPr lang="en-US" altLang="en-US" sz="3200" b="1">
                <a:solidFill>
                  <a:srgbClr val="00B050"/>
                </a:solidFill>
              </a:rPr>
              <a:t> CO#1 ,Session#1: </a:t>
            </a:r>
            <a:br>
              <a:rPr lang="en-US" altLang="en-US" sz="3200" b="1">
                <a:solidFill>
                  <a:srgbClr val="00B050"/>
                </a:solidFill>
              </a:rPr>
            </a:br>
            <a:r>
              <a:rPr lang="en-US" altLang="en-US" sz="3200" b="1">
                <a:solidFill>
                  <a:srgbClr val="00B050"/>
                </a:solidFill>
              </a:rPr>
              <a:t>Session Topic: Database Fundamentals </a:t>
            </a:r>
            <a:br>
              <a:rPr lang="en-US" altLang="en-US" sz="3200" b="1">
                <a:solidFill>
                  <a:srgbClr val="00B050"/>
                </a:solidFill>
              </a:rPr>
            </a:br>
            <a:endParaRPr lang="en-US" altLang="en-US" sz="3200"/>
          </a:p>
        </p:txBody>
      </p:sp>
      <p:pic>
        <p:nvPicPr>
          <p:cNvPr id="14339" name="Picture 3">
            <a:extLst>
              <a:ext uri="{FF2B5EF4-FFF2-40B4-BE49-F238E27FC236}">
                <a16:creationId xmlns:a16="http://schemas.microsoft.com/office/drawing/2014/main" id="{8FCD00E7-7BDF-9D7E-BC54-0082EC43CE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94163" y="4191000"/>
            <a:ext cx="3333750" cy="882650"/>
          </a:xfrm>
          <a:noFill/>
        </p:spPr>
      </p:pic>
      <p:sp>
        <p:nvSpPr>
          <p:cNvPr id="14340" name="Slide Number Placeholder 3">
            <a:extLst>
              <a:ext uri="{FF2B5EF4-FFF2-40B4-BE49-F238E27FC236}">
                <a16:creationId xmlns:a16="http://schemas.microsoft.com/office/drawing/2014/main" id="{5016C050-0992-E2DF-6EF3-3255422410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C1925D-27CF-41BD-B2BB-EEFD6115AB08}" type="slidenum">
              <a:rPr lang="en-AU" altLang="en-US">
                <a:solidFill>
                  <a:srgbClr val="898989"/>
                </a:solidFill>
                <a:latin typeface="Calibri" panose="020F0502020204030204" pitchFamily="34" charset="0"/>
              </a:rPr>
              <a:pPr/>
              <a:t>1</a:t>
            </a:fld>
            <a:endParaRPr lang="en-AU" altLang="en-US">
              <a:solidFill>
                <a:srgbClr val="898989"/>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87C728C-7AB7-2CBA-B258-F44EFFAE2362}"/>
              </a:ext>
            </a:extLst>
          </p:cNvPr>
          <p:cNvSpPr>
            <a:spLocks noGrp="1"/>
          </p:cNvSpPr>
          <p:nvPr>
            <p:ph type="title"/>
          </p:nvPr>
        </p:nvSpPr>
        <p:spPr/>
        <p:txBody>
          <a:bodyPr/>
          <a:lstStyle/>
          <a:p>
            <a:r>
              <a:rPr lang="en-US" altLang="en-US" sz="4000"/>
              <a:t>History of Database Systems</a:t>
            </a:r>
          </a:p>
        </p:txBody>
      </p:sp>
      <p:sp>
        <p:nvSpPr>
          <p:cNvPr id="23555" name="Content Placeholder 2">
            <a:extLst>
              <a:ext uri="{FF2B5EF4-FFF2-40B4-BE49-F238E27FC236}">
                <a16:creationId xmlns:a16="http://schemas.microsoft.com/office/drawing/2014/main" id="{54F88C65-988B-AA24-0267-0F9B0C5B332E}"/>
              </a:ext>
            </a:extLst>
          </p:cNvPr>
          <p:cNvSpPr>
            <a:spLocks noGrp="1"/>
          </p:cNvSpPr>
          <p:nvPr>
            <p:ph idx="1"/>
          </p:nvPr>
        </p:nvSpPr>
        <p:spPr/>
        <p:txBody>
          <a:bodyPr/>
          <a:lstStyle/>
          <a:p>
            <a:pPr algn="just"/>
            <a:r>
              <a:rPr lang="en-US" altLang="en-US" b="1">
                <a:solidFill>
                  <a:srgbClr val="7030A0"/>
                </a:solidFill>
                <a:latin typeface="Times New Roman" panose="02020603050405020304" pitchFamily="18" charset="0"/>
                <a:cs typeface="Times New Roman" panose="02020603050405020304" pitchFamily="18" charset="0"/>
              </a:rPr>
              <a:t>Databases</a:t>
            </a:r>
            <a:r>
              <a:rPr lang="en-US" altLang="en-US">
                <a:latin typeface="Times New Roman" panose="02020603050405020304" pitchFamily="18" charset="0"/>
                <a:cs typeface="Times New Roman" panose="02020603050405020304" pitchFamily="18" charset="0"/>
              </a:rPr>
              <a:t> are a foundational element of the modern world. We interact with them even without knowing it — any time we buy something online, or log in to a service, or access our bank accounts, and so on.</a:t>
            </a:r>
          </a:p>
          <a:p>
            <a:pPr algn="just"/>
            <a:r>
              <a:rPr lang="en-US" altLang="en-US">
                <a:latin typeface="Times New Roman" panose="02020603050405020304" pitchFamily="18" charset="0"/>
                <a:cs typeface="Times New Roman" panose="02020603050405020304" pitchFamily="18" charset="0"/>
              </a:rPr>
              <a:t>The concept of a database existed long before computers. </a:t>
            </a:r>
          </a:p>
          <a:p>
            <a:pPr lvl="1" algn="just"/>
            <a:r>
              <a:rPr lang="en-US" altLang="en-US">
                <a:latin typeface="Times New Roman" panose="02020603050405020304" pitchFamily="18" charset="0"/>
                <a:cs typeface="Times New Roman" panose="02020603050405020304" pitchFamily="18" charset="0"/>
              </a:rPr>
              <a:t>In these times, data was stored in journals, in libraries, and in hundreds of filing cabinets. </a:t>
            </a:r>
          </a:p>
          <a:p>
            <a:pPr lvl="1" algn="just"/>
            <a:r>
              <a:rPr lang="en-US" altLang="en-US">
                <a:latin typeface="Times New Roman" panose="02020603050405020304" pitchFamily="18" charset="0"/>
                <a:cs typeface="Times New Roman" panose="02020603050405020304" pitchFamily="18" charset="0"/>
              </a:rPr>
              <a:t>Everything was recorded via paper — and that meant </a:t>
            </a:r>
            <a:r>
              <a:rPr lang="en-US" altLang="en-US" b="1">
                <a:latin typeface="Times New Roman" panose="02020603050405020304" pitchFamily="18" charset="0"/>
                <a:cs typeface="Times New Roman" panose="02020603050405020304" pitchFamily="18" charset="0"/>
              </a:rPr>
              <a:t>it took up space, was hard to find, and difficult to back up.</a:t>
            </a:r>
          </a:p>
          <a:p>
            <a:pPr algn="just"/>
            <a:r>
              <a:rPr lang="en-US" altLang="en-US">
                <a:latin typeface="Times New Roman" panose="02020603050405020304" pitchFamily="18" charset="0"/>
                <a:cs typeface="Times New Roman" panose="02020603050405020304" pitchFamily="18" charset="0"/>
              </a:rPr>
              <a:t>And then computers became available, and with them, the opportunity for better data management.</a:t>
            </a:r>
          </a:p>
          <a:p>
            <a:pPr>
              <a:buFont typeface="Arial" panose="020B0604020202020204" pitchFamily="34" charset="0"/>
              <a:buNone/>
            </a:pPr>
            <a:endParaRPr lang="en-US" altLang="en-US"/>
          </a:p>
        </p:txBody>
      </p:sp>
      <p:sp>
        <p:nvSpPr>
          <p:cNvPr id="23556" name="Slide Number Placeholder 3">
            <a:extLst>
              <a:ext uri="{FF2B5EF4-FFF2-40B4-BE49-F238E27FC236}">
                <a16:creationId xmlns:a16="http://schemas.microsoft.com/office/drawing/2014/main" id="{4B4BB38D-BAB6-6C4F-B8A4-7CF359F589C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B5B3B8-BCA1-483B-A996-E1A06F93A364}" type="slidenum">
              <a:rPr lang="en-AU" altLang="en-US">
                <a:solidFill>
                  <a:srgbClr val="898989"/>
                </a:solidFill>
                <a:latin typeface="Calibri" panose="020F0502020204030204" pitchFamily="34" charset="0"/>
              </a:rPr>
              <a:pPr/>
              <a:t>10</a:t>
            </a:fld>
            <a:endParaRPr lang="en-AU" altLang="en-US">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22C2AF9-13D7-A5D2-0F72-D7AE5A4D87CA}"/>
              </a:ext>
            </a:extLst>
          </p:cNvPr>
          <p:cNvSpPr>
            <a:spLocks noGrp="1"/>
          </p:cNvSpPr>
          <p:nvPr>
            <p:ph type="title"/>
          </p:nvPr>
        </p:nvSpPr>
        <p:spPr/>
        <p:txBody>
          <a:bodyPr/>
          <a:lstStyle/>
          <a:p>
            <a:r>
              <a:rPr lang="en-US" altLang="en-US"/>
              <a:t>History of Database Systems           Contd…</a:t>
            </a:r>
          </a:p>
        </p:txBody>
      </p:sp>
      <p:sp>
        <p:nvSpPr>
          <p:cNvPr id="24579" name="Content Placeholder 2">
            <a:extLst>
              <a:ext uri="{FF2B5EF4-FFF2-40B4-BE49-F238E27FC236}">
                <a16:creationId xmlns:a16="http://schemas.microsoft.com/office/drawing/2014/main" id="{3FCDF680-80E8-D578-D4AC-46BE9F5460B3}"/>
              </a:ext>
            </a:extLst>
          </p:cNvPr>
          <p:cNvSpPr>
            <a:spLocks noGrp="1"/>
          </p:cNvSpPr>
          <p:nvPr>
            <p:ph idx="1"/>
          </p:nvPr>
        </p:nvSpPr>
        <p:spPr/>
        <p:txBody>
          <a:bodyPr/>
          <a:lstStyle/>
          <a:p>
            <a:r>
              <a:rPr lang="en-US" altLang="en-US" b="1"/>
              <a:t>The 1960s – beginnings</a:t>
            </a:r>
            <a:endParaRPr lang="en-US" altLang="en-US"/>
          </a:p>
          <a:p>
            <a:pPr lvl="1">
              <a:buFont typeface="Wingdings" panose="05000000000000000000" pitchFamily="2" charset="2"/>
              <a:buChar char="ü"/>
            </a:pPr>
            <a:r>
              <a:rPr lang="en-US" altLang="en-US"/>
              <a:t>Charles Bachman designed the first computerised database in the early 1960s. This first database was known as the </a:t>
            </a:r>
            <a:r>
              <a:rPr lang="en-US" altLang="en-US" b="1"/>
              <a:t>Integrated Data Store, or IDS. </a:t>
            </a:r>
          </a:p>
          <a:p>
            <a:pPr lvl="1">
              <a:buFont typeface="Wingdings" panose="05000000000000000000" pitchFamily="2" charset="2"/>
              <a:buChar char="ü"/>
            </a:pPr>
            <a:r>
              <a:rPr lang="en-US" altLang="en-US"/>
              <a:t>This was shortly followed by the </a:t>
            </a:r>
            <a:r>
              <a:rPr lang="en-US" altLang="en-US" b="1"/>
              <a:t>Information Management System</a:t>
            </a:r>
            <a:r>
              <a:rPr lang="en-US" altLang="en-US"/>
              <a:t>, a database created by IBM.</a:t>
            </a:r>
          </a:p>
          <a:p>
            <a:pPr algn="ctr">
              <a:buFont typeface="Arial" panose="020B0604020202020204" pitchFamily="34" charset="0"/>
              <a:buNone/>
            </a:pPr>
            <a:r>
              <a:rPr lang="en-US" altLang="en-US" b="1">
                <a:solidFill>
                  <a:srgbClr val="7030A0"/>
                </a:solidFill>
              </a:rPr>
              <a:t>Both databases were forerunners of the ‘navigational database’.</a:t>
            </a:r>
          </a:p>
          <a:p>
            <a:pPr algn="ctr">
              <a:buFont typeface="Arial" panose="020B0604020202020204" pitchFamily="34" charset="0"/>
              <a:buNone/>
            </a:pPr>
            <a:r>
              <a:rPr lang="en-US" altLang="en-US">
                <a:solidFill>
                  <a:srgbClr val="C00000"/>
                </a:solidFill>
              </a:rPr>
              <a:t>Navigational databases required users to navigate through the entire database to find the information they wanted. </a:t>
            </a:r>
          </a:p>
          <a:p>
            <a:pPr>
              <a:buFont typeface="Arial" panose="020B0604020202020204" pitchFamily="34" charset="0"/>
              <a:buNone/>
            </a:pPr>
            <a:r>
              <a:rPr lang="en-US" altLang="en-US">
                <a:solidFill>
                  <a:srgbClr val="C00000"/>
                </a:solidFill>
              </a:rPr>
              <a:t>There were two main models of this: </a:t>
            </a:r>
          </a:p>
          <a:p>
            <a:pPr lvl="1"/>
            <a:r>
              <a:rPr lang="en-US" altLang="en-US" b="1">
                <a:solidFill>
                  <a:srgbClr val="C00000"/>
                </a:solidFill>
              </a:rPr>
              <a:t>hierarchical model (</a:t>
            </a:r>
            <a:r>
              <a:rPr lang="en-US" altLang="en-US"/>
              <a:t>data is organised like a family tree</a:t>
            </a:r>
            <a:r>
              <a:rPr lang="en-US" altLang="en-US" b="1">
                <a:solidFill>
                  <a:srgbClr val="C00000"/>
                </a:solidFill>
              </a:rPr>
              <a:t>)</a:t>
            </a:r>
          </a:p>
          <a:p>
            <a:pPr lvl="1"/>
            <a:r>
              <a:rPr lang="en-US" altLang="en-US" b="1">
                <a:solidFill>
                  <a:srgbClr val="C00000"/>
                </a:solidFill>
              </a:rPr>
              <a:t>network model (</a:t>
            </a:r>
            <a:r>
              <a:rPr lang="en-US" altLang="en-US"/>
              <a:t>a record to have more than one parent and child record</a:t>
            </a:r>
            <a:r>
              <a:rPr lang="en-US" altLang="en-US" b="1">
                <a:solidFill>
                  <a:srgbClr val="C00000"/>
                </a:solidFill>
              </a:rPr>
              <a:t>)</a:t>
            </a:r>
            <a:endParaRPr lang="en-US" altLang="en-US">
              <a:solidFill>
                <a:srgbClr val="C00000"/>
              </a:solidFill>
            </a:endParaRPr>
          </a:p>
          <a:p>
            <a:pPr algn="ctr">
              <a:buFont typeface="Arial" panose="020B0604020202020204" pitchFamily="34" charset="0"/>
              <a:buNone/>
            </a:pPr>
            <a:endParaRPr lang="en-US" altLang="en-US" b="1">
              <a:solidFill>
                <a:srgbClr val="7030A0"/>
              </a:solidFill>
            </a:endParaRPr>
          </a:p>
        </p:txBody>
      </p:sp>
      <p:sp>
        <p:nvSpPr>
          <p:cNvPr id="24580" name="Slide Number Placeholder 3">
            <a:extLst>
              <a:ext uri="{FF2B5EF4-FFF2-40B4-BE49-F238E27FC236}">
                <a16:creationId xmlns:a16="http://schemas.microsoft.com/office/drawing/2014/main" id="{583C843F-7A6E-EA10-093A-C8EE77B943C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D5993C-FC22-41E9-9291-F6F998171019}" type="slidenum">
              <a:rPr lang="en-AU" altLang="en-US">
                <a:solidFill>
                  <a:srgbClr val="898989"/>
                </a:solidFill>
                <a:latin typeface="Calibri" panose="020F0502020204030204" pitchFamily="34" charset="0"/>
              </a:rPr>
              <a:pPr/>
              <a:t>11</a:t>
            </a:fld>
            <a:endParaRPr lang="en-AU" altLang="en-US">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81DDC56-0D86-FCF3-EBD9-3548B7A956EE}"/>
              </a:ext>
            </a:extLst>
          </p:cNvPr>
          <p:cNvSpPr>
            <a:spLocks noGrp="1"/>
          </p:cNvSpPr>
          <p:nvPr>
            <p:ph type="title"/>
          </p:nvPr>
        </p:nvSpPr>
        <p:spPr/>
        <p:txBody>
          <a:bodyPr/>
          <a:lstStyle/>
          <a:p>
            <a:r>
              <a:rPr lang="en-US" altLang="en-US"/>
              <a:t>Contd…</a:t>
            </a:r>
          </a:p>
        </p:txBody>
      </p:sp>
      <p:sp>
        <p:nvSpPr>
          <p:cNvPr id="26627" name="Content Placeholder 2">
            <a:extLst>
              <a:ext uri="{FF2B5EF4-FFF2-40B4-BE49-F238E27FC236}">
                <a16:creationId xmlns:a16="http://schemas.microsoft.com/office/drawing/2014/main" id="{41D49BFB-78C6-47CF-2463-07135880B6CB}"/>
              </a:ext>
            </a:extLst>
          </p:cNvPr>
          <p:cNvSpPr>
            <a:spLocks noGrp="1"/>
          </p:cNvSpPr>
          <p:nvPr>
            <p:ph idx="1"/>
          </p:nvPr>
        </p:nvSpPr>
        <p:spPr/>
        <p:txBody>
          <a:bodyPr/>
          <a:lstStyle/>
          <a:p>
            <a:pPr>
              <a:buFont typeface="Arial" charset="0"/>
              <a:buChar char="•"/>
              <a:defRPr/>
            </a:pPr>
            <a:r>
              <a:rPr lang="en-US" b="1" dirty="0"/>
              <a:t>The 1970s – relational databases</a:t>
            </a:r>
            <a:endParaRPr lang="en-US" dirty="0"/>
          </a:p>
          <a:p>
            <a:pPr algn="just">
              <a:buFont typeface="Arial" charset="0"/>
              <a:buNone/>
              <a:defRPr/>
            </a:pPr>
            <a:r>
              <a:rPr lang="en-US" dirty="0"/>
              <a:t>   A relational database is one that shows the relationship between different data records. </a:t>
            </a:r>
          </a:p>
          <a:p>
            <a:pPr lvl="1" algn="just">
              <a:buFont typeface="Arial" charset="0"/>
              <a:buChar char="•"/>
              <a:defRPr/>
            </a:pPr>
            <a:r>
              <a:rPr lang="en-US" b="1" dirty="0">
                <a:solidFill>
                  <a:srgbClr val="0070C0"/>
                </a:solidFill>
              </a:rPr>
              <a:t>searchable </a:t>
            </a:r>
          </a:p>
          <a:p>
            <a:pPr lvl="1" algn="just">
              <a:buFont typeface="Arial" charset="0"/>
              <a:buChar char="•"/>
              <a:defRPr/>
            </a:pPr>
            <a:r>
              <a:rPr lang="en-US" b="1" dirty="0">
                <a:solidFill>
                  <a:srgbClr val="0070C0"/>
                </a:solidFill>
              </a:rPr>
              <a:t>more space-efficient (reduced  data storage costs)</a:t>
            </a:r>
          </a:p>
          <a:p>
            <a:pPr lvl="1" algn="just">
              <a:buFont typeface="Arial" charset="0"/>
              <a:buNone/>
              <a:defRPr/>
            </a:pPr>
            <a:endParaRPr lang="en-US" b="1" dirty="0">
              <a:solidFill>
                <a:srgbClr val="0070C0"/>
              </a:solidFill>
            </a:endParaRPr>
          </a:p>
          <a:p>
            <a:pPr lvl="1" algn="just">
              <a:buFont typeface="Arial" charset="0"/>
              <a:buChar char="•"/>
              <a:defRPr/>
            </a:pPr>
            <a:r>
              <a:rPr lang="en-US" kern="0" dirty="0">
                <a:cs typeface="Times New Roman" pitchFamily="18" charset="0"/>
              </a:rPr>
              <a:t>Ted </a:t>
            </a:r>
            <a:r>
              <a:rPr lang="en-US" kern="0" dirty="0" err="1">
                <a:cs typeface="Times New Roman" pitchFamily="18" charset="0"/>
              </a:rPr>
              <a:t>Codd</a:t>
            </a:r>
            <a:r>
              <a:rPr lang="en-US" kern="0" dirty="0">
                <a:cs typeface="Times New Roman" pitchFamily="18" charset="0"/>
              </a:rPr>
              <a:t> defined the relational data model</a:t>
            </a:r>
          </a:p>
          <a:p>
            <a:pPr lvl="2" algn="just">
              <a:buFont typeface="Wingdings" pitchFamily="2" charset="2"/>
              <a:buChar char="ü"/>
              <a:defRPr/>
            </a:pPr>
            <a:r>
              <a:rPr lang="en-US" kern="0" dirty="0">
                <a:solidFill>
                  <a:srgbClr val="C00000"/>
                </a:solidFill>
                <a:cs typeface="Times New Roman" pitchFamily="18" charset="0"/>
              </a:rPr>
              <a:t>Won the ACM Turing Award for this work</a:t>
            </a:r>
          </a:p>
          <a:p>
            <a:pPr lvl="1" algn="just">
              <a:buFont typeface="Arial" charset="0"/>
              <a:buChar char="•"/>
              <a:defRPr/>
            </a:pPr>
            <a:r>
              <a:rPr lang="en-US" kern="0" dirty="0">
                <a:cs typeface="Times New Roman" pitchFamily="18" charset="0"/>
              </a:rPr>
              <a:t>IBM then released their relational database, named as, System R </a:t>
            </a:r>
          </a:p>
          <a:p>
            <a:pPr marL="1200150" lvl="2" indent="-285750" eaLnBrk="1" fontAlgn="auto" hangingPunct="1">
              <a:lnSpc>
                <a:spcPct val="150000"/>
              </a:lnSpc>
              <a:spcBef>
                <a:spcPct val="20000"/>
              </a:spcBef>
              <a:spcAft>
                <a:spcPts val="0"/>
              </a:spcAft>
              <a:buFont typeface="Wingdings" pitchFamily="2" charset="2"/>
              <a:buChar char="ü"/>
              <a:defRPr/>
            </a:pPr>
            <a:r>
              <a:rPr lang="en-US" dirty="0">
                <a:solidFill>
                  <a:srgbClr val="C00000"/>
                </a:solidFill>
              </a:rPr>
              <a:t>The first in the history of databases to use structured query language (SQL)</a:t>
            </a:r>
          </a:p>
          <a:p>
            <a:pPr marL="742950" lvl="1" indent="-285750" eaLnBrk="1" fontAlgn="auto" hangingPunct="1">
              <a:lnSpc>
                <a:spcPct val="150000"/>
              </a:lnSpc>
              <a:spcBef>
                <a:spcPct val="20000"/>
              </a:spcBef>
              <a:spcAft>
                <a:spcPts val="0"/>
              </a:spcAft>
              <a:buFont typeface="Arial" charset="0"/>
              <a:buNone/>
              <a:defRPr/>
            </a:pPr>
            <a:endParaRPr lang="en-US" sz="1800" kern="0" dirty="0">
              <a:cs typeface="Times New Roman" pitchFamily="18" charset="0"/>
            </a:endParaRPr>
          </a:p>
          <a:p>
            <a:pPr>
              <a:buFont typeface="Arial" charset="0"/>
              <a:buNone/>
              <a:defRPr/>
            </a:pPr>
            <a:endParaRPr lang="en-US" dirty="0"/>
          </a:p>
        </p:txBody>
      </p:sp>
      <p:sp>
        <p:nvSpPr>
          <p:cNvPr id="25604" name="Slide Number Placeholder 3">
            <a:extLst>
              <a:ext uri="{FF2B5EF4-FFF2-40B4-BE49-F238E27FC236}">
                <a16:creationId xmlns:a16="http://schemas.microsoft.com/office/drawing/2014/main" id="{4736E434-E1C2-4B11-FFA7-75C8D78A168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D85E59-C4ED-4861-BE3D-BFEFDBB50A8F}" type="slidenum">
              <a:rPr lang="en-AU" altLang="en-US">
                <a:solidFill>
                  <a:srgbClr val="898989"/>
                </a:solidFill>
                <a:latin typeface="Calibri" panose="020F0502020204030204" pitchFamily="34" charset="0"/>
              </a:rPr>
              <a:pPr/>
              <a:t>12</a:t>
            </a:fld>
            <a:endParaRPr lang="en-AU"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4135926-2D7A-47F1-DD20-DD9DDBFB47C5}"/>
              </a:ext>
            </a:extLst>
          </p:cNvPr>
          <p:cNvSpPr>
            <a:spLocks noGrp="1"/>
          </p:cNvSpPr>
          <p:nvPr>
            <p:ph type="title"/>
          </p:nvPr>
        </p:nvSpPr>
        <p:spPr/>
        <p:txBody>
          <a:bodyPr/>
          <a:lstStyle/>
          <a:p>
            <a:r>
              <a:rPr lang="en-US" altLang="en-US"/>
              <a:t>Contd…</a:t>
            </a:r>
          </a:p>
        </p:txBody>
      </p:sp>
      <p:sp>
        <p:nvSpPr>
          <p:cNvPr id="26627" name="Content Placeholder 2">
            <a:extLst>
              <a:ext uri="{FF2B5EF4-FFF2-40B4-BE49-F238E27FC236}">
                <a16:creationId xmlns:a16="http://schemas.microsoft.com/office/drawing/2014/main" id="{B2B204B4-2728-7FD4-2743-559B357B900A}"/>
              </a:ext>
            </a:extLst>
          </p:cNvPr>
          <p:cNvSpPr>
            <a:spLocks noGrp="1"/>
          </p:cNvSpPr>
          <p:nvPr>
            <p:ph idx="1"/>
          </p:nvPr>
        </p:nvSpPr>
        <p:spPr/>
        <p:txBody>
          <a:bodyPr/>
          <a:lstStyle/>
          <a:p>
            <a:r>
              <a:rPr lang="en-US" altLang="en-US" b="1"/>
              <a:t>The 1980s – growth and standardisation</a:t>
            </a:r>
          </a:p>
          <a:p>
            <a:pPr lvl="1"/>
            <a:r>
              <a:rPr lang="en-US" altLang="en-US"/>
              <a:t>emergence of Object-oriented database management systems (OODBMS)</a:t>
            </a:r>
          </a:p>
          <a:p>
            <a:pPr lvl="1"/>
            <a:r>
              <a:rPr lang="en-US" altLang="en-US"/>
              <a:t>view data as ‘objects’ </a:t>
            </a:r>
          </a:p>
          <a:p>
            <a:pPr lvl="1"/>
            <a:r>
              <a:rPr lang="en-US" altLang="en-US"/>
              <a:t>work with </a:t>
            </a:r>
            <a:r>
              <a:rPr lang="en-US" altLang="en-US" b="1">
                <a:hlinkClick r:id="rId2"/>
              </a:rPr>
              <a:t>programming languages</a:t>
            </a:r>
            <a:r>
              <a:rPr lang="en-US" altLang="en-US"/>
              <a:t> that supported the ‘object-oriented’ approach</a:t>
            </a:r>
          </a:p>
          <a:p>
            <a:r>
              <a:rPr lang="en-US" altLang="en-US" b="1"/>
              <a:t>The 1990s – the internet</a:t>
            </a:r>
          </a:p>
          <a:p>
            <a:pPr lvl="1"/>
            <a:r>
              <a:rPr lang="en-US" altLang="en-US"/>
              <a:t>object oriented database systems grow more popular in the 90s.</a:t>
            </a:r>
          </a:p>
          <a:p>
            <a:pPr lvl="1"/>
            <a:r>
              <a:rPr lang="en-US" altLang="en-US"/>
              <a:t>the </a:t>
            </a:r>
            <a:r>
              <a:rPr lang="en-US" altLang="en-US" b="1">
                <a:hlinkClick r:id="rId3"/>
              </a:rPr>
              <a:t>creation of the World Wide Web</a:t>
            </a:r>
            <a:endParaRPr lang="en-US" altLang="en-US" b="1"/>
          </a:p>
          <a:p>
            <a:pPr lvl="1"/>
            <a:r>
              <a:rPr lang="en-US" altLang="en-US"/>
              <a:t>demand for client-server database systems</a:t>
            </a:r>
          </a:p>
          <a:p>
            <a:pPr lvl="1"/>
            <a:r>
              <a:rPr lang="en-US" altLang="en-US"/>
              <a:t>the creation of MySQL in 1995</a:t>
            </a:r>
            <a:endParaRPr lang="en-US" altLang="en-US" b="1"/>
          </a:p>
          <a:p>
            <a:pPr lvl="1">
              <a:buFont typeface="Arial" panose="020B0604020202020204" pitchFamily="34" charset="0"/>
              <a:buNone/>
            </a:pPr>
            <a:endParaRPr lang="en-US" altLang="en-US" sz="2800" b="1"/>
          </a:p>
        </p:txBody>
      </p:sp>
      <p:sp>
        <p:nvSpPr>
          <p:cNvPr id="26628" name="Slide Number Placeholder 3">
            <a:extLst>
              <a:ext uri="{FF2B5EF4-FFF2-40B4-BE49-F238E27FC236}">
                <a16:creationId xmlns:a16="http://schemas.microsoft.com/office/drawing/2014/main" id="{04B4CFDA-1DAF-0000-E8F7-22EF05823CA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BCE981-25F6-461B-A80E-0DCF9D277D49}" type="slidenum">
              <a:rPr lang="en-AU" altLang="en-US">
                <a:solidFill>
                  <a:srgbClr val="898989"/>
                </a:solidFill>
                <a:latin typeface="Calibri" panose="020F0502020204030204" pitchFamily="34" charset="0"/>
              </a:rPr>
              <a:pPr/>
              <a:t>13</a:t>
            </a:fld>
            <a:endParaRPr lang="en-AU" altLang="en-US">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0C8164B-18CF-9392-43D8-A6C1F647B980}"/>
              </a:ext>
            </a:extLst>
          </p:cNvPr>
          <p:cNvSpPr>
            <a:spLocks noGrp="1"/>
          </p:cNvSpPr>
          <p:nvPr>
            <p:ph type="title"/>
          </p:nvPr>
        </p:nvSpPr>
        <p:spPr>
          <a:xfrm>
            <a:off x="766763" y="184150"/>
            <a:ext cx="9937750" cy="685800"/>
          </a:xfrm>
        </p:spPr>
        <p:txBody>
          <a:bodyPr/>
          <a:lstStyle/>
          <a:p>
            <a:r>
              <a:rPr lang="en-US" altLang="en-US"/>
              <a:t>Contd…</a:t>
            </a:r>
          </a:p>
        </p:txBody>
      </p:sp>
      <p:sp>
        <p:nvSpPr>
          <p:cNvPr id="27651" name="Content Placeholder 2">
            <a:extLst>
              <a:ext uri="{FF2B5EF4-FFF2-40B4-BE49-F238E27FC236}">
                <a16:creationId xmlns:a16="http://schemas.microsoft.com/office/drawing/2014/main" id="{BDFC8562-B903-DD44-8BE4-13BF23FC1EB0}"/>
              </a:ext>
            </a:extLst>
          </p:cNvPr>
          <p:cNvSpPr>
            <a:spLocks noGrp="1"/>
          </p:cNvSpPr>
          <p:nvPr>
            <p:ph idx="1"/>
          </p:nvPr>
        </p:nvSpPr>
        <p:spPr>
          <a:xfrm>
            <a:off x="792163" y="939800"/>
            <a:ext cx="9937750" cy="5237163"/>
          </a:xfrm>
        </p:spPr>
        <p:txBody>
          <a:bodyPr/>
          <a:lstStyle/>
          <a:p>
            <a:r>
              <a:rPr lang="en-US" altLang="en-US" b="1"/>
              <a:t>The 2000s – NoSQL</a:t>
            </a:r>
            <a:endParaRPr lang="en-US" altLang="en-US"/>
          </a:p>
          <a:p>
            <a:pPr lvl="1"/>
            <a:r>
              <a:rPr lang="en-US" altLang="en-US"/>
              <a:t>In 1998, the term NoSQL (not only structured query language) was coined. </a:t>
            </a:r>
          </a:p>
          <a:p>
            <a:pPr lvl="1"/>
            <a:r>
              <a:rPr lang="en-US" altLang="en-US"/>
              <a:t>It refers to databases that use query language other than SQL to store and retrieve data. </a:t>
            </a:r>
          </a:p>
          <a:p>
            <a:pPr lvl="1"/>
            <a:r>
              <a:rPr lang="en-US" altLang="en-US"/>
              <a:t>NoSQL databases are useful for </a:t>
            </a:r>
            <a:r>
              <a:rPr lang="en-US" altLang="en-US" b="1">
                <a:hlinkClick r:id="rId2"/>
              </a:rPr>
              <a:t>unstructured data</a:t>
            </a:r>
            <a:r>
              <a:rPr lang="en-US" altLang="en-US"/>
              <a:t>, and they saw a growth in the 2000s.</a:t>
            </a:r>
          </a:p>
          <a:p>
            <a:pPr lvl="1"/>
            <a:r>
              <a:rPr lang="en-US" altLang="en-US"/>
              <a:t>This is a notable development in the history of databases because NoSQL allowed for faster processing of larger, more varied datasets</a:t>
            </a:r>
          </a:p>
          <a:p>
            <a:r>
              <a:rPr lang="en-US" altLang="en-US" b="1"/>
              <a:t>The 2010s – distributed databases and cybersecurity</a:t>
            </a:r>
            <a:endParaRPr lang="en-US" altLang="en-US"/>
          </a:p>
          <a:p>
            <a:pPr lvl="1"/>
            <a:r>
              <a:rPr lang="en-US" altLang="en-US"/>
              <a:t>The 2010s were a decade of increased data awareness, with the rise of big data and an increased emphasis on data protection.</a:t>
            </a:r>
          </a:p>
          <a:p>
            <a:pPr lvl="1"/>
            <a:r>
              <a:rPr lang="en-US" altLang="en-US"/>
              <a:t> Big data was a major buzzword of the 2010 — and big data meant big databases to house it. </a:t>
            </a:r>
          </a:p>
        </p:txBody>
      </p:sp>
      <p:sp>
        <p:nvSpPr>
          <p:cNvPr id="27652" name="Slide Number Placeholder 3">
            <a:extLst>
              <a:ext uri="{FF2B5EF4-FFF2-40B4-BE49-F238E27FC236}">
                <a16:creationId xmlns:a16="http://schemas.microsoft.com/office/drawing/2014/main" id="{87085BC2-E6A3-0132-2B81-EB10061519A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8D5E6E-61FF-4257-94E4-3EEDC65CF643}" type="slidenum">
              <a:rPr lang="en-AU" altLang="en-US">
                <a:solidFill>
                  <a:srgbClr val="898989"/>
                </a:solidFill>
                <a:latin typeface="Calibri" panose="020F0502020204030204" pitchFamily="34" charset="0"/>
              </a:rPr>
              <a:pPr/>
              <a:t>14</a:t>
            </a:fld>
            <a:endParaRPr lang="en-AU" altLang="en-US">
              <a:solidFill>
                <a:srgbClr val="898989"/>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1D2C-41AB-4410-865E-CE8AD7A7539C}"/>
              </a:ext>
            </a:extLst>
          </p:cNvPr>
          <p:cNvSpPr>
            <a:spLocks noGrp="1"/>
          </p:cNvSpPr>
          <p:nvPr>
            <p:ph type="title"/>
          </p:nvPr>
        </p:nvSpPr>
        <p:spPr/>
        <p:txBody>
          <a:bodyPr/>
          <a:lstStyle/>
          <a:p>
            <a:pPr>
              <a:defRPr/>
            </a:pPr>
            <a:br>
              <a:rPr lang="en-IN" dirty="0"/>
            </a:br>
            <a:r>
              <a:rPr lang="en-IN" dirty="0"/>
              <a:t>Approaches to store data</a:t>
            </a:r>
            <a:br>
              <a:rPr lang="en-IN" b="1" kern="0" dirty="0">
                <a:solidFill>
                  <a:srgbClr val="000000"/>
                </a:solidFill>
                <a:effectLst>
                  <a:outerShdw blurRad="38100" dist="38100" dir="2700000" algn="tl">
                    <a:srgbClr val="FFFFFF"/>
                  </a:outerShdw>
                </a:effectLst>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7D3ACBCA-8875-252D-DC35-D95CCA9BEEE1}"/>
              </a:ext>
            </a:extLst>
          </p:cNvPr>
          <p:cNvSpPr>
            <a:spLocks noGrp="1"/>
          </p:cNvSpPr>
          <p:nvPr>
            <p:ph idx="1"/>
          </p:nvPr>
        </p:nvSpPr>
        <p:spPr/>
        <p:txBody>
          <a:bodyPr/>
          <a:lstStyle/>
          <a:p>
            <a:pPr marL="0" indent="0" eaLnBrk="1" hangingPunct="1">
              <a:lnSpc>
                <a:spcPct val="200000"/>
              </a:lnSpc>
              <a:buClr>
                <a:srgbClr val="2B5481"/>
              </a:buClr>
              <a:buFont typeface="Wingdings" pitchFamily="2" charset="2"/>
              <a:buNone/>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There are two approaches for storing data in computers:</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	File-based approach.</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	Database-approach.</a:t>
            </a:r>
          </a:p>
          <a:p>
            <a:pPr>
              <a:buFont typeface="Arial" charset="0"/>
              <a:buChar char="•"/>
              <a:defRPr/>
            </a:pPr>
            <a:endParaRPr lang="en-US" dirty="0"/>
          </a:p>
        </p:txBody>
      </p:sp>
      <p:sp>
        <p:nvSpPr>
          <p:cNvPr id="28676" name="Slide Number Placeholder 3">
            <a:extLst>
              <a:ext uri="{FF2B5EF4-FFF2-40B4-BE49-F238E27FC236}">
                <a16:creationId xmlns:a16="http://schemas.microsoft.com/office/drawing/2014/main" id="{9D57F52B-5447-E609-9D8F-565E9D8DBC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BC4802-8634-4B42-8833-B257E5881ADC}" type="slidenum">
              <a:rPr lang="en-AU" altLang="en-US">
                <a:solidFill>
                  <a:srgbClr val="898989"/>
                </a:solidFill>
                <a:latin typeface="Calibri" panose="020F0502020204030204" pitchFamily="34" charset="0"/>
              </a:rPr>
              <a:pPr/>
              <a:t>15</a:t>
            </a:fld>
            <a:endParaRPr lang="en-AU"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4709-EF03-8327-B981-79B527DF063D}"/>
              </a:ext>
            </a:extLst>
          </p:cNvPr>
          <p:cNvSpPr>
            <a:spLocks noGrp="1"/>
          </p:cNvSpPr>
          <p:nvPr>
            <p:ph type="title"/>
          </p:nvPr>
        </p:nvSpPr>
        <p:spPr>
          <a:xfrm>
            <a:off x="766763" y="209550"/>
            <a:ext cx="9937750" cy="685800"/>
          </a:xfrm>
        </p:spPr>
        <p:txBody>
          <a:bodyPr/>
          <a:lstStyle/>
          <a:p>
            <a:pPr>
              <a:defRPr/>
            </a:pPr>
            <a:br>
              <a:rPr lang="en-IN" b="1"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br>
            <a:r>
              <a:rPr lang="en-IN" dirty="0"/>
              <a:t>File Based Approach</a:t>
            </a:r>
            <a:br>
              <a:rPr lang="en-IN" b="1"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5E0E87C1-8E25-C235-96FB-1D5A018C4591}"/>
              </a:ext>
            </a:extLst>
          </p:cNvPr>
          <p:cNvSpPr>
            <a:spLocks noGrp="1"/>
          </p:cNvSpPr>
          <p:nvPr>
            <p:ph idx="1"/>
          </p:nvPr>
        </p:nvSpPr>
        <p:spPr>
          <a:xfrm>
            <a:off x="766763" y="974725"/>
            <a:ext cx="9937750" cy="5021263"/>
          </a:xfrm>
        </p:spPr>
        <p:txBody>
          <a:bodyPr/>
          <a:lstStyle/>
          <a:p>
            <a:pPr algn="just" eaLnBrk="1" hangingPunct="1">
              <a:lnSpc>
                <a:spcPct val="1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A </a:t>
            </a:r>
            <a:r>
              <a:rPr lang="en-IN" b="1" kern="0" dirty="0" err="1">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filesystem</a:t>
            </a: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 is a method for storing and organizing computer files and the data they contain to make it easy to find and access them.</a:t>
            </a:r>
          </a:p>
          <a:p>
            <a:pPr algn="just" eaLnBrk="1" hangingPunct="1">
              <a:lnSpc>
                <a:spcPct val="100000"/>
              </a:lnSpc>
              <a:buClr>
                <a:srgbClr val="2B5481"/>
              </a:buClr>
              <a:buFont typeface="Arial" charset="0"/>
              <a:buChar char="•"/>
              <a:defRPr/>
            </a:pPr>
            <a:endPar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endParaRPr>
          </a:p>
          <a:p>
            <a:pPr algn="just" eaLnBrk="1" hangingPunct="1">
              <a:lnSpc>
                <a:spcPct val="1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File systems may use a </a:t>
            </a:r>
            <a:r>
              <a:rPr lang="en-IN" b="1"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storage device </a:t>
            </a: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such as a hard disk or CD ROM and involve maintaining the physical location of the files.</a:t>
            </a:r>
          </a:p>
          <a:p>
            <a:pPr algn="just" eaLnBrk="1" hangingPunct="1">
              <a:lnSpc>
                <a:spcPct val="100000"/>
              </a:lnSpc>
              <a:buClr>
                <a:srgbClr val="2B5481"/>
              </a:buClr>
              <a:buFont typeface="Arial" charset="0"/>
              <a:buChar char="•"/>
              <a:defRPr/>
            </a:pPr>
            <a:endPar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endParaRPr>
          </a:p>
          <a:p>
            <a:pPr algn="just" eaLnBrk="1" hangingPunct="1">
              <a:lnSpc>
                <a:spcPct val="1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Programmers used </a:t>
            </a:r>
            <a:r>
              <a:rPr lang="en-IN" b="1"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programming languages </a:t>
            </a: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such as COBOL, C++ to write applications that directly accessed files to perform data management services and provide information for users.</a:t>
            </a:r>
          </a:p>
          <a:p>
            <a:pPr>
              <a:buFont typeface="Arial" charset="0"/>
              <a:buChar char="•"/>
              <a:defRPr/>
            </a:pPr>
            <a:endParaRPr lang="en-US" dirty="0"/>
          </a:p>
        </p:txBody>
      </p:sp>
      <p:sp>
        <p:nvSpPr>
          <p:cNvPr id="29700" name="Slide Number Placeholder 3">
            <a:extLst>
              <a:ext uri="{FF2B5EF4-FFF2-40B4-BE49-F238E27FC236}">
                <a16:creationId xmlns:a16="http://schemas.microsoft.com/office/drawing/2014/main" id="{09AB922D-C8E9-AB78-7936-1FE5A2F38EE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7F289E-81D1-40A5-8056-353F16A3FBEB}" type="slidenum">
              <a:rPr lang="en-AU" altLang="en-US">
                <a:solidFill>
                  <a:srgbClr val="898989"/>
                </a:solidFill>
                <a:latin typeface="Calibri" panose="020F0502020204030204" pitchFamily="34" charset="0"/>
              </a:rPr>
              <a:pPr/>
              <a:t>16</a:t>
            </a:fld>
            <a:endParaRPr lang="en-AU" altLang="en-US">
              <a:solidFill>
                <a:srgbClr val="898989"/>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25F4-2010-323D-2888-95498EA39174}"/>
              </a:ext>
            </a:extLst>
          </p:cNvPr>
          <p:cNvSpPr>
            <a:spLocks noGrp="1"/>
          </p:cNvSpPr>
          <p:nvPr>
            <p:ph type="title"/>
          </p:nvPr>
        </p:nvSpPr>
        <p:spPr>
          <a:xfrm>
            <a:off x="774700" y="252413"/>
            <a:ext cx="9937750" cy="685800"/>
          </a:xfrm>
        </p:spPr>
        <p:txBody>
          <a:bodyPr/>
          <a:lstStyle/>
          <a:p>
            <a:pPr>
              <a:defRPr/>
            </a:pPr>
            <a:br>
              <a:rPr lang="en-IN" dirty="0"/>
            </a:br>
            <a:r>
              <a:rPr lang="en-IN" dirty="0"/>
              <a:t>University Database in File Based System</a:t>
            </a:r>
            <a:br>
              <a:rPr lang="en-IN" b="1"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br>
            <a:endParaRPr lang="en-US" dirty="0"/>
          </a:p>
        </p:txBody>
      </p:sp>
      <p:grpSp>
        <p:nvGrpSpPr>
          <p:cNvPr id="30723" name="Content Placeholder 4">
            <a:extLst>
              <a:ext uri="{FF2B5EF4-FFF2-40B4-BE49-F238E27FC236}">
                <a16:creationId xmlns:a16="http://schemas.microsoft.com/office/drawing/2014/main" id="{354420C3-2477-F624-7142-5CC363B9B4A1}"/>
              </a:ext>
            </a:extLst>
          </p:cNvPr>
          <p:cNvGrpSpPr>
            <a:grpSpLocks noGrp="1"/>
          </p:cNvGrpSpPr>
          <p:nvPr/>
        </p:nvGrpSpPr>
        <p:grpSpPr bwMode="auto">
          <a:xfrm>
            <a:off x="792163" y="1155700"/>
            <a:ext cx="9937750" cy="5021263"/>
            <a:chOff x="-4063" y="-4063"/>
            <a:chExt cx="6175249" cy="4495799"/>
          </a:xfrm>
        </p:grpSpPr>
        <p:pic>
          <p:nvPicPr>
            <p:cNvPr id="30725" name="Picture 5">
              <a:extLst>
                <a:ext uri="{FF2B5EF4-FFF2-40B4-BE49-F238E27FC236}">
                  <a16:creationId xmlns:a16="http://schemas.microsoft.com/office/drawing/2014/main" id="{223EB2D8-ACE2-BCE9-BAD5-6FDD616F3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 y="-4063"/>
              <a:ext cx="6175249" cy="175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a:extLst>
                <a:ext uri="{FF2B5EF4-FFF2-40B4-BE49-F238E27FC236}">
                  <a16:creationId xmlns:a16="http://schemas.microsoft.com/office/drawing/2014/main" id="{5406E969-CFB1-EB2E-C383-B215B8411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 y="1748536"/>
              <a:ext cx="617524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Slide Number Placeholder 5">
            <a:extLst>
              <a:ext uri="{FF2B5EF4-FFF2-40B4-BE49-F238E27FC236}">
                <a16:creationId xmlns:a16="http://schemas.microsoft.com/office/drawing/2014/main" id="{5BB8DA28-FA4F-9661-6221-2A10B2395D9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CD18CF-E6A2-447F-864F-4DFAACF140DD}" type="slidenum">
              <a:rPr lang="en-AU" altLang="en-US">
                <a:solidFill>
                  <a:srgbClr val="898989"/>
                </a:solidFill>
                <a:latin typeface="Calibri" panose="020F0502020204030204" pitchFamily="34" charset="0"/>
              </a:rPr>
              <a:pPr/>
              <a:t>17</a:t>
            </a:fld>
            <a:endParaRPr lang="en-AU" altLang="en-US">
              <a:solidFill>
                <a:srgbClr val="898989"/>
              </a:solidFill>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7D4D76E-FCF7-3BC4-DB51-3DE9275BC1D4}"/>
              </a:ext>
            </a:extLst>
          </p:cNvPr>
          <p:cNvSpPr>
            <a:spLocks noGrp="1"/>
          </p:cNvSpPr>
          <p:nvPr>
            <p:ph type="title"/>
          </p:nvPr>
        </p:nvSpPr>
        <p:spPr/>
        <p:txBody>
          <a:bodyPr/>
          <a:lstStyle/>
          <a:p>
            <a:r>
              <a:rPr lang="en-US" altLang="en-US"/>
              <a:t>Problems in traditional approach</a:t>
            </a:r>
          </a:p>
        </p:txBody>
      </p:sp>
      <p:sp>
        <p:nvSpPr>
          <p:cNvPr id="3" name="Content Placeholder 2">
            <a:extLst>
              <a:ext uri="{FF2B5EF4-FFF2-40B4-BE49-F238E27FC236}">
                <a16:creationId xmlns:a16="http://schemas.microsoft.com/office/drawing/2014/main" id="{14FE6DEA-1E20-B2BD-413E-F4CB40B1A881}"/>
              </a:ext>
            </a:extLst>
          </p:cNvPr>
          <p:cNvSpPr>
            <a:spLocks noGrp="1"/>
          </p:cNvSpPr>
          <p:nvPr>
            <p:ph idx="1"/>
          </p:nvPr>
        </p:nvSpPr>
        <p:spPr/>
        <p:txBody>
          <a:bodyPr/>
          <a:lstStyle/>
          <a:p>
            <a:pPr marL="365125" indent="-282575" eaLnBrk="1" hangingPunct="1">
              <a:lnSpc>
                <a:spcPct val="150000"/>
              </a:lnSpc>
              <a:buFont typeface="Wingdings 2" pitchFamily="18" charset="2"/>
              <a:buChar char=""/>
              <a:defRPr/>
            </a:pPr>
            <a:r>
              <a:rPr lang="en-US" altLang="en-US" dirty="0"/>
              <a:t>Data Security</a:t>
            </a:r>
          </a:p>
          <a:p>
            <a:pPr marL="365125" indent="-282575" eaLnBrk="1" hangingPunct="1">
              <a:lnSpc>
                <a:spcPct val="150000"/>
              </a:lnSpc>
              <a:buFont typeface="Wingdings 2" pitchFamily="18" charset="2"/>
              <a:buChar char=""/>
              <a:defRPr/>
            </a:pPr>
            <a:r>
              <a:rPr lang="en-US" altLang="en-US" dirty="0"/>
              <a:t>Data Redundancy</a:t>
            </a:r>
          </a:p>
          <a:p>
            <a:pPr marL="365125" indent="-282575" eaLnBrk="1" hangingPunct="1">
              <a:lnSpc>
                <a:spcPct val="150000"/>
              </a:lnSpc>
              <a:buFont typeface="Wingdings 2" pitchFamily="18" charset="2"/>
              <a:buChar char=""/>
              <a:defRPr/>
            </a:pPr>
            <a:r>
              <a:rPr lang="en-US" altLang="en-US" dirty="0"/>
              <a:t>Data Isolation</a:t>
            </a:r>
          </a:p>
          <a:p>
            <a:pPr marL="365125" indent="-282575" eaLnBrk="1" hangingPunct="1">
              <a:lnSpc>
                <a:spcPct val="150000"/>
              </a:lnSpc>
              <a:buFont typeface="Wingdings 2" pitchFamily="18" charset="2"/>
              <a:buChar char=""/>
              <a:defRPr/>
            </a:pPr>
            <a:r>
              <a:rPr lang="en-US" altLang="en-US" dirty="0"/>
              <a:t>Program / Data Dependence</a:t>
            </a:r>
          </a:p>
          <a:p>
            <a:pPr marL="365125" indent="-282575" eaLnBrk="1" hangingPunct="1">
              <a:lnSpc>
                <a:spcPct val="150000"/>
              </a:lnSpc>
              <a:buFont typeface="Wingdings 2" pitchFamily="18" charset="2"/>
              <a:buChar char=""/>
              <a:defRPr/>
            </a:pPr>
            <a:r>
              <a:rPr lang="en-US" altLang="en-US" dirty="0"/>
              <a:t>Lack of Flexibility</a:t>
            </a:r>
          </a:p>
          <a:p>
            <a:pPr marL="365125" indent="-282575" eaLnBrk="1" hangingPunct="1">
              <a:lnSpc>
                <a:spcPct val="150000"/>
              </a:lnSpc>
              <a:buFont typeface="Wingdings 2" pitchFamily="18" charset="2"/>
              <a:buChar char=""/>
              <a:defRPr/>
            </a:pPr>
            <a:r>
              <a:rPr lang="en-US" altLang="en-US" dirty="0"/>
              <a:t>Concurrent Access Anomalies</a:t>
            </a:r>
          </a:p>
          <a:p>
            <a:pPr>
              <a:buFont typeface="Arial" charset="0"/>
              <a:buChar char="•"/>
              <a:defRPr/>
            </a:pPr>
            <a:endParaRPr lang="en-US" dirty="0"/>
          </a:p>
        </p:txBody>
      </p:sp>
      <p:sp>
        <p:nvSpPr>
          <p:cNvPr id="31748" name="Slide Number Placeholder 3">
            <a:extLst>
              <a:ext uri="{FF2B5EF4-FFF2-40B4-BE49-F238E27FC236}">
                <a16:creationId xmlns:a16="http://schemas.microsoft.com/office/drawing/2014/main" id="{A19C6A6A-E99E-8142-364D-C293B18903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D82707-54B4-455E-80F7-00B1952CF7DF}" type="slidenum">
              <a:rPr lang="en-AU" altLang="en-US">
                <a:solidFill>
                  <a:srgbClr val="898989"/>
                </a:solidFill>
                <a:latin typeface="Calibri" panose="020F0502020204030204" pitchFamily="34" charset="0"/>
              </a:rPr>
              <a:pPr/>
              <a:t>18</a:t>
            </a:fld>
            <a:endParaRPr lang="en-AU" altLang="en-US">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8ADA1F0-806A-65A1-CEF7-CB2BBA6E5ED0}"/>
              </a:ext>
            </a:extLst>
          </p:cNvPr>
          <p:cNvSpPr>
            <a:spLocks noGrp="1"/>
          </p:cNvSpPr>
          <p:nvPr>
            <p:ph type="title"/>
          </p:nvPr>
        </p:nvSpPr>
        <p:spPr/>
        <p:txBody>
          <a:bodyPr/>
          <a:lstStyle/>
          <a:p>
            <a:r>
              <a:rPr lang="en-US" altLang="en-US"/>
              <a:t>Database Approach</a:t>
            </a:r>
          </a:p>
        </p:txBody>
      </p:sp>
      <p:sp>
        <p:nvSpPr>
          <p:cNvPr id="32771" name="Content Placeholder 2">
            <a:extLst>
              <a:ext uri="{FF2B5EF4-FFF2-40B4-BE49-F238E27FC236}">
                <a16:creationId xmlns:a16="http://schemas.microsoft.com/office/drawing/2014/main" id="{4607A019-41D7-6010-276F-A7A191293EE1}"/>
              </a:ext>
            </a:extLst>
          </p:cNvPr>
          <p:cNvSpPr>
            <a:spLocks noGrp="1"/>
          </p:cNvSpPr>
          <p:nvPr>
            <p:ph idx="1"/>
          </p:nvPr>
        </p:nvSpPr>
        <p:spPr/>
        <p:txBody>
          <a:bodyPr/>
          <a:lstStyle/>
          <a:p>
            <a:pPr algn="ctr">
              <a:buFont typeface="Arial" panose="020B0604020202020204" pitchFamily="34" charset="0"/>
              <a:buNone/>
            </a:pPr>
            <a:endParaRPr lang="en-US" altLang="en-US"/>
          </a:p>
          <a:p>
            <a:pPr>
              <a:buFont typeface="Arial" panose="020B0604020202020204" pitchFamily="34" charset="0"/>
              <a:buNone/>
            </a:pPr>
            <a:r>
              <a:rPr lang="en-US" altLang="en-US"/>
              <a:t>Database:  “</a:t>
            </a:r>
            <a:r>
              <a:rPr lang="en-US" altLang="en-US" b="1">
                <a:solidFill>
                  <a:srgbClr val="0070C0"/>
                </a:solidFill>
                <a:latin typeface="Times New Roman" panose="02020603050405020304" pitchFamily="18" charset="0"/>
                <a:cs typeface="Times New Roman" panose="02020603050405020304" pitchFamily="18" charset="0"/>
              </a:rPr>
              <a:t>A collection of related data</a:t>
            </a:r>
            <a:r>
              <a:rPr lang="en-US" altLang="en-US"/>
              <a:t>”</a:t>
            </a:r>
          </a:p>
          <a:p>
            <a:pPr algn="ctr">
              <a:buFont typeface="Arial" panose="020B0604020202020204" pitchFamily="34" charset="0"/>
              <a:buNone/>
            </a:pPr>
            <a:endParaRPr lang="en-US" altLang="en-US" b="1">
              <a:solidFill>
                <a:srgbClr val="0070C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b="1">
              <a:solidFill>
                <a:srgbClr val="0070C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b="1">
              <a:solidFill>
                <a:srgbClr val="0070C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b="1">
                <a:solidFill>
                  <a:srgbClr val="002060"/>
                </a:solidFill>
                <a:latin typeface="Times New Roman" panose="02020603050405020304" pitchFamily="18" charset="0"/>
                <a:cs typeface="Times New Roman" panose="02020603050405020304" pitchFamily="18" charset="0"/>
              </a:rPr>
              <a:t>“</a:t>
            </a:r>
            <a:r>
              <a:rPr lang="en-US" altLang="en-US" b="1">
                <a:solidFill>
                  <a:srgbClr val="0070C0"/>
                </a:solidFill>
                <a:latin typeface="Times New Roman" panose="02020603050405020304" pitchFamily="18" charset="0"/>
                <a:cs typeface="Times New Roman" panose="02020603050405020304" pitchFamily="18" charset="0"/>
              </a:rPr>
              <a:t>A database system is  referred as a collection of related data, which contains information about one particular organization</a:t>
            </a:r>
            <a:r>
              <a:rPr lang="en-US" altLang="en-US" b="1">
                <a:solidFill>
                  <a:srgbClr val="002060"/>
                </a:solidFill>
                <a:latin typeface="Times New Roman" panose="02020603050405020304" pitchFamily="18" charset="0"/>
                <a:cs typeface="Times New Roman" panose="02020603050405020304" pitchFamily="18" charset="0"/>
              </a:rPr>
              <a:t>”</a:t>
            </a:r>
          </a:p>
          <a:p>
            <a:pPr algn="ctr">
              <a:buFont typeface="Arial" panose="020B0604020202020204" pitchFamily="34" charset="0"/>
              <a:buNone/>
            </a:pPr>
            <a:endParaRPr lang="en-US" altLang="en-US" b="1">
              <a:solidFill>
                <a:srgbClr val="0070C0"/>
              </a:solidFill>
            </a:endParaRPr>
          </a:p>
        </p:txBody>
      </p:sp>
      <p:sp>
        <p:nvSpPr>
          <p:cNvPr id="32772" name="Slide Number Placeholder 3">
            <a:extLst>
              <a:ext uri="{FF2B5EF4-FFF2-40B4-BE49-F238E27FC236}">
                <a16:creationId xmlns:a16="http://schemas.microsoft.com/office/drawing/2014/main" id="{E9148E2E-629A-E962-B747-B8875A7906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42B10E-0D33-4302-B36F-B0143CEB9F2C}" type="slidenum">
              <a:rPr lang="en-AU" altLang="en-US">
                <a:solidFill>
                  <a:srgbClr val="898989"/>
                </a:solidFill>
                <a:latin typeface="Calibri" panose="020F0502020204030204" pitchFamily="34" charset="0"/>
              </a:rPr>
              <a:pPr/>
              <a:t>19</a:t>
            </a:fld>
            <a:endParaRPr lang="en-AU"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9777819-47B0-CE9F-C789-2B0E6EF23D83}"/>
              </a:ext>
            </a:extLst>
          </p:cNvPr>
          <p:cNvSpPr>
            <a:spLocks noGrp="1"/>
          </p:cNvSpPr>
          <p:nvPr>
            <p:ph type="title"/>
          </p:nvPr>
        </p:nvSpPr>
        <p:spPr/>
        <p:txBody>
          <a:bodyPr/>
          <a:lstStyle/>
          <a:p>
            <a:r>
              <a:rPr lang="en-US" altLang="en-US"/>
              <a:t>Session Objective</a:t>
            </a:r>
          </a:p>
        </p:txBody>
      </p:sp>
      <p:sp>
        <p:nvSpPr>
          <p:cNvPr id="15363" name="Content Placeholder 2">
            <a:extLst>
              <a:ext uri="{FF2B5EF4-FFF2-40B4-BE49-F238E27FC236}">
                <a16:creationId xmlns:a16="http://schemas.microsoft.com/office/drawing/2014/main" id="{B77F74D7-0238-A948-24BD-5AE78B8BFA8F}"/>
              </a:ext>
            </a:extLst>
          </p:cNvPr>
          <p:cNvSpPr>
            <a:spLocks noGrp="1"/>
          </p:cNvSpPr>
          <p:nvPr>
            <p:ph idx="1"/>
          </p:nvPr>
        </p:nvSpPr>
        <p:spPr/>
        <p:txBody>
          <a:bodyPr/>
          <a:lstStyle/>
          <a:p>
            <a:pPr>
              <a:buFont typeface="Arial" panose="020B0604020202020204" pitchFamily="34" charset="0"/>
              <a:buNone/>
            </a:pPr>
            <a:r>
              <a:rPr lang="en-US" altLang="en-US"/>
              <a:t>Students should be able to understand </a:t>
            </a:r>
          </a:p>
          <a:p>
            <a:pPr lvl="1">
              <a:buFont typeface="Wingdings" panose="05000000000000000000" pitchFamily="2" charset="2"/>
              <a:buChar char="v"/>
            </a:pPr>
            <a:r>
              <a:rPr lang="en-US" altLang="en-US"/>
              <a:t>Basics of Database</a:t>
            </a:r>
          </a:p>
          <a:p>
            <a:pPr lvl="1">
              <a:buFont typeface="Wingdings" panose="05000000000000000000" pitchFamily="2" charset="2"/>
              <a:buChar char="v"/>
            </a:pPr>
            <a:r>
              <a:rPr lang="en-US" altLang="en-US"/>
              <a:t>Basics of DBMS (Database Management System)</a:t>
            </a:r>
          </a:p>
          <a:p>
            <a:pPr lvl="1">
              <a:buFont typeface="Wingdings" panose="05000000000000000000" pitchFamily="2" charset="2"/>
              <a:buChar char="v"/>
            </a:pPr>
            <a:r>
              <a:rPr lang="en-US" altLang="en-US"/>
              <a:t>Characteristics of DBMS</a:t>
            </a:r>
          </a:p>
          <a:p>
            <a:pPr lvl="1">
              <a:buFont typeface="Wingdings" panose="05000000000000000000" pitchFamily="2" charset="2"/>
              <a:buChar char="v"/>
            </a:pPr>
            <a:r>
              <a:rPr lang="en-US" altLang="en-US"/>
              <a:t>Advantages  &amp; Disadvantages of DBMS</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15364" name="Slide Number Placeholder 3">
            <a:extLst>
              <a:ext uri="{FF2B5EF4-FFF2-40B4-BE49-F238E27FC236}">
                <a16:creationId xmlns:a16="http://schemas.microsoft.com/office/drawing/2014/main" id="{3AA6E369-DEF4-9240-72DE-EEBFB168374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14E4C0-9509-4CE6-8B6D-5D45B1DEFC86}" type="slidenum">
              <a:rPr lang="en-AU" altLang="en-US">
                <a:solidFill>
                  <a:srgbClr val="898989"/>
                </a:solidFill>
                <a:latin typeface="Calibri" panose="020F0502020204030204" pitchFamily="34" charset="0"/>
              </a:rPr>
              <a:pPr/>
              <a:t>2</a:t>
            </a:fld>
            <a:endParaRPr lang="en-AU" altLang="en-US">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7B32-85E7-3230-6E4C-01432418200E}"/>
              </a:ext>
            </a:extLst>
          </p:cNvPr>
          <p:cNvSpPr>
            <a:spLocks noGrp="1"/>
          </p:cNvSpPr>
          <p:nvPr>
            <p:ph type="title"/>
          </p:nvPr>
        </p:nvSpPr>
        <p:spPr/>
        <p:txBody>
          <a:bodyPr/>
          <a:lstStyle/>
          <a:p>
            <a:pPr>
              <a:defRPr/>
            </a:pPr>
            <a:br>
              <a:rPr lang="en-IN" dirty="0"/>
            </a:br>
            <a:r>
              <a:rPr lang="en-IN" dirty="0"/>
              <a:t>Database Definitions</a:t>
            </a:r>
            <a:br>
              <a:rPr lang="en-IN" kern="0" dirty="0">
                <a:solidFill>
                  <a:srgbClr val="000000"/>
                </a:solidFill>
                <a:effectLst>
                  <a:outerShdw blurRad="38100" dist="38100" dir="2700000" algn="tl">
                    <a:srgbClr val="FFFFFF"/>
                  </a:outerShdw>
                </a:effectLst>
                <a:latin typeface="Arial" pitchFamily="34" charset="0"/>
                <a:cs typeface="Arial" pitchFamily="34" charset="0"/>
              </a:rPr>
            </a:br>
            <a:endParaRPr lang="en-US" dirty="0"/>
          </a:p>
        </p:txBody>
      </p:sp>
      <p:sp>
        <p:nvSpPr>
          <p:cNvPr id="3" name="Content Placeholder 2">
            <a:extLst>
              <a:ext uri="{FF2B5EF4-FFF2-40B4-BE49-F238E27FC236}">
                <a16:creationId xmlns:a16="http://schemas.microsoft.com/office/drawing/2014/main" id="{61736330-0517-E1A1-28FF-716B23331468}"/>
              </a:ext>
            </a:extLst>
          </p:cNvPr>
          <p:cNvSpPr>
            <a:spLocks noGrp="1"/>
          </p:cNvSpPr>
          <p:nvPr>
            <p:ph idx="1"/>
          </p:nvPr>
        </p:nvSpPr>
        <p:spPr/>
        <p:txBody>
          <a:bodyPr/>
          <a:lstStyle/>
          <a:p>
            <a:pPr algn="just" eaLnBrk="1" hangingPunct="1">
              <a:lnSpc>
                <a:spcPct val="100000"/>
              </a:lnSpc>
              <a:buClr>
                <a:srgbClr val="2B5481"/>
              </a:buClr>
              <a:buFont typeface="Wingdings" pitchFamily="2" charset="2"/>
              <a:buChar char="v"/>
              <a:defRPr/>
            </a:pPr>
            <a:r>
              <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The database is a single, large repository of data, which can be used simultaneously by many departments and users. </a:t>
            </a:r>
          </a:p>
          <a:p>
            <a:pPr algn="just" eaLnBrk="1" hangingPunct="1">
              <a:lnSpc>
                <a:spcPct val="100000"/>
              </a:lnSpc>
              <a:buClr>
                <a:srgbClr val="2B5481"/>
              </a:buClr>
              <a:buFont typeface="Wingdings" pitchFamily="2" charset="2"/>
              <a:buChar char="v"/>
              <a:defRPr/>
            </a:pPr>
            <a:endPar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marL="0" indent="0" algn="just" eaLnBrk="1" hangingPunct="1">
              <a:lnSpc>
                <a:spcPct val="100000"/>
              </a:lnSpc>
              <a:buClr>
                <a:srgbClr val="2B5481"/>
              </a:buClr>
              <a:buFont typeface="Wingdings" pitchFamily="2" charset="2"/>
              <a:buChar char="v"/>
              <a:defRPr/>
            </a:pPr>
            <a:r>
              <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The related information when placed is an organized      form, then it is called a database.</a:t>
            </a:r>
          </a:p>
          <a:p>
            <a:pPr marL="0" indent="0" algn="just" eaLnBrk="1" hangingPunct="1">
              <a:lnSpc>
                <a:spcPct val="100000"/>
              </a:lnSpc>
              <a:buClr>
                <a:srgbClr val="2B5481"/>
              </a:buClr>
              <a:buFont typeface="Wingdings" pitchFamily="2" charset="2"/>
              <a:buChar char="v"/>
              <a:defRPr/>
            </a:pPr>
            <a:endPar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algn="just" eaLnBrk="1" hangingPunct="1">
              <a:lnSpc>
                <a:spcPct val="100000"/>
              </a:lnSpc>
              <a:buClr>
                <a:srgbClr val="2B5481"/>
              </a:buClr>
              <a:buFont typeface="Wingdings" pitchFamily="2" charset="2"/>
              <a:buChar char="v"/>
              <a:defRPr/>
            </a:pPr>
            <a:r>
              <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It can also defined as </a:t>
            </a:r>
          </a:p>
          <a:p>
            <a:pPr lvl="1" algn="just" eaLnBrk="1" hangingPunct="1">
              <a:lnSpc>
                <a:spcPct val="100000"/>
              </a:lnSpc>
              <a:buClr>
                <a:srgbClr val="2B5481"/>
              </a:buClr>
              <a:defRPr/>
            </a:pPr>
            <a:r>
              <a:rPr lang="en-IN" sz="28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Specifying </a:t>
            </a:r>
            <a:r>
              <a:rPr lang="en-IN" sz="2800" kern="0" dirty="0" err="1">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datatypes</a:t>
            </a:r>
            <a:r>
              <a:rPr lang="en-IN" sz="28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 structures and constraints of the data to be stored. </a:t>
            </a:r>
            <a:endParaRPr lang="en-US" sz="28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algn="just" eaLnBrk="1" hangingPunct="1">
              <a:lnSpc>
                <a:spcPct val="100000"/>
              </a:lnSpc>
              <a:buClr>
                <a:srgbClr val="2B5481"/>
              </a:buClr>
              <a:buFont typeface="Arial" charset="0"/>
              <a:buChar char="•"/>
              <a:defRPr/>
            </a:pPr>
            <a:endPar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algn="just" eaLnBrk="1" hangingPunct="1">
              <a:lnSpc>
                <a:spcPct val="100000"/>
              </a:lnSpc>
              <a:buClr>
                <a:srgbClr val="2B5481"/>
              </a:buClr>
              <a:buFont typeface="Arial" charset="0"/>
              <a:buChar char="•"/>
              <a:defRPr/>
            </a:pPr>
            <a:endParaRPr lang="en-IN"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a:buFont typeface="Arial" charset="0"/>
              <a:buChar char="•"/>
              <a:defRPr/>
            </a:pPr>
            <a:endParaRPr lang="en-US" dirty="0"/>
          </a:p>
        </p:txBody>
      </p:sp>
      <p:sp>
        <p:nvSpPr>
          <p:cNvPr id="33796" name="Slide Number Placeholder 3">
            <a:extLst>
              <a:ext uri="{FF2B5EF4-FFF2-40B4-BE49-F238E27FC236}">
                <a16:creationId xmlns:a16="http://schemas.microsoft.com/office/drawing/2014/main" id="{C831DE92-11E9-6CE5-06D5-AF4A20EAFEB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E90277-D0A4-4D5C-9CFB-0977C4FECFF6}" type="slidenum">
              <a:rPr lang="en-AU" altLang="en-US">
                <a:solidFill>
                  <a:srgbClr val="898989"/>
                </a:solidFill>
                <a:latin typeface="Calibri" panose="020F0502020204030204" pitchFamily="34" charset="0"/>
              </a:rPr>
              <a:pPr/>
              <a:t>20</a:t>
            </a:fld>
            <a:endParaRPr lang="en-AU" altLang="en-US">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864F4CC-28D2-5D33-23A3-C5EBB32E7AF9}"/>
              </a:ext>
            </a:extLst>
          </p:cNvPr>
          <p:cNvSpPr>
            <a:spLocks noGrp="1"/>
          </p:cNvSpPr>
          <p:nvPr>
            <p:ph type="title"/>
          </p:nvPr>
        </p:nvSpPr>
        <p:spPr/>
        <p:txBody>
          <a:bodyPr/>
          <a:lstStyle/>
          <a:p>
            <a:r>
              <a:rPr lang="en-US" altLang="en-US"/>
              <a:t>Database                                      contd…</a:t>
            </a:r>
          </a:p>
        </p:txBody>
      </p:sp>
      <p:sp>
        <p:nvSpPr>
          <p:cNvPr id="34819" name="Content Placeholder 2">
            <a:extLst>
              <a:ext uri="{FF2B5EF4-FFF2-40B4-BE49-F238E27FC236}">
                <a16:creationId xmlns:a16="http://schemas.microsoft.com/office/drawing/2014/main" id="{14AA19A9-F78F-A803-070A-4019B489D3C4}"/>
              </a:ext>
            </a:extLst>
          </p:cNvPr>
          <p:cNvSpPr>
            <a:spLocks noGrp="1"/>
          </p:cNvSpPr>
          <p:nvPr>
            <p:ph idx="1"/>
          </p:nvPr>
        </p:nvSpPr>
        <p:spPr/>
        <p:txBody>
          <a:bodyPr/>
          <a:lstStyle/>
          <a:p>
            <a:pPr algn="just">
              <a:buFont typeface="Wingdings" panose="05000000000000000000" pitchFamily="2" charset="2"/>
              <a:buChar char="v"/>
            </a:pPr>
            <a:r>
              <a:rPr lang="en-US" altLang="en-US"/>
              <a:t>A database system is </a:t>
            </a:r>
            <a:r>
              <a:rPr lang="en-US" altLang="en-US" b="1">
                <a:solidFill>
                  <a:srgbClr val="002060"/>
                </a:solidFill>
              </a:rPr>
              <a:t>a collection of related information stored</a:t>
            </a:r>
            <a:r>
              <a:rPr lang="en-US" altLang="en-US"/>
              <a:t>, so that it is available to many users for different purposes.</a:t>
            </a:r>
          </a:p>
          <a:p>
            <a:pPr algn="just">
              <a:buFont typeface="Wingdings" panose="05000000000000000000" pitchFamily="2" charset="2"/>
              <a:buChar char="v"/>
            </a:pPr>
            <a:endParaRPr lang="en-US" altLang="en-US"/>
          </a:p>
          <a:p>
            <a:pPr algn="just">
              <a:buFont typeface="Wingdings" panose="05000000000000000000" pitchFamily="2" charset="2"/>
              <a:buChar char="v"/>
            </a:pPr>
            <a:r>
              <a:rPr lang="en-US" altLang="en-US"/>
              <a:t>A database system is essentially nothing more than </a:t>
            </a:r>
            <a:r>
              <a:rPr lang="en-US" altLang="en-US" b="1">
                <a:solidFill>
                  <a:srgbClr val="002060"/>
                </a:solidFill>
              </a:rPr>
              <a:t>a computerized record-keeping system</a:t>
            </a:r>
            <a:r>
              <a:rPr lang="en-US" altLang="en-US"/>
              <a:t>. i.e. it is a computerized system whose overall purpose is to </a:t>
            </a:r>
            <a:r>
              <a:rPr lang="en-US" altLang="en-US" b="1"/>
              <a:t>maintain information and make that information available on demand</a:t>
            </a:r>
            <a:r>
              <a:rPr lang="en-US" altLang="en-US"/>
              <a:t>.</a:t>
            </a:r>
          </a:p>
          <a:p>
            <a:pPr algn="just">
              <a:buFont typeface="Wingdings" panose="05000000000000000000" pitchFamily="2" charset="2"/>
              <a:buChar char="v"/>
            </a:pPr>
            <a:endParaRPr lang="en-US" altLang="en-US"/>
          </a:p>
          <a:p>
            <a:pPr algn="just">
              <a:buFont typeface="Wingdings" panose="05000000000000000000" pitchFamily="2" charset="2"/>
              <a:buChar char="v"/>
            </a:pPr>
            <a:r>
              <a:rPr lang="en-US" altLang="en-US"/>
              <a:t>A database system is </a:t>
            </a:r>
            <a:r>
              <a:rPr lang="en-US" altLang="en-US" b="1">
                <a:solidFill>
                  <a:srgbClr val="002060"/>
                </a:solidFill>
              </a:rPr>
              <a:t>an electronic filing system</a:t>
            </a:r>
            <a:r>
              <a:rPr lang="en-US" altLang="en-US"/>
              <a:t>, as it is a repository for a collection of computerized data files.</a:t>
            </a:r>
          </a:p>
        </p:txBody>
      </p:sp>
      <p:sp>
        <p:nvSpPr>
          <p:cNvPr id="34820" name="Slide Number Placeholder 3">
            <a:extLst>
              <a:ext uri="{FF2B5EF4-FFF2-40B4-BE49-F238E27FC236}">
                <a16:creationId xmlns:a16="http://schemas.microsoft.com/office/drawing/2014/main" id="{BD07B2EE-4D2D-E2F2-535A-5C9EAD30E59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491A4B-A5BB-4720-BAF3-46621E9C3150}" type="slidenum">
              <a:rPr lang="en-AU" altLang="en-US">
                <a:solidFill>
                  <a:srgbClr val="898989"/>
                </a:solidFill>
                <a:latin typeface="Calibri" panose="020F0502020204030204" pitchFamily="34" charset="0"/>
              </a:rPr>
              <a:pPr/>
              <a:t>21</a:t>
            </a:fld>
            <a:endParaRPr lang="en-AU" altLang="en-US">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5476E36-867B-7F79-917B-F216B0843280}"/>
              </a:ext>
            </a:extLst>
          </p:cNvPr>
          <p:cNvSpPr>
            <a:spLocks noGrp="1"/>
          </p:cNvSpPr>
          <p:nvPr>
            <p:ph type="title"/>
          </p:nvPr>
        </p:nvSpPr>
        <p:spPr>
          <a:xfrm>
            <a:off x="784225" y="192088"/>
            <a:ext cx="9937750" cy="685800"/>
          </a:xfrm>
        </p:spPr>
        <p:txBody>
          <a:bodyPr/>
          <a:lstStyle/>
          <a:p>
            <a:br>
              <a:rPr lang="en-IN" altLang="en-US" sz="4000"/>
            </a:br>
            <a:r>
              <a:rPr lang="en-IN" altLang="en-US" sz="4000"/>
              <a:t>University Database in Database based System</a:t>
            </a:r>
            <a:br>
              <a:rPr lang="en-IN" altLang="en-US" sz="4000"/>
            </a:br>
            <a:endParaRPr lang="en-US" altLang="en-US" sz="4000"/>
          </a:p>
        </p:txBody>
      </p:sp>
      <p:pic>
        <p:nvPicPr>
          <p:cNvPr id="35843" name="Picture 2">
            <a:extLst>
              <a:ext uri="{FF2B5EF4-FFF2-40B4-BE49-F238E27FC236}">
                <a16:creationId xmlns:a16="http://schemas.microsoft.com/office/drawing/2014/main" id="{405312AE-5968-A867-D8DC-08C24644B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1314450"/>
            <a:ext cx="96012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Slide Number Placeholder 3">
            <a:extLst>
              <a:ext uri="{FF2B5EF4-FFF2-40B4-BE49-F238E27FC236}">
                <a16:creationId xmlns:a16="http://schemas.microsoft.com/office/drawing/2014/main" id="{03A46325-6366-EBA2-045D-03F05260F3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723F5A-67CC-465A-8021-09FEDEBCC4E1}" type="slidenum">
              <a:rPr lang="en-AU" altLang="en-US">
                <a:solidFill>
                  <a:srgbClr val="898989"/>
                </a:solidFill>
                <a:latin typeface="Calibri" panose="020F0502020204030204" pitchFamily="34" charset="0"/>
              </a:rPr>
              <a:pPr/>
              <a:t>22</a:t>
            </a:fld>
            <a:endParaRPr lang="en-AU" altLang="en-US">
              <a:solidFill>
                <a:srgbClr val="898989"/>
              </a:solidFill>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E543-8BE8-9778-3D79-46466991271C}"/>
              </a:ext>
            </a:extLst>
          </p:cNvPr>
          <p:cNvSpPr>
            <a:spLocks noGrp="1"/>
          </p:cNvSpPr>
          <p:nvPr>
            <p:ph type="title"/>
          </p:nvPr>
        </p:nvSpPr>
        <p:spPr>
          <a:xfrm>
            <a:off x="784225" y="234950"/>
            <a:ext cx="9937750" cy="685800"/>
          </a:xfrm>
        </p:spPr>
        <p:txBody>
          <a:bodyPr/>
          <a:lstStyle/>
          <a:p>
            <a:pPr>
              <a:defRPr/>
            </a:pPr>
            <a:br>
              <a:rPr lang="en-IN" kern="0" dirty="0">
                <a:solidFill>
                  <a:srgbClr val="000000"/>
                </a:solidFill>
                <a:effectLst>
                  <a:outerShdw blurRad="38100" dist="38100" dir="2700000" algn="tl">
                    <a:srgbClr val="FFFFFF"/>
                  </a:outerShdw>
                </a:effectLst>
                <a:latin typeface="Arial" pitchFamily="34" charset="0"/>
                <a:cs typeface="Arial" pitchFamily="34" charset="0"/>
              </a:rPr>
            </a:br>
            <a:r>
              <a:rPr lang="en-IN" sz="4000" dirty="0"/>
              <a:t>Operations on Databases</a:t>
            </a:r>
            <a:br>
              <a:rPr lang="en-IN" kern="0" dirty="0">
                <a:solidFill>
                  <a:srgbClr val="000000"/>
                </a:solidFill>
                <a:effectLst>
                  <a:outerShdw blurRad="38100" dist="38100" dir="2700000" algn="tl">
                    <a:srgbClr val="FFFFFF"/>
                  </a:outerShdw>
                </a:effectLst>
                <a:latin typeface="Arial" pitchFamily="34" charset="0"/>
                <a:cs typeface="Arial" pitchFamily="34" charset="0"/>
              </a:rPr>
            </a:br>
            <a:endParaRPr lang="en-US" dirty="0"/>
          </a:p>
        </p:txBody>
      </p:sp>
      <p:sp>
        <p:nvSpPr>
          <p:cNvPr id="3" name="Content Placeholder 2">
            <a:extLst>
              <a:ext uri="{FF2B5EF4-FFF2-40B4-BE49-F238E27FC236}">
                <a16:creationId xmlns:a16="http://schemas.microsoft.com/office/drawing/2014/main" id="{461E86BC-6CCC-46E7-45D1-A401F0B3F9D3}"/>
              </a:ext>
            </a:extLst>
          </p:cNvPr>
          <p:cNvSpPr>
            <a:spLocks noGrp="1"/>
          </p:cNvSpPr>
          <p:nvPr>
            <p:ph idx="1"/>
          </p:nvPr>
        </p:nvSpPr>
        <p:spPr>
          <a:xfrm>
            <a:off x="792163" y="1069975"/>
            <a:ext cx="9937750" cy="5021263"/>
          </a:xfrm>
        </p:spPr>
        <p:txBody>
          <a:bodyPr/>
          <a:lstStyle/>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To add new information</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To view or retrieve the stored information</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To modify or edit the existing</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To remove or delete the unwanted information</a:t>
            </a:r>
          </a:p>
          <a:p>
            <a:pPr eaLnBrk="1" hangingPunct="1">
              <a:lnSpc>
                <a:spcPct val="2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Arranging the information in a desired order etc.</a:t>
            </a:r>
            <a:endParaRPr lang="en-US" dirty="0"/>
          </a:p>
        </p:txBody>
      </p:sp>
      <p:sp>
        <p:nvSpPr>
          <p:cNvPr id="36868" name="Slide Number Placeholder 3">
            <a:extLst>
              <a:ext uri="{FF2B5EF4-FFF2-40B4-BE49-F238E27FC236}">
                <a16:creationId xmlns:a16="http://schemas.microsoft.com/office/drawing/2014/main" id="{4F4AE4A5-07B4-EA51-6F50-C11FEB353BC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FD4D54-0138-41F5-8E79-B8CC95691D10}" type="slidenum">
              <a:rPr lang="en-AU" altLang="en-US">
                <a:solidFill>
                  <a:srgbClr val="898989"/>
                </a:solidFill>
                <a:latin typeface="Calibri" panose="020F0502020204030204" pitchFamily="34" charset="0"/>
              </a:rPr>
              <a:pPr/>
              <a:t>23</a:t>
            </a:fld>
            <a:endParaRPr lang="en-AU" altLang="en-US">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BF63FFA-52D0-28C9-326E-08130ADF7ED9}"/>
              </a:ext>
            </a:extLst>
          </p:cNvPr>
          <p:cNvSpPr>
            <a:spLocks noGrp="1"/>
          </p:cNvSpPr>
          <p:nvPr>
            <p:ph type="title"/>
          </p:nvPr>
        </p:nvSpPr>
        <p:spPr/>
        <p:txBody>
          <a:bodyPr/>
          <a:lstStyle/>
          <a:p>
            <a:pPr eaLnBrk="1" hangingPunct="1"/>
            <a:r>
              <a:rPr lang="en-IN" altLang="en-US"/>
              <a:t>Components of Database</a:t>
            </a:r>
          </a:p>
        </p:txBody>
      </p:sp>
      <p:sp>
        <p:nvSpPr>
          <p:cNvPr id="3" name="Content Placeholder 2">
            <a:extLst>
              <a:ext uri="{FF2B5EF4-FFF2-40B4-BE49-F238E27FC236}">
                <a16:creationId xmlns:a16="http://schemas.microsoft.com/office/drawing/2014/main" id="{5B405C36-3C04-12E0-25DD-61F8826D7972}"/>
              </a:ext>
            </a:extLst>
          </p:cNvPr>
          <p:cNvSpPr>
            <a:spLocks noGrp="1"/>
          </p:cNvSpPr>
          <p:nvPr>
            <p:ph idx="1"/>
          </p:nvPr>
        </p:nvSpPr>
        <p:spPr/>
        <p:txBody>
          <a:bodyPr rtlCol="0">
            <a:normAutofit fontScale="70000" lnSpcReduction="20000"/>
          </a:bodyPr>
          <a:lstStyle/>
          <a:p>
            <a:pPr marL="342900" indent="-342900" eaLnBrk="1" fontAlgn="auto" hangingPunct="1">
              <a:lnSpc>
                <a:spcPct val="150000"/>
              </a:lnSpc>
              <a:spcBef>
                <a:spcPct val="20000"/>
              </a:spcBef>
              <a:spcAft>
                <a:spcPts val="0"/>
              </a:spcAft>
              <a:buFont typeface="Wingdings 2"/>
              <a:buNone/>
              <a:defRPr/>
            </a:pPr>
            <a:r>
              <a:rPr lang="en-US" kern="0" dirty="0"/>
              <a:t>Database system involves four major components:</a:t>
            </a:r>
          </a:p>
          <a:p>
            <a:pPr marL="514350" indent="-514350" eaLnBrk="1" fontAlgn="auto" hangingPunct="1">
              <a:lnSpc>
                <a:spcPct val="150000"/>
              </a:lnSpc>
              <a:spcBef>
                <a:spcPct val="20000"/>
              </a:spcBef>
              <a:spcAft>
                <a:spcPts val="0"/>
              </a:spcAft>
              <a:buFont typeface="+mj-lt"/>
              <a:buAutoNum type="arabicPeriod"/>
              <a:defRPr/>
            </a:pPr>
            <a:r>
              <a:rPr lang="en-US" b="1" kern="0" dirty="0"/>
              <a:t>Data </a:t>
            </a:r>
            <a:r>
              <a:rPr lang="en-US" kern="0" dirty="0"/>
              <a:t> </a:t>
            </a:r>
          </a:p>
          <a:p>
            <a:pPr marL="514350" indent="-514350" eaLnBrk="1" fontAlgn="auto" hangingPunct="1">
              <a:lnSpc>
                <a:spcPct val="150000"/>
              </a:lnSpc>
              <a:spcBef>
                <a:spcPct val="20000"/>
              </a:spcBef>
              <a:spcAft>
                <a:spcPts val="0"/>
              </a:spcAft>
              <a:buFont typeface="+mj-lt"/>
              <a:buAutoNum type="arabicPeriod"/>
              <a:defRPr/>
            </a:pPr>
            <a:r>
              <a:rPr lang="en-US" b="1" kern="0" dirty="0"/>
              <a:t>Hardware </a:t>
            </a:r>
          </a:p>
          <a:p>
            <a:pPr marL="971550" lvl="1" indent="-514350" eaLnBrk="1" fontAlgn="auto" hangingPunct="1">
              <a:lnSpc>
                <a:spcPct val="150000"/>
              </a:lnSpc>
              <a:spcBef>
                <a:spcPct val="20000"/>
              </a:spcBef>
              <a:spcAft>
                <a:spcPts val="0"/>
              </a:spcAft>
              <a:buFont typeface="Wingdings" pitchFamily="2" charset="2"/>
              <a:buChar char="Ø"/>
              <a:defRPr/>
            </a:pPr>
            <a:r>
              <a:rPr lang="en-US" b="1" i="1" kern="0" dirty="0">
                <a:solidFill>
                  <a:srgbClr val="0070C0"/>
                </a:solidFill>
              </a:rPr>
              <a:t>Secondary storage </a:t>
            </a:r>
            <a:r>
              <a:rPr lang="en-US" kern="0" dirty="0">
                <a:solidFill>
                  <a:srgbClr val="0070C0"/>
                </a:solidFill>
              </a:rPr>
              <a:t>(magnetic disks) together with </a:t>
            </a:r>
            <a:r>
              <a:rPr lang="en-US" b="1" i="1" kern="0" dirty="0">
                <a:solidFill>
                  <a:srgbClr val="0070C0"/>
                </a:solidFill>
              </a:rPr>
              <a:t>the I/O devices, device controllers, I/O channels,  </a:t>
            </a:r>
            <a:r>
              <a:rPr lang="en-US" kern="0" dirty="0">
                <a:solidFill>
                  <a:srgbClr val="FF0000"/>
                </a:solidFill>
              </a:rPr>
              <a:t>to hold the stored data</a:t>
            </a:r>
            <a:r>
              <a:rPr lang="en-US" kern="0" dirty="0">
                <a:solidFill>
                  <a:srgbClr val="0070C0"/>
                </a:solidFill>
              </a:rPr>
              <a:t>.</a:t>
            </a:r>
          </a:p>
          <a:p>
            <a:pPr marL="971550" lvl="1" indent="-514350" eaLnBrk="1" fontAlgn="auto" hangingPunct="1">
              <a:lnSpc>
                <a:spcPct val="150000"/>
              </a:lnSpc>
              <a:spcBef>
                <a:spcPct val="20000"/>
              </a:spcBef>
              <a:spcAft>
                <a:spcPts val="0"/>
              </a:spcAft>
              <a:buFont typeface="Wingdings" pitchFamily="2" charset="2"/>
              <a:buChar char="Ø"/>
              <a:defRPr/>
            </a:pPr>
            <a:r>
              <a:rPr lang="en-US" b="1" i="1" kern="0" dirty="0">
                <a:solidFill>
                  <a:srgbClr val="0070C0"/>
                </a:solidFill>
              </a:rPr>
              <a:t>Processor(s)</a:t>
            </a:r>
            <a:r>
              <a:rPr lang="en-US" kern="0" dirty="0">
                <a:solidFill>
                  <a:srgbClr val="0070C0"/>
                </a:solidFill>
              </a:rPr>
              <a:t> and associated </a:t>
            </a:r>
            <a:r>
              <a:rPr lang="en-US" b="1" i="1" kern="0" dirty="0">
                <a:solidFill>
                  <a:srgbClr val="0070C0"/>
                </a:solidFill>
              </a:rPr>
              <a:t>Main memory, </a:t>
            </a:r>
            <a:r>
              <a:rPr lang="en-US" kern="0" dirty="0">
                <a:solidFill>
                  <a:srgbClr val="FF0000"/>
                </a:solidFill>
              </a:rPr>
              <a:t>to support the execution of the database system software.</a:t>
            </a:r>
          </a:p>
          <a:p>
            <a:pPr marL="514350" indent="-514350" eaLnBrk="1" fontAlgn="auto" hangingPunct="1">
              <a:lnSpc>
                <a:spcPct val="150000"/>
              </a:lnSpc>
              <a:spcBef>
                <a:spcPct val="20000"/>
              </a:spcBef>
              <a:spcAft>
                <a:spcPts val="0"/>
              </a:spcAft>
              <a:buFont typeface="+mj-lt"/>
              <a:buAutoNum type="arabicPeriod"/>
              <a:defRPr/>
            </a:pPr>
            <a:r>
              <a:rPr lang="en-US" b="1" kern="0" dirty="0"/>
              <a:t>Software</a:t>
            </a:r>
          </a:p>
          <a:p>
            <a:pPr marL="971550" lvl="1" indent="-514350" eaLnBrk="1" fontAlgn="auto" hangingPunct="1">
              <a:lnSpc>
                <a:spcPct val="150000"/>
              </a:lnSpc>
              <a:spcBef>
                <a:spcPct val="20000"/>
              </a:spcBef>
              <a:spcAft>
                <a:spcPts val="0"/>
              </a:spcAft>
              <a:buFont typeface="Wingdings" pitchFamily="2" charset="2"/>
              <a:buChar char="Ø"/>
              <a:defRPr/>
            </a:pPr>
            <a:r>
              <a:rPr lang="en-US" kern="0" dirty="0">
                <a:solidFill>
                  <a:srgbClr val="0070C0"/>
                </a:solidFill>
              </a:rPr>
              <a:t>The </a:t>
            </a:r>
            <a:r>
              <a:rPr lang="en-US" b="1" i="1" kern="0" dirty="0">
                <a:solidFill>
                  <a:srgbClr val="0070C0"/>
                </a:solidFill>
              </a:rPr>
              <a:t>database manager (DB manager) </a:t>
            </a:r>
            <a:r>
              <a:rPr lang="en-US" kern="0" dirty="0">
                <a:solidFill>
                  <a:srgbClr val="0070C0"/>
                </a:solidFill>
              </a:rPr>
              <a:t>or, more usually </a:t>
            </a:r>
            <a:r>
              <a:rPr lang="en-US" b="1" i="1" kern="0" dirty="0">
                <a:solidFill>
                  <a:srgbClr val="0070C0"/>
                </a:solidFill>
              </a:rPr>
              <a:t>database management system (DBMS).</a:t>
            </a:r>
          </a:p>
          <a:p>
            <a:pPr marL="514350" indent="-514350" eaLnBrk="1" fontAlgn="auto" hangingPunct="1">
              <a:lnSpc>
                <a:spcPct val="150000"/>
              </a:lnSpc>
              <a:spcBef>
                <a:spcPct val="20000"/>
              </a:spcBef>
              <a:spcAft>
                <a:spcPts val="0"/>
              </a:spcAft>
              <a:buFont typeface="+mj-lt"/>
              <a:buAutoNum type="arabicPeriod"/>
              <a:defRPr/>
            </a:pPr>
            <a:r>
              <a:rPr lang="en-US" b="1" kern="0" dirty="0"/>
              <a:t>Users </a:t>
            </a:r>
          </a:p>
          <a:p>
            <a:pPr marL="971550" lvl="1" indent="-514350" eaLnBrk="1" fontAlgn="auto" hangingPunct="1">
              <a:lnSpc>
                <a:spcPct val="150000"/>
              </a:lnSpc>
              <a:spcBef>
                <a:spcPct val="20000"/>
              </a:spcBef>
              <a:spcAft>
                <a:spcPts val="0"/>
              </a:spcAft>
              <a:buFont typeface="Wingdings" pitchFamily="2" charset="2"/>
              <a:buChar char="Ø"/>
              <a:defRPr/>
            </a:pPr>
            <a:r>
              <a:rPr lang="en-US" b="1" i="1" kern="0" dirty="0">
                <a:solidFill>
                  <a:srgbClr val="0070C0"/>
                </a:solidFill>
              </a:rPr>
              <a:t>Casual end-users, Naïve users, DBA, System analyst, Sophisticated users, Database designers, Application Programmers.</a:t>
            </a:r>
          </a:p>
          <a:p>
            <a:pPr marL="365760" indent="-283464" eaLnBrk="1" fontAlgn="auto" hangingPunct="1">
              <a:spcAft>
                <a:spcPts val="0"/>
              </a:spcAft>
              <a:buFont typeface="Wingdings 2"/>
              <a:buChar char=""/>
              <a:defRPr/>
            </a:pPr>
            <a:endParaRPr lang="en-IN" dirty="0"/>
          </a:p>
        </p:txBody>
      </p:sp>
      <p:sp>
        <p:nvSpPr>
          <p:cNvPr id="37892" name="Slide Number Placeholder 3">
            <a:extLst>
              <a:ext uri="{FF2B5EF4-FFF2-40B4-BE49-F238E27FC236}">
                <a16:creationId xmlns:a16="http://schemas.microsoft.com/office/drawing/2014/main" id="{77FC3914-B779-925C-4D0C-08364CEDA7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93A9EB-63B2-40E2-98E3-534767ACB613}" type="slidenum">
              <a:rPr lang="en-AU" altLang="en-US">
                <a:solidFill>
                  <a:srgbClr val="898989"/>
                </a:solidFill>
                <a:latin typeface="Calibri" panose="020F0502020204030204" pitchFamily="34" charset="0"/>
              </a:rPr>
              <a:pPr/>
              <a:t>24</a:t>
            </a:fld>
            <a:endParaRPr lang="en-AU" altLang="en-US">
              <a:solidFill>
                <a:srgbClr val="898989"/>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EF86A97-F60F-0839-121B-32D735977F74}"/>
              </a:ext>
            </a:extLst>
          </p:cNvPr>
          <p:cNvSpPr>
            <a:spLocks noGrp="1"/>
          </p:cNvSpPr>
          <p:nvPr>
            <p:ph type="title"/>
          </p:nvPr>
        </p:nvSpPr>
        <p:spPr/>
        <p:txBody>
          <a:bodyPr/>
          <a:lstStyle/>
          <a:p>
            <a:r>
              <a:rPr lang="en-US" altLang="en-US"/>
              <a:t>Database Management System  (DBMS)</a:t>
            </a:r>
          </a:p>
        </p:txBody>
      </p:sp>
      <p:sp>
        <p:nvSpPr>
          <p:cNvPr id="38915" name="Content Placeholder 2">
            <a:extLst>
              <a:ext uri="{FF2B5EF4-FFF2-40B4-BE49-F238E27FC236}">
                <a16:creationId xmlns:a16="http://schemas.microsoft.com/office/drawing/2014/main" id="{4DA6AF33-51B2-0C04-A19A-A3A5DE95380D}"/>
              </a:ext>
            </a:extLst>
          </p:cNvPr>
          <p:cNvSpPr>
            <a:spLocks noGrp="1"/>
          </p:cNvSpPr>
          <p:nvPr>
            <p:ph idx="1"/>
          </p:nvPr>
        </p:nvSpPr>
        <p:spPr>
          <a:xfrm>
            <a:off x="792163" y="1155700"/>
            <a:ext cx="9937750" cy="4684713"/>
          </a:xfrm>
        </p:spPr>
        <p:txBody>
          <a:bodyPr/>
          <a:lstStyle/>
          <a:p>
            <a:pPr algn="just">
              <a:buFont typeface="Wingdings" panose="05000000000000000000" pitchFamily="2" charset="2"/>
              <a:buChar char="v"/>
            </a:pPr>
            <a:r>
              <a:rPr lang="en-US" altLang="en-US" sz="2400"/>
              <a:t>DBMS is the major </a:t>
            </a:r>
            <a:r>
              <a:rPr lang="en-US" altLang="en-US" sz="2400" b="1"/>
              <a:t>software component </a:t>
            </a:r>
            <a:r>
              <a:rPr lang="en-US" altLang="en-US" sz="2400"/>
              <a:t>of database system to </a:t>
            </a:r>
            <a:r>
              <a:rPr lang="en-US" altLang="en-US" sz="2400" b="1"/>
              <a:t>manage database</a:t>
            </a:r>
            <a:r>
              <a:rPr lang="en-US" altLang="en-US" sz="2400"/>
              <a:t>, thus, it is called as </a:t>
            </a:r>
            <a:r>
              <a:rPr lang="en-US" altLang="en-US" sz="2400" b="1"/>
              <a:t>database manager </a:t>
            </a:r>
            <a:r>
              <a:rPr lang="en-US" altLang="en-US" sz="2400"/>
              <a:t>(DB manager).</a:t>
            </a:r>
          </a:p>
          <a:p>
            <a:pPr algn="just">
              <a:buFont typeface="Wingdings" panose="05000000000000000000" pitchFamily="2" charset="2"/>
              <a:buChar char="v"/>
            </a:pPr>
            <a:r>
              <a:rPr lang="en-US" altLang="en-US" sz="2400"/>
              <a:t>All </a:t>
            </a:r>
            <a:r>
              <a:rPr lang="en-US" altLang="en-US" sz="2400" b="1"/>
              <a:t>requests/queries</a:t>
            </a:r>
            <a:r>
              <a:rPr lang="en-US" altLang="en-US" sz="2400"/>
              <a:t> from users for accessing to the database are </a:t>
            </a:r>
            <a:r>
              <a:rPr lang="en-US" altLang="en-US" sz="2400" b="1"/>
              <a:t>handled by the DBMS</a:t>
            </a:r>
            <a:r>
              <a:rPr lang="en-US" altLang="en-US" sz="2400"/>
              <a:t>. </a:t>
            </a:r>
          </a:p>
          <a:p>
            <a:pPr algn="just">
              <a:buFont typeface="Wingdings" panose="05000000000000000000" pitchFamily="2" charset="2"/>
              <a:buChar char="v"/>
            </a:pPr>
            <a:r>
              <a:rPr lang="en-US" altLang="en-US" sz="2400"/>
              <a:t>DBMS </a:t>
            </a:r>
            <a:r>
              <a:rPr lang="en-US" altLang="en-US" sz="2400" b="1"/>
              <a:t>interprets and processes</a:t>
            </a:r>
            <a:r>
              <a:rPr lang="en-US" altLang="en-US" sz="2400"/>
              <a:t> </a:t>
            </a:r>
            <a:r>
              <a:rPr lang="en-US" altLang="en-US" sz="2400" b="1"/>
              <a:t>user’s requests to retrieve information</a:t>
            </a:r>
            <a:r>
              <a:rPr lang="en-US" altLang="en-US" sz="2400"/>
              <a:t> from a Database.</a:t>
            </a:r>
          </a:p>
          <a:p>
            <a:pPr algn="just">
              <a:buFont typeface="Wingdings" panose="05000000000000000000" pitchFamily="2" charset="2"/>
              <a:buChar char="v"/>
            </a:pPr>
            <a:endParaRPr lang="en-US" altLang="en-US" sz="2400"/>
          </a:p>
          <a:p>
            <a:pPr algn="just">
              <a:buFont typeface="Wingdings" panose="05000000000000000000" pitchFamily="2" charset="2"/>
              <a:buChar char="v"/>
            </a:pPr>
            <a:r>
              <a:rPr lang="en-US" altLang="en-US" sz="2400">
                <a:solidFill>
                  <a:srgbClr val="7030A0"/>
                </a:solidFill>
              </a:rPr>
              <a:t>DBMS is a </a:t>
            </a:r>
            <a:r>
              <a:rPr lang="en-US" altLang="en-US" sz="2400" b="1">
                <a:solidFill>
                  <a:srgbClr val="7030A0"/>
                </a:solidFill>
              </a:rPr>
              <a:t>collection of interrelated files </a:t>
            </a:r>
            <a:r>
              <a:rPr lang="en-US" altLang="en-US" sz="2400">
                <a:solidFill>
                  <a:srgbClr val="7030A0"/>
                </a:solidFill>
              </a:rPr>
              <a:t>and a set of programs that </a:t>
            </a:r>
            <a:r>
              <a:rPr lang="en-US" altLang="en-US" sz="2400" b="1">
                <a:solidFill>
                  <a:srgbClr val="7030A0"/>
                </a:solidFill>
              </a:rPr>
              <a:t>allows several users to access and modify these files.</a:t>
            </a:r>
          </a:p>
          <a:p>
            <a:pPr algn="just">
              <a:buFont typeface="Wingdings" panose="05000000000000000000" pitchFamily="2" charset="2"/>
              <a:buChar char="v"/>
            </a:pPr>
            <a:r>
              <a:rPr lang="en-US" altLang="en-US" sz="2400">
                <a:solidFill>
                  <a:srgbClr val="0070C0"/>
                </a:solidFill>
                <a:latin typeface="Times New Roman" panose="02020603050405020304" pitchFamily="18" charset="0"/>
                <a:cs typeface="Times New Roman" panose="02020603050405020304" pitchFamily="18" charset="0"/>
              </a:rPr>
              <a:t>DBMS is a </a:t>
            </a:r>
            <a:r>
              <a:rPr lang="en-US" altLang="en-US" sz="2400" b="1">
                <a:solidFill>
                  <a:srgbClr val="0070C0"/>
                </a:solidFill>
                <a:latin typeface="Times New Roman" panose="02020603050405020304" pitchFamily="18" charset="0"/>
                <a:cs typeface="Times New Roman" panose="02020603050405020304" pitchFamily="18" charset="0"/>
              </a:rPr>
              <a:t>software package/ system </a:t>
            </a:r>
            <a:r>
              <a:rPr lang="en-US" altLang="en-US" sz="2400">
                <a:solidFill>
                  <a:srgbClr val="0070C0"/>
                </a:solidFill>
                <a:latin typeface="Times New Roman" panose="02020603050405020304" pitchFamily="18" charset="0"/>
                <a:cs typeface="Times New Roman" panose="02020603050405020304" pitchFamily="18" charset="0"/>
              </a:rPr>
              <a:t>to facilitate the </a:t>
            </a:r>
            <a:r>
              <a:rPr lang="en-US" altLang="en-US" sz="2400" b="1">
                <a:solidFill>
                  <a:srgbClr val="0070C0"/>
                </a:solidFill>
                <a:latin typeface="Times New Roman" panose="02020603050405020304" pitchFamily="18" charset="0"/>
                <a:cs typeface="Times New Roman" panose="02020603050405020304" pitchFamily="18" charset="0"/>
              </a:rPr>
              <a:t>creation and maintenance of a computerized database.</a:t>
            </a:r>
            <a:endParaRPr lang="en-US" altLang="en-US" sz="2400" b="1">
              <a:solidFill>
                <a:srgbClr val="0070C0"/>
              </a:solidFill>
            </a:endParaRPr>
          </a:p>
        </p:txBody>
      </p:sp>
      <p:sp>
        <p:nvSpPr>
          <p:cNvPr id="38916" name="Slide Number Placeholder 3">
            <a:extLst>
              <a:ext uri="{FF2B5EF4-FFF2-40B4-BE49-F238E27FC236}">
                <a16:creationId xmlns:a16="http://schemas.microsoft.com/office/drawing/2014/main" id="{93394BE9-885A-75DC-197F-6DB104C1A3F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DA44E2-0F42-4249-9972-A1D0CDA69C2E}" type="slidenum">
              <a:rPr lang="en-AU" altLang="en-US">
                <a:solidFill>
                  <a:srgbClr val="898989"/>
                </a:solidFill>
                <a:latin typeface="Calibri" panose="020F0502020204030204" pitchFamily="34" charset="0"/>
              </a:rPr>
              <a:pPr/>
              <a:t>25</a:t>
            </a:fld>
            <a:endParaRPr lang="en-AU" altLang="en-US">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D236FBB-9FAF-0C12-BCFF-8507DE3099EB}"/>
              </a:ext>
            </a:extLst>
          </p:cNvPr>
          <p:cNvSpPr>
            <a:spLocks noGrp="1"/>
          </p:cNvSpPr>
          <p:nvPr>
            <p:ph type="title"/>
          </p:nvPr>
        </p:nvSpPr>
        <p:spPr/>
        <p:txBody>
          <a:bodyPr/>
          <a:lstStyle/>
          <a:p>
            <a:r>
              <a:rPr lang="en-US" altLang="en-US"/>
              <a:t>DBMS                                      contd…</a:t>
            </a:r>
          </a:p>
        </p:txBody>
      </p:sp>
      <p:sp>
        <p:nvSpPr>
          <p:cNvPr id="7" name="Rectangle 6">
            <a:extLst>
              <a:ext uri="{FF2B5EF4-FFF2-40B4-BE49-F238E27FC236}">
                <a16:creationId xmlns:a16="http://schemas.microsoft.com/office/drawing/2014/main" id="{EF997B2B-88B3-BCA2-BE55-53EF66F0D0B5}"/>
              </a:ext>
            </a:extLst>
          </p:cNvPr>
          <p:cNvSpPr/>
          <p:nvPr/>
        </p:nvSpPr>
        <p:spPr>
          <a:xfrm>
            <a:off x="2052638" y="2147888"/>
            <a:ext cx="2019300" cy="53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Queries</a:t>
            </a:r>
          </a:p>
        </p:txBody>
      </p:sp>
      <p:sp>
        <p:nvSpPr>
          <p:cNvPr id="8" name="Rectangle 7">
            <a:extLst>
              <a:ext uri="{FF2B5EF4-FFF2-40B4-BE49-F238E27FC236}">
                <a16:creationId xmlns:a16="http://schemas.microsoft.com/office/drawing/2014/main" id="{D9FB1059-BAE4-E1B3-B1CA-25804E9E713A}"/>
              </a:ext>
            </a:extLst>
          </p:cNvPr>
          <p:cNvSpPr/>
          <p:nvPr/>
        </p:nvSpPr>
        <p:spPr>
          <a:xfrm>
            <a:off x="4638675" y="3128963"/>
            <a:ext cx="1647825" cy="53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DBMS</a:t>
            </a:r>
          </a:p>
        </p:txBody>
      </p:sp>
      <p:sp>
        <p:nvSpPr>
          <p:cNvPr id="9" name="Rectangle 8">
            <a:extLst>
              <a:ext uri="{FF2B5EF4-FFF2-40B4-BE49-F238E27FC236}">
                <a16:creationId xmlns:a16="http://schemas.microsoft.com/office/drawing/2014/main" id="{3B5A9598-C190-19F2-2891-BC4B4FEB9F06}"/>
              </a:ext>
            </a:extLst>
          </p:cNvPr>
          <p:cNvSpPr/>
          <p:nvPr/>
        </p:nvSpPr>
        <p:spPr>
          <a:xfrm>
            <a:off x="1949450" y="3459163"/>
            <a:ext cx="1970088" cy="9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Programs </a:t>
            </a:r>
          </a:p>
          <a:p>
            <a:pPr algn="ctr">
              <a:defRPr/>
            </a:pPr>
            <a:r>
              <a:rPr lang="en-US" b="1" dirty="0">
                <a:solidFill>
                  <a:srgbClr val="002060"/>
                </a:solidFill>
              </a:rPr>
              <a:t>(COBOL/PL1/C/</a:t>
            </a:r>
          </a:p>
          <a:p>
            <a:pPr algn="ctr">
              <a:defRPr/>
            </a:pPr>
            <a:r>
              <a:rPr lang="en-US" b="1" dirty="0">
                <a:solidFill>
                  <a:srgbClr val="002060"/>
                </a:solidFill>
              </a:rPr>
              <a:t>Java…)</a:t>
            </a:r>
          </a:p>
        </p:txBody>
      </p:sp>
      <p:sp>
        <p:nvSpPr>
          <p:cNvPr id="10" name="Rectangle 9">
            <a:extLst>
              <a:ext uri="{FF2B5EF4-FFF2-40B4-BE49-F238E27FC236}">
                <a16:creationId xmlns:a16="http://schemas.microsoft.com/office/drawing/2014/main" id="{94AEB3B4-5649-2248-80FF-C6C2E82EF18A}"/>
              </a:ext>
            </a:extLst>
          </p:cNvPr>
          <p:cNvSpPr/>
          <p:nvPr/>
        </p:nvSpPr>
        <p:spPr>
          <a:xfrm>
            <a:off x="6926263" y="3132138"/>
            <a:ext cx="119062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OS</a:t>
            </a:r>
          </a:p>
        </p:txBody>
      </p:sp>
      <p:sp>
        <p:nvSpPr>
          <p:cNvPr id="11" name="Flowchart: Magnetic Disk 10">
            <a:extLst>
              <a:ext uri="{FF2B5EF4-FFF2-40B4-BE49-F238E27FC236}">
                <a16:creationId xmlns:a16="http://schemas.microsoft.com/office/drawing/2014/main" id="{4DA4041A-3D62-51E5-F642-C86D82E7155C}"/>
              </a:ext>
            </a:extLst>
          </p:cNvPr>
          <p:cNvSpPr/>
          <p:nvPr/>
        </p:nvSpPr>
        <p:spPr>
          <a:xfrm>
            <a:off x="8548688" y="2605088"/>
            <a:ext cx="1268412" cy="15700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Database</a:t>
            </a:r>
          </a:p>
        </p:txBody>
      </p:sp>
      <p:cxnSp>
        <p:nvCxnSpPr>
          <p:cNvPr id="13" name="Straight Arrow Connector 12">
            <a:extLst>
              <a:ext uri="{FF2B5EF4-FFF2-40B4-BE49-F238E27FC236}">
                <a16:creationId xmlns:a16="http://schemas.microsoft.com/office/drawing/2014/main" id="{75724ED6-48CF-5E26-1A6B-E176980CA3A3}"/>
              </a:ext>
            </a:extLst>
          </p:cNvPr>
          <p:cNvCxnSpPr>
            <a:stCxn id="7" idx="3"/>
          </p:cNvCxnSpPr>
          <p:nvPr/>
        </p:nvCxnSpPr>
        <p:spPr>
          <a:xfrm>
            <a:off x="4071938" y="2416175"/>
            <a:ext cx="577850" cy="939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D6BCD4-E8E6-B55C-BC4F-6CE905876990}"/>
              </a:ext>
            </a:extLst>
          </p:cNvPr>
          <p:cNvCxnSpPr>
            <a:stCxn id="9" idx="3"/>
            <a:endCxn id="8" idx="1"/>
          </p:cNvCxnSpPr>
          <p:nvPr/>
        </p:nvCxnSpPr>
        <p:spPr>
          <a:xfrm flipV="1">
            <a:off x="3919538" y="3395663"/>
            <a:ext cx="719137" cy="5286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6DEE73-DBC8-FDCE-6322-B0433A0A32A2}"/>
              </a:ext>
            </a:extLst>
          </p:cNvPr>
          <p:cNvCxnSpPr>
            <a:stCxn id="8" idx="3"/>
            <a:endCxn id="10" idx="1"/>
          </p:cNvCxnSpPr>
          <p:nvPr/>
        </p:nvCxnSpPr>
        <p:spPr>
          <a:xfrm>
            <a:off x="6286500" y="3395663"/>
            <a:ext cx="639763" cy="3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2CCB8D-BC7E-9C80-8A32-E712C0481C90}"/>
              </a:ext>
            </a:extLst>
          </p:cNvPr>
          <p:cNvCxnSpPr>
            <a:stCxn id="10" idx="3"/>
            <a:endCxn id="11" idx="2"/>
          </p:cNvCxnSpPr>
          <p:nvPr/>
        </p:nvCxnSpPr>
        <p:spPr>
          <a:xfrm flipV="1">
            <a:off x="8116888" y="3390900"/>
            <a:ext cx="431800" cy="7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48" name="Rectangle 24">
            <a:extLst>
              <a:ext uri="{FF2B5EF4-FFF2-40B4-BE49-F238E27FC236}">
                <a16:creationId xmlns:a16="http://schemas.microsoft.com/office/drawing/2014/main" id="{37316193-DE31-C894-440C-50C8D240E313}"/>
              </a:ext>
            </a:extLst>
          </p:cNvPr>
          <p:cNvSpPr>
            <a:spLocks noChangeArrowheads="1"/>
          </p:cNvSpPr>
          <p:nvPr/>
        </p:nvSpPr>
        <p:spPr bwMode="auto">
          <a:xfrm>
            <a:off x="2052638" y="5124450"/>
            <a:ext cx="8066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DBMS as an interface between physical Database and User’s requests</a:t>
            </a:r>
          </a:p>
        </p:txBody>
      </p:sp>
      <p:sp>
        <p:nvSpPr>
          <p:cNvPr id="39949" name="Rectangle 29">
            <a:extLst>
              <a:ext uri="{FF2B5EF4-FFF2-40B4-BE49-F238E27FC236}">
                <a16:creationId xmlns:a16="http://schemas.microsoft.com/office/drawing/2014/main" id="{0209A411-2F4D-9830-78C7-CE40D455713B}"/>
              </a:ext>
            </a:extLst>
          </p:cNvPr>
          <p:cNvSpPr>
            <a:spLocks noChangeArrowheads="1"/>
          </p:cNvSpPr>
          <p:nvPr/>
        </p:nvSpPr>
        <p:spPr bwMode="auto">
          <a:xfrm>
            <a:off x="957263" y="1243013"/>
            <a:ext cx="9161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v"/>
            </a:pPr>
            <a:r>
              <a:rPr lang="en-US" altLang="en-US"/>
              <a:t>The DBMS acts as </a:t>
            </a:r>
            <a:r>
              <a:rPr lang="en-US" altLang="en-US" b="1"/>
              <a:t>an intermediary/interface </a:t>
            </a:r>
            <a:r>
              <a:rPr lang="en-US" altLang="en-US"/>
              <a:t>between the </a:t>
            </a:r>
            <a:r>
              <a:rPr lang="en-US" altLang="en-US" b="1"/>
              <a:t>Database and the Users</a:t>
            </a:r>
            <a:r>
              <a:rPr lang="en-US" altLang="en-US"/>
              <a:t>.</a:t>
            </a:r>
          </a:p>
        </p:txBody>
      </p:sp>
      <p:sp>
        <p:nvSpPr>
          <p:cNvPr id="45" name="Left Brace 44">
            <a:extLst>
              <a:ext uri="{FF2B5EF4-FFF2-40B4-BE49-F238E27FC236}">
                <a16:creationId xmlns:a16="http://schemas.microsoft.com/office/drawing/2014/main" id="{040422F6-BD59-140C-AC3B-B6A9D0FCCD62}"/>
              </a:ext>
            </a:extLst>
          </p:cNvPr>
          <p:cNvSpPr/>
          <p:nvPr/>
        </p:nvSpPr>
        <p:spPr>
          <a:xfrm>
            <a:off x="1665288" y="2328863"/>
            <a:ext cx="138112" cy="17430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951" name="Rectangle 45">
            <a:extLst>
              <a:ext uri="{FF2B5EF4-FFF2-40B4-BE49-F238E27FC236}">
                <a16:creationId xmlns:a16="http://schemas.microsoft.com/office/drawing/2014/main" id="{B8B4900C-A5DD-A6E5-2FCC-7D2B7A09B020}"/>
              </a:ext>
            </a:extLst>
          </p:cNvPr>
          <p:cNvSpPr>
            <a:spLocks noChangeArrowheads="1"/>
          </p:cNvSpPr>
          <p:nvPr/>
        </p:nvSpPr>
        <p:spPr bwMode="auto">
          <a:xfrm>
            <a:off x="787400" y="3046413"/>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Users</a:t>
            </a:r>
          </a:p>
        </p:txBody>
      </p:sp>
      <p:sp>
        <p:nvSpPr>
          <p:cNvPr id="39952" name="Slide Number Placeholder 15">
            <a:extLst>
              <a:ext uri="{FF2B5EF4-FFF2-40B4-BE49-F238E27FC236}">
                <a16:creationId xmlns:a16="http://schemas.microsoft.com/office/drawing/2014/main" id="{EC21BC5A-B955-A0F7-1CC5-F1CB84CA3FA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E8D31E-6B26-467C-B07B-EEA6C8F08476}" type="slidenum">
              <a:rPr lang="en-AU" altLang="en-US">
                <a:solidFill>
                  <a:srgbClr val="898989"/>
                </a:solidFill>
                <a:latin typeface="Calibri" panose="020F0502020204030204" pitchFamily="34" charset="0"/>
              </a:rPr>
              <a:pPr/>
              <a:t>26</a:t>
            </a:fld>
            <a:endParaRPr lang="en-AU" altLang="en-US">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C5BC677-1DE8-ACD9-ABBA-EA2EB5510354}"/>
              </a:ext>
            </a:extLst>
          </p:cNvPr>
          <p:cNvSpPr>
            <a:spLocks noGrp="1"/>
          </p:cNvSpPr>
          <p:nvPr>
            <p:ph type="title"/>
          </p:nvPr>
        </p:nvSpPr>
        <p:spPr/>
        <p:txBody>
          <a:bodyPr/>
          <a:lstStyle/>
          <a:p>
            <a:r>
              <a:rPr lang="en-US" altLang="en-US"/>
              <a:t>                                                    contd…</a:t>
            </a:r>
          </a:p>
        </p:txBody>
      </p:sp>
      <p:sp>
        <p:nvSpPr>
          <p:cNvPr id="3" name="Content Placeholder 2">
            <a:extLst>
              <a:ext uri="{FF2B5EF4-FFF2-40B4-BE49-F238E27FC236}">
                <a16:creationId xmlns:a16="http://schemas.microsoft.com/office/drawing/2014/main" id="{E19C12EA-4199-3A3C-9D0C-629FB75E754F}"/>
              </a:ext>
            </a:extLst>
          </p:cNvPr>
          <p:cNvSpPr>
            <a:spLocks noGrp="1"/>
          </p:cNvSpPr>
          <p:nvPr>
            <p:ph idx="1"/>
          </p:nvPr>
        </p:nvSpPr>
        <p:spPr/>
        <p:txBody>
          <a:bodyPr/>
          <a:lstStyle/>
          <a:p>
            <a:pPr algn="just" eaLnBrk="1" hangingPunct="1">
              <a:lnSpc>
                <a:spcPct val="1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DBMS, A database management system is the software system that allows users to define, create and maintain a database and provides controlled access to the data. </a:t>
            </a:r>
          </a:p>
          <a:p>
            <a:pPr algn="just" eaLnBrk="1" hangingPunct="1">
              <a:lnSpc>
                <a:spcPct val="100000"/>
              </a:lnSpc>
              <a:buClr>
                <a:srgbClr val="2B5481"/>
              </a:buClr>
              <a:buFont typeface="Arial" charset="0"/>
              <a:buChar char="•"/>
              <a:defRPr/>
            </a:pPr>
            <a:endPar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endParaRPr>
          </a:p>
          <a:p>
            <a:pPr algn="just" eaLnBrk="1" hangingPunct="1">
              <a:lnSpc>
                <a:spcPct val="100000"/>
              </a:lnSpc>
              <a:buClr>
                <a:srgbClr val="2B5481"/>
              </a:buClr>
              <a:buFont typeface="Arial" charset="0"/>
              <a:buChar char="•"/>
              <a:defRPr/>
            </a:pPr>
            <a:r>
              <a:rPr lang="en-IN" kern="0" dirty="0">
                <a:solidFill>
                  <a:srgbClr val="000000"/>
                </a:solidFill>
                <a:effectLst>
                  <a:outerShdw blurRad="38100" dist="38100" dir="2700000" algn="tl">
                    <a:srgbClr val="FFFFFF"/>
                  </a:outerShdw>
                </a:effectLst>
                <a:latin typeface="Times New Roman" pitchFamily="18" charset="0"/>
                <a:ea typeface="Verdana" panose="020B0604030504040204" pitchFamily="34" charset="0"/>
                <a:cs typeface="Times New Roman" pitchFamily="18" charset="0"/>
              </a:rPr>
              <a:t>A database management system (DBMS) is basically a collection of programs that enables users to store, modify, and extract information from a database as per the requirements.</a:t>
            </a:r>
          </a:p>
          <a:p>
            <a:pPr>
              <a:buFont typeface="Arial" charset="0"/>
              <a:buChar char="•"/>
              <a:defRPr/>
            </a:pPr>
            <a:endParaRPr lang="en-US" dirty="0"/>
          </a:p>
        </p:txBody>
      </p:sp>
      <p:sp>
        <p:nvSpPr>
          <p:cNvPr id="40964" name="Slide Number Placeholder 3">
            <a:extLst>
              <a:ext uri="{FF2B5EF4-FFF2-40B4-BE49-F238E27FC236}">
                <a16:creationId xmlns:a16="http://schemas.microsoft.com/office/drawing/2014/main" id="{A97C9324-6ED6-5182-5805-1D2B3106CD4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3175A2-04E2-44AC-A9EF-B7CA76459F91}" type="slidenum">
              <a:rPr lang="en-AU" altLang="en-US">
                <a:solidFill>
                  <a:srgbClr val="898989"/>
                </a:solidFill>
                <a:latin typeface="Calibri" panose="020F0502020204030204" pitchFamily="34" charset="0"/>
              </a:rPr>
              <a:pPr/>
              <a:t>27</a:t>
            </a:fld>
            <a:endParaRPr lang="en-AU" altLang="en-U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39D42A77-80C4-F866-0BD6-9D1CEA542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071563"/>
            <a:ext cx="9024938"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26BB4B4-0387-A96C-7F56-C4536203EB51}"/>
              </a:ext>
            </a:extLst>
          </p:cNvPr>
          <p:cNvSpPr/>
          <p:nvPr/>
        </p:nvSpPr>
        <p:spPr>
          <a:xfrm>
            <a:off x="1009650" y="198438"/>
            <a:ext cx="9161463" cy="647700"/>
          </a:xfrm>
          <a:prstGeom prst="rect">
            <a:avLst/>
          </a:prstGeom>
        </p:spPr>
        <p:txBody>
          <a:bodyPr>
            <a:spAutoFit/>
          </a:bodyPr>
          <a:lstStyle/>
          <a:p>
            <a:pPr>
              <a:defRPr/>
            </a:pPr>
            <a:r>
              <a:rPr lang="en-US" sz="3600" dirty="0">
                <a:solidFill>
                  <a:srgbClr val="C00000"/>
                </a:solidFill>
                <a:latin typeface="+mj-lt"/>
                <a:ea typeface="+mj-ea"/>
                <a:cs typeface="+mj-cs"/>
              </a:rPr>
              <a:t>Difference Between File and DBMS Operations</a:t>
            </a:r>
          </a:p>
        </p:txBody>
      </p:sp>
      <p:sp>
        <p:nvSpPr>
          <p:cNvPr id="41988" name="Slide Number Placeholder 4">
            <a:extLst>
              <a:ext uri="{FF2B5EF4-FFF2-40B4-BE49-F238E27FC236}">
                <a16:creationId xmlns:a16="http://schemas.microsoft.com/office/drawing/2014/main" id="{5587730D-2AF1-0FE9-9E63-4C9011E9AD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A32720-D6EC-4CAC-B316-6665B4905ACF}" type="slidenum">
              <a:rPr lang="en-AU" altLang="en-US">
                <a:solidFill>
                  <a:srgbClr val="898989"/>
                </a:solidFill>
                <a:latin typeface="Calibri" panose="020F0502020204030204" pitchFamily="34" charset="0"/>
              </a:rPr>
              <a:pPr/>
              <a:t>28</a:t>
            </a:fld>
            <a:endParaRPr lang="en-AU"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40F164B-7284-71F9-7C85-862040DA38D8}"/>
              </a:ext>
            </a:extLst>
          </p:cNvPr>
          <p:cNvSpPr>
            <a:spLocks noGrp="1"/>
          </p:cNvSpPr>
          <p:nvPr>
            <p:ph type="title"/>
          </p:nvPr>
        </p:nvSpPr>
        <p:spPr/>
        <p:txBody>
          <a:bodyPr/>
          <a:lstStyle/>
          <a:p>
            <a:r>
              <a:rPr lang="en-US" altLang="en-US"/>
              <a:t>Application Areas of DBMS</a:t>
            </a:r>
          </a:p>
        </p:txBody>
      </p:sp>
      <p:sp>
        <p:nvSpPr>
          <p:cNvPr id="43011" name="Content Placeholder 2">
            <a:extLst>
              <a:ext uri="{FF2B5EF4-FFF2-40B4-BE49-F238E27FC236}">
                <a16:creationId xmlns:a16="http://schemas.microsoft.com/office/drawing/2014/main" id="{5CAB99B8-6317-816D-45D1-D3299940820C}"/>
              </a:ext>
            </a:extLst>
          </p:cNvPr>
          <p:cNvSpPr>
            <a:spLocks noGrp="1"/>
          </p:cNvSpPr>
          <p:nvPr>
            <p:ph idx="1"/>
          </p:nvPr>
        </p:nvSpPr>
        <p:spPr/>
        <p:txBody>
          <a:bodyPr/>
          <a:lstStyle/>
          <a:p>
            <a:r>
              <a:rPr lang="en-US" altLang="en-US"/>
              <a:t>Banking</a:t>
            </a:r>
          </a:p>
          <a:p>
            <a:r>
              <a:rPr lang="en-US" altLang="en-US"/>
              <a:t>Airline</a:t>
            </a:r>
          </a:p>
          <a:p>
            <a:r>
              <a:rPr lang="en-US" altLang="en-US"/>
              <a:t>Universities</a:t>
            </a:r>
          </a:p>
          <a:p>
            <a:r>
              <a:rPr lang="en-US" altLang="en-US"/>
              <a:t>Credit card Transactions</a:t>
            </a:r>
          </a:p>
          <a:p>
            <a:r>
              <a:rPr lang="en-US" altLang="en-US"/>
              <a:t>Telecommunications</a:t>
            </a:r>
          </a:p>
          <a:p>
            <a:r>
              <a:rPr lang="en-US" altLang="en-US"/>
              <a:t>Finance</a:t>
            </a:r>
          </a:p>
          <a:p>
            <a:r>
              <a:rPr lang="en-US" altLang="en-US"/>
              <a:t>Sales</a:t>
            </a:r>
          </a:p>
          <a:p>
            <a:r>
              <a:rPr lang="en-US" altLang="en-US"/>
              <a:t>Manufacturing</a:t>
            </a:r>
          </a:p>
        </p:txBody>
      </p:sp>
      <p:sp>
        <p:nvSpPr>
          <p:cNvPr id="43012" name="Slide Number Placeholder 3">
            <a:extLst>
              <a:ext uri="{FF2B5EF4-FFF2-40B4-BE49-F238E27FC236}">
                <a16:creationId xmlns:a16="http://schemas.microsoft.com/office/drawing/2014/main" id="{61F54E49-2A05-73D8-6AFD-1B1F75F4F44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C0F808-2754-4EC9-AC24-14F4EFCDDA1C}" type="slidenum">
              <a:rPr lang="en-AU" altLang="en-US">
                <a:solidFill>
                  <a:srgbClr val="898989"/>
                </a:solidFill>
                <a:latin typeface="Calibri" panose="020F0502020204030204" pitchFamily="34" charset="0"/>
              </a:rPr>
              <a:pPr/>
              <a:t>29</a:t>
            </a:fld>
            <a:endParaRPr lang="en-AU"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6D18840-DFAB-FD5D-F733-9D86C9A176E5}"/>
              </a:ext>
            </a:extLst>
          </p:cNvPr>
          <p:cNvSpPr>
            <a:spLocks noGrp="1"/>
          </p:cNvSpPr>
          <p:nvPr>
            <p:ph type="title"/>
          </p:nvPr>
        </p:nvSpPr>
        <p:spPr/>
        <p:txBody>
          <a:bodyPr/>
          <a:lstStyle/>
          <a:p>
            <a:r>
              <a:rPr lang="en-US" altLang="en-US"/>
              <a:t>Poll Question-01</a:t>
            </a:r>
          </a:p>
        </p:txBody>
      </p:sp>
      <p:sp>
        <p:nvSpPr>
          <p:cNvPr id="16387" name="Content Placeholder 2">
            <a:extLst>
              <a:ext uri="{FF2B5EF4-FFF2-40B4-BE49-F238E27FC236}">
                <a16:creationId xmlns:a16="http://schemas.microsoft.com/office/drawing/2014/main" id="{57B01693-4E87-CDE7-D7D7-BA139BA370D1}"/>
              </a:ext>
            </a:extLst>
          </p:cNvPr>
          <p:cNvSpPr>
            <a:spLocks noGrp="1"/>
          </p:cNvSpPr>
          <p:nvPr>
            <p:ph idx="1"/>
          </p:nvPr>
        </p:nvSpPr>
        <p:spPr/>
        <p:txBody>
          <a:bodyPr/>
          <a:lstStyle/>
          <a:p>
            <a:pPr>
              <a:buFont typeface="Arial" panose="020B0604020202020204" pitchFamily="34" charset="0"/>
              <a:buNone/>
            </a:pPr>
            <a:r>
              <a:rPr lang="en-US" altLang="en-US"/>
              <a:t>Data is:</a:t>
            </a:r>
          </a:p>
          <a:p>
            <a:pPr marL="971550" lvl="1" indent="-514350">
              <a:buFont typeface="Calibri Light" panose="020F0302020204030204" pitchFamily="34" charset="0"/>
              <a:buAutoNum type="alphaLcParenR"/>
            </a:pPr>
            <a:r>
              <a:rPr lang="en-US" altLang="en-US"/>
              <a:t>Used in decision making</a:t>
            </a:r>
          </a:p>
          <a:p>
            <a:pPr marL="971550" lvl="1" indent="-514350">
              <a:buFont typeface="Calibri Light" panose="020F0302020204030204" pitchFamily="34" charset="0"/>
              <a:buAutoNum type="alphaLcParenR"/>
            </a:pPr>
            <a:r>
              <a:rPr lang="en-US" altLang="en-US"/>
              <a:t>Raw facts or events </a:t>
            </a:r>
          </a:p>
          <a:p>
            <a:pPr marL="971550" lvl="1" indent="-514350">
              <a:buFont typeface="Calibri Light" panose="020F0302020204030204" pitchFamily="34" charset="0"/>
              <a:buAutoNum type="alphaLcParenR"/>
            </a:pPr>
            <a:r>
              <a:rPr lang="en-US" altLang="en-US"/>
              <a:t>Transformed facts</a:t>
            </a:r>
          </a:p>
          <a:p>
            <a:pPr marL="971550" lvl="1" indent="-514350">
              <a:buFont typeface="Calibri Light" panose="020F0302020204030204" pitchFamily="34" charset="0"/>
              <a:buAutoNum type="alphaLcParenR"/>
            </a:pPr>
            <a:r>
              <a:rPr lang="en-US" altLang="en-US"/>
              <a:t>Information </a:t>
            </a:r>
          </a:p>
          <a:p>
            <a:pPr>
              <a:buFont typeface="Arial" panose="020B0604020202020204" pitchFamily="34" charset="0"/>
              <a:buNone/>
            </a:pPr>
            <a:endParaRPr lang="en-US" altLang="en-US"/>
          </a:p>
        </p:txBody>
      </p:sp>
      <p:sp>
        <p:nvSpPr>
          <p:cNvPr id="16388" name="Slide Number Placeholder 3">
            <a:extLst>
              <a:ext uri="{FF2B5EF4-FFF2-40B4-BE49-F238E27FC236}">
                <a16:creationId xmlns:a16="http://schemas.microsoft.com/office/drawing/2014/main" id="{92864A28-2DAC-232F-51FF-E2EA1DD06B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4E8839-553B-4BEE-BB63-158FDA62CB28}" type="slidenum">
              <a:rPr lang="en-AU" altLang="en-US">
                <a:solidFill>
                  <a:srgbClr val="898989"/>
                </a:solidFill>
                <a:latin typeface="Calibri" panose="020F0502020204030204" pitchFamily="34" charset="0"/>
              </a:rPr>
              <a:pPr/>
              <a:t>3</a:t>
            </a:fld>
            <a:endParaRPr lang="en-AU" altLang="en-US">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63FACE2-CBF3-897E-FE29-EC4D7A4F9541}"/>
              </a:ext>
            </a:extLst>
          </p:cNvPr>
          <p:cNvSpPr>
            <a:spLocks noGrp="1"/>
          </p:cNvSpPr>
          <p:nvPr>
            <p:ph type="title"/>
          </p:nvPr>
        </p:nvSpPr>
        <p:spPr/>
        <p:txBody>
          <a:bodyPr/>
          <a:lstStyle/>
          <a:p>
            <a:r>
              <a:rPr lang="en-US" altLang="en-US"/>
              <a:t>Examples of DBMS</a:t>
            </a:r>
          </a:p>
        </p:txBody>
      </p:sp>
      <p:sp>
        <p:nvSpPr>
          <p:cNvPr id="44035" name="Content Placeholder 2">
            <a:extLst>
              <a:ext uri="{FF2B5EF4-FFF2-40B4-BE49-F238E27FC236}">
                <a16:creationId xmlns:a16="http://schemas.microsoft.com/office/drawing/2014/main" id="{D14A2814-29D7-50A1-FDEA-2D7F14786E5A}"/>
              </a:ext>
            </a:extLst>
          </p:cNvPr>
          <p:cNvSpPr>
            <a:spLocks noGrp="1"/>
          </p:cNvSpPr>
          <p:nvPr>
            <p:ph idx="1"/>
          </p:nvPr>
        </p:nvSpPr>
        <p:spPr/>
        <p:txBody>
          <a:bodyPr/>
          <a:lstStyle/>
          <a:p>
            <a:pPr algn="just">
              <a:buFont typeface="Wingdings" panose="05000000000000000000" pitchFamily="2" charset="2"/>
              <a:buChar char="v"/>
            </a:pPr>
            <a:r>
              <a:rPr lang="en-US" altLang="en-US" b="1"/>
              <a:t>The top commercial DBMS:</a:t>
            </a:r>
          </a:p>
          <a:p>
            <a:pPr lvl="1" algn="just">
              <a:buFont typeface="Wingdings" panose="05000000000000000000" pitchFamily="2" charset="2"/>
              <a:buChar char="Ø"/>
            </a:pPr>
            <a:r>
              <a:rPr lang="en-US" altLang="en-US">
                <a:solidFill>
                  <a:srgbClr val="0070C0"/>
                </a:solidFill>
              </a:rPr>
              <a:t>Oracle</a:t>
            </a:r>
          </a:p>
          <a:p>
            <a:pPr lvl="1" algn="just">
              <a:buFont typeface="Wingdings" panose="05000000000000000000" pitchFamily="2" charset="2"/>
              <a:buChar char="Ø"/>
            </a:pPr>
            <a:r>
              <a:rPr lang="en-US" altLang="en-US">
                <a:solidFill>
                  <a:srgbClr val="0070C0"/>
                </a:solidFill>
              </a:rPr>
              <a:t>Microsoft SQL Server</a:t>
            </a:r>
          </a:p>
          <a:p>
            <a:pPr lvl="1" algn="just">
              <a:buFont typeface="Wingdings" panose="05000000000000000000" pitchFamily="2" charset="2"/>
              <a:buChar char="Ø"/>
            </a:pPr>
            <a:r>
              <a:rPr lang="en-US" altLang="en-US">
                <a:solidFill>
                  <a:srgbClr val="0070C0"/>
                </a:solidFill>
              </a:rPr>
              <a:t>IBM DB2</a:t>
            </a:r>
          </a:p>
          <a:p>
            <a:pPr lvl="1" algn="just">
              <a:buFont typeface="Wingdings" panose="05000000000000000000" pitchFamily="2" charset="2"/>
              <a:buChar char="Ø"/>
            </a:pPr>
            <a:r>
              <a:rPr lang="en-US" altLang="en-US">
                <a:solidFill>
                  <a:srgbClr val="0070C0"/>
                </a:solidFill>
              </a:rPr>
              <a:t>Microsoft Access, etc.</a:t>
            </a:r>
          </a:p>
          <a:p>
            <a:pPr algn="just">
              <a:buFont typeface="Wingdings" panose="05000000000000000000" pitchFamily="2" charset="2"/>
              <a:buChar char="v"/>
            </a:pPr>
            <a:r>
              <a:rPr lang="en-US" altLang="en-US" b="1"/>
              <a:t>The top open source DBMS:</a:t>
            </a:r>
          </a:p>
          <a:p>
            <a:pPr lvl="1" algn="just">
              <a:buFont typeface="Wingdings" panose="05000000000000000000" pitchFamily="2" charset="2"/>
              <a:buChar char="Ø"/>
            </a:pPr>
            <a:r>
              <a:rPr lang="en-US" altLang="en-US">
                <a:solidFill>
                  <a:srgbClr val="0070C0"/>
                </a:solidFill>
              </a:rPr>
              <a:t>MySQL</a:t>
            </a:r>
          </a:p>
          <a:p>
            <a:pPr lvl="1" algn="just">
              <a:buFont typeface="Wingdings" panose="05000000000000000000" pitchFamily="2" charset="2"/>
              <a:buChar char="Ø"/>
            </a:pPr>
            <a:r>
              <a:rPr lang="en-US" altLang="en-US">
                <a:solidFill>
                  <a:srgbClr val="0070C0"/>
                </a:solidFill>
              </a:rPr>
              <a:t>PostgreSQL</a:t>
            </a:r>
          </a:p>
          <a:p>
            <a:pPr lvl="1" algn="just">
              <a:buFont typeface="Wingdings" panose="05000000000000000000" pitchFamily="2" charset="2"/>
              <a:buChar char="Ø"/>
            </a:pPr>
            <a:r>
              <a:rPr lang="en-US" altLang="en-US">
                <a:solidFill>
                  <a:srgbClr val="0070C0"/>
                </a:solidFill>
              </a:rPr>
              <a:t>MongoDB</a:t>
            </a:r>
          </a:p>
          <a:p>
            <a:pPr lvl="1" algn="just">
              <a:buFont typeface="Wingdings" panose="05000000000000000000" pitchFamily="2" charset="2"/>
              <a:buChar char="Ø"/>
            </a:pPr>
            <a:r>
              <a:rPr lang="en-US" altLang="en-US">
                <a:solidFill>
                  <a:srgbClr val="0070C0"/>
                </a:solidFill>
              </a:rPr>
              <a:t>Cassandra</a:t>
            </a:r>
          </a:p>
          <a:p>
            <a:pPr lvl="1" algn="just">
              <a:buFont typeface="Wingdings" panose="05000000000000000000" pitchFamily="2" charset="2"/>
              <a:buChar char="Ø"/>
            </a:pPr>
            <a:r>
              <a:rPr lang="en-US" altLang="en-US">
                <a:solidFill>
                  <a:srgbClr val="0070C0"/>
                </a:solidFill>
              </a:rPr>
              <a:t>Redis</a:t>
            </a:r>
          </a:p>
          <a:p>
            <a:pPr lvl="1" algn="just">
              <a:buFont typeface="Wingdings" panose="05000000000000000000" pitchFamily="2" charset="2"/>
              <a:buChar char="Ø"/>
            </a:pPr>
            <a:r>
              <a:rPr lang="en-US" altLang="en-US">
                <a:solidFill>
                  <a:srgbClr val="0070C0"/>
                </a:solidFill>
              </a:rPr>
              <a:t>SQL Lite, etc.</a:t>
            </a:r>
          </a:p>
        </p:txBody>
      </p:sp>
      <p:sp>
        <p:nvSpPr>
          <p:cNvPr id="44036" name="Slide Number Placeholder 3">
            <a:extLst>
              <a:ext uri="{FF2B5EF4-FFF2-40B4-BE49-F238E27FC236}">
                <a16:creationId xmlns:a16="http://schemas.microsoft.com/office/drawing/2014/main" id="{35D8FA4A-C1FA-B0AD-91FC-B0D74DFAA6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283364-9505-459B-9CCF-0B4C73AAD7D9}" type="slidenum">
              <a:rPr lang="en-AU" altLang="en-US">
                <a:solidFill>
                  <a:srgbClr val="898989"/>
                </a:solidFill>
                <a:latin typeface="Calibri" panose="020F0502020204030204" pitchFamily="34" charset="0"/>
              </a:rPr>
              <a:pPr/>
              <a:t>30</a:t>
            </a:fld>
            <a:endParaRPr lang="en-AU"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3C383B1-C9E7-1290-FE28-0F15B6CF7C85}"/>
              </a:ext>
            </a:extLst>
          </p:cNvPr>
          <p:cNvSpPr>
            <a:spLocks noGrp="1"/>
          </p:cNvSpPr>
          <p:nvPr>
            <p:ph type="title"/>
          </p:nvPr>
        </p:nvSpPr>
        <p:spPr/>
        <p:txBody>
          <a:bodyPr/>
          <a:lstStyle/>
          <a:p>
            <a:r>
              <a:rPr lang="en-US" altLang="en-US" sz="2800" b="1"/>
              <a:t>Which Database is Better : Commercial or Open Source Database  ?</a:t>
            </a:r>
            <a:endParaRPr lang="en-US" altLang="en-US" sz="2800"/>
          </a:p>
        </p:txBody>
      </p:sp>
      <p:sp>
        <p:nvSpPr>
          <p:cNvPr id="45059" name="Content Placeholder 2">
            <a:extLst>
              <a:ext uri="{FF2B5EF4-FFF2-40B4-BE49-F238E27FC236}">
                <a16:creationId xmlns:a16="http://schemas.microsoft.com/office/drawing/2014/main" id="{9AC2BEFD-B07E-5284-63ED-52121F6EDE2D}"/>
              </a:ext>
            </a:extLst>
          </p:cNvPr>
          <p:cNvSpPr>
            <a:spLocks noGrp="1"/>
          </p:cNvSpPr>
          <p:nvPr>
            <p:ph idx="1"/>
          </p:nvPr>
        </p:nvSpPr>
        <p:spPr/>
        <p:txBody>
          <a:bodyPr/>
          <a:lstStyle/>
          <a:p>
            <a:pPr algn="just">
              <a:buFont typeface="Wingdings" panose="05000000000000000000" pitchFamily="2" charset="2"/>
              <a:buChar char="v"/>
            </a:pPr>
            <a:r>
              <a:rPr lang="en-US" altLang="en-US"/>
              <a:t>Both Commercial and Open Source database have their own Advantages and Disadvantages. </a:t>
            </a:r>
          </a:p>
          <a:p>
            <a:pPr algn="just">
              <a:buFont typeface="Arial" panose="020B0604020202020204" pitchFamily="34" charset="0"/>
              <a:buNone/>
            </a:pPr>
            <a:endParaRPr lang="en-US" altLang="en-US"/>
          </a:p>
          <a:p>
            <a:pPr algn="just">
              <a:buFont typeface="Wingdings" panose="05000000000000000000" pitchFamily="2" charset="2"/>
              <a:buChar char="v"/>
            </a:pPr>
            <a:r>
              <a:rPr lang="en-US" altLang="en-US"/>
              <a:t>In most cases it makes sense to choose Open Source as compared to Commercial Database because :</a:t>
            </a:r>
          </a:p>
          <a:p>
            <a:pPr lvl="1">
              <a:buFont typeface="Wingdings" panose="05000000000000000000" pitchFamily="2" charset="2"/>
              <a:buChar char="Ø"/>
            </a:pPr>
            <a:r>
              <a:rPr lang="en-US" altLang="en-US">
                <a:solidFill>
                  <a:srgbClr val="0070C0"/>
                </a:solidFill>
              </a:rPr>
              <a:t>Open Source database is Cost effective.</a:t>
            </a:r>
          </a:p>
          <a:p>
            <a:pPr lvl="1">
              <a:buFont typeface="Wingdings" panose="05000000000000000000" pitchFamily="2" charset="2"/>
              <a:buChar char="Ø"/>
            </a:pPr>
            <a:r>
              <a:rPr lang="en-US" altLang="en-US">
                <a:solidFill>
                  <a:srgbClr val="0070C0"/>
                </a:solidFill>
              </a:rPr>
              <a:t>Better quality source code.</a:t>
            </a:r>
          </a:p>
          <a:p>
            <a:pPr lvl="1">
              <a:buFont typeface="Wingdings" panose="05000000000000000000" pitchFamily="2" charset="2"/>
              <a:buChar char="Ø"/>
            </a:pPr>
            <a:r>
              <a:rPr lang="en-US" altLang="en-US">
                <a:solidFill>
                  <a:srgbClr val="0070C0"/>
                </a:solidFill>
              </a:rPr>
              <a:t>More secure.</a:t>
            </a:r>
          </a:p>
          <a:p>
            <a:pPr lvl="1">
              <a:buFont typeface="Wingdings" panose="05000000000000000000" pitchFamily="2" charset="2"/>
              <a:buChar char="Ø"/>
            </a:pPr>
            <a:r>
              <a:rPr lang="en-US" altLang="en-US">
                <a:solidFill>
                  <a:srgbClr val="0070C0"/>
                </a:solidFill>
              </a:rPr>
              <a:t>More preferred.</a:t>
            </a:r>
          </a:p>
          <a:p>
            <a:endParaRPr lang="en-US" altLang="en-US"/>
          </a:p>
        </p:txBody>
      </p:sp>
      <p:sp>
        <p:nvSpPr>
          <p:cNvPr id="45060" name="Slide Number Placeholder 3">
            <a:extLst>
              <a:ext uri="{FF2B5EF4-FFF2-40B4-BE49-F238E27FC236}">
                <a16:creationId xmlns:a16="http://schemas.microsoft.com/office/drawing/2014/main" id="{CD9E5E89-E804-BD7C-8368-2ABBFA24D51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213060-7DA9-414D-AC88-C5E20699DF05}" type="slidenum">
              <a:rPr lang="en-AU" altLang="en-US">
                <a:solidFill>
                  <a:srgbClr val="898989"/>
                </a:solidFill>
                <a:latin typeface="Calibri" panose="020F0502020204030204" pitchFamily="34" charset="0"/>
              </a:rPr>
              <a:pPr/>
              <a:t>31</a:t>
            </a:fld>
            <a:endParaRPr lang="en-AU" altLang="en-U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DDA3-BB51-E652-869F-5F7192338663}"/>
              </a:ext>
            </a:extLst>
          </p:cNvPr>
          <p:cNvSpPr>
            <a:spLocks noGrp="1"/>
          </p:cNvSpPr>
          <p:nvPr>
            <p:ph type="title"/>
          </p:nvPr>
        </p:nvSpPr>
        <p:spPr/>
        <p:txBody>
          <a:bodyPr rtlCol="0">
            <a:normAutofit fontScale="90000"/>
          </a:bodyPr>
          <a:lstStyle/>
          <a:p>
            <a:pPr eaLnBrk="1" fontAlgn="auto" hangingPunct="1">
              <a:spcAft>
                <a:spcPts val="0"/>
              </a:spcAft>
              <a:defRPr/>
            </a:pPr>
            <a:r>
              <a:rPr lang="en-IN" dirty="0">
                <a:solidFill>
                  <a:schemeClr val="tx2">
                    <a:satMod val="130000"/>
                  </a:schemeClr>
                </a:solidFill>
              </a:rPr>
              <a:t>Characteristics of the Database</a:t>
            </a:r>
            <a:br>
              <a:rPr lang="en-IN" dirty="0">
                <a:solidFill>
                  <a:schemeClr val="tx2">
                    <a:satMod val="130000"/>
                  </a:schemeClr>
                </a:solidFill>
              </a:rPr>
            </a:br>
            <a:r>
              <a:rPr lang="en-IN" dirty="0">
                <a:solidFill>
                  <a:schemeClr val="tx2">
                    <a:satMod val="130000"/>
                  </a:schemeClr>
                </a:solidFill>
              </a:rPr>
              <a:t>Approach</a:t>
            </a:r>
          </a:p>
        </p:txBody>
      </p:sp>
      <p:sp>
        <p:nvSpPr>
          <p:cNvPr id="46083" name="Content Placeholder 2">
            <a:extLst>
              <a:ext uri="{FF2B5EF4-FFF2-40B4-BE49-F238E27FC236}">
                <a16:creationId xmlns:a16="http://schemas.microsoft.com/office/drawing/2014/main" id="{E034FFBF-E8B4-6D28-414E-40ED40B2BF32}"/>
              </a:ext>
            </a:extLst>
          </p:cNvPr>
          <p:cNvSpPr>
            <a:spLocks noGrp="1"/>
          </p:cNvSpPr>
          <p:nvPr>
            <p:ph idx="1"/>
          </p:nvPr>
        </p:nvSpPr>
        <p:spPr>
          <a:xfrm>
            <a:off x="228600" y="1398588"/>
            <a:ext cx="10639425" cy="4778375"/>
          </a:xfrm>
        </p:spPr>
        <p:txBody>
          <a:bodyPr/>
          <a:lstStyle/>
          <a:p>
            <a:pPr marL="365125" indent="-282575" algn="just" eaLnBrk="1" hangingPunct="1">
              <a:buFont typeface="Wingdings 2" panose="05020102010507070707" pitchFamily="18" charset="2"/>
              <a:buChar char=""/>
            </a:pPr>
            <a:r>
              <a:rPr lang="en-IN" altLang="en-US" sz="3200" b="1">
                <a:latin typeface="Times New Roman" panose="02020603050405020304" pitchFamily="18" charset="0"/>
                <a:cs typeface="Times New Roman" panose="02020603050405020304" pitchFamily="18" charset="0"/>
              </a:rPr>
              <a:t>Self-describing nature of a database system:</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A DBMS </a:t>
            </a:r>
            <a:r>
              <a:rPr lang="en-IN" altLang="en-US" sz="2800" b="1">
                <a:latin typeface="Times New Roman" panose="02020603050405020304" pitchFamily="18" charset="0"/>
                <a:cs typeface="Times New Roman" panose="02020603050405020304" pitchFamily="18" charset="0"/>
              </a:rPr>
              <a:t>catalog </a:t>
            </a:r>
            <a:r>
              <a:rPr lang="en-IN" altLang="en-US" sz="2800">
                <a:latin typeface="Times New Roman" panose="02020603050405020304" pitchFamily="18" charset="0"/>
                <a:cs typeface="Times New Roman" panose="02020603050405020304" pitchFamily="18" charset="0"/>
              </a:rPr>
              <a:t>stores the description of a particular database (e.g. data structures, types, and constraints)</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The description is called </a:t>
            </a:r>
            <a:r>
              <a:rPr lang="en-IN" altLang="en-US" sz="2800" b="1">
                <a:latin typeface="Times New Roman" panose="02020603050405020304" pitchFamily="18" charset="0"/>
                <a:cs typeface="Times New Roman" panose="02020603050405020304" pitchFamily="18" charset="0"/>
              </a:rPr>
              <a:t>meta-data.</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This allows the DBMS software to work with different database applications.</a:t>
            </a:r>
          </a:p>
          <a:p>
            <a:pPr marL="365125" indent="-282575" algn="just" eaLnBrk="1" hangingPunct="1">
              <a:buFont typeface="Wingdings 2" panose="05020102010507070707" pitchFamily="18" charset="2"/>
              <a:buChar char=""/>
            </a:pPr>
            <a:r>
              <a:rPr lang="en-IN" altLang="en-US" sz="3200" b="1">
                <a:latin typeface="Times New Roman" panose="02020603050405020304" pitchFamily="18" charset="0"/>
                <a:cs typeface="Times New Roman" panose="02020603050405020304" pitchFamily="18" charset="0"/>
              </a:rPr>
              <a:t>Insulation between programs and data:</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Called </a:t>
            </a:r>
            <a:r>
              <a:rPr lang="en-IN" altLang="en-US" sz="2800" b="1">
                <a:latin typeface="Times New Roman" panose="02020603050405020304" pitchFamily="18" charset="0"/>
                <a:cs typeface="Times New Roman" panose="02020603050405020304" pitchFamily="18" charset="0"/>
              </a:rPr>
              <a:t>program-data independence.</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Allows changing data structures and storage organization without having to change the DBMS access programs</a:t>
            </a:r>
          </a:p>
        </p:txBody>
      </p:sp>
      <p:sp>
        <p:nvSpPr>
          <p:cNvPr id="46084" name="Slide Number Placeholder 3">
            <a:extLst>
              <a:ext uri="{FF2B5EF4-FFF2-40B4-BE49-F238E27FC236}">
                <a16:creationId xmlns:a16="http://schemas.microsoft.com/office/drawing/2014/main" id="{2E4AF37E-C1B9-4495-517B-C1DFA13A696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54D601-E4AE-47F9-9BF3-06B80CF81B28}" type="slidenum">
              <a:rPr lang="en-AU" altLang="en-US">
                <a:solidFill>
                  <a:srgbClr val="898989"/>
                </a:solidFill>
                <a:latin typeface="Calibri" panose="020F0502020204030204" pitchFamily="34" charset="0"/>
              </a:rPr>
              <a:pPr/>
              <a:t>32</a:t>
            </a:fld>
            <a:endParaRPr lang="en-AU"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7179-E23D-DD50-1477-5D48F2EB4F70}"/>
              </a:ext>
            </a:extLst>
          </p:cNvPr>
          <p:cNvSpPr>
            <a:spLocks noGrp="1"/>
          </p:cNvSpPr>
          <p:nvPr>
            <p:ph type="title"/>
          </p:nvPr>
        </p:nvSpPr>
        <p:spPr/>
        <p:txBody>
          <a:bodyPr rtlCol="0">
            <a:normAutofit fontScale="90000"/>
          </a:bodyPr>
          <a:lstStyle/>
          <a:p>
            <a:pPr eaLnBrk="1" fontAlgn="auto" hangingPunct="1">
              <a:spcAft>
                <a:spcPts val="0"/>
              </a:spcAft>
              <a:defRPr/>
            </a:pPr>
            <a:r>
              <a:rPr lang="en-IN" dirty="0">
                <a:solidFill>
                  <a:schemeClr val="tx2">
                    <a:satMod val="130000"/>
                  </a:schemeClr>
                </a:solidFill>
              </a:rPr>
              <a:t>Characteristics of the Database</a:t>
            </a:r>
            <a:br>
              <a:rPr lang="en-IN" dirty="0">
                <a:solidFill>
                  <a:schemeClr val="tx2">
                    <a:satMod val="130000"/>
                  </a:schemeClr>
                </a:solidFill>
              </a:rPr>
            </a:br>
            <a:r>
              <a:rPr lang="en-IN" dirty="0">
                <a:solidFill>
                  <a:schemeClr val="tx2">
                    <a:satMod val="130000"/>
                  </a:schemeClr>
                </a:solidFill>
              </a:rPr>
              <a:t>Approach</a:t>
            </a:r>
          </a:p>
        </p:txBody>
      </p:sp>
      <p:sp>
        <p:nvSpPr>
          <p:cNvPr id="47107" name="Content Placeholder 2">
            <a:extLst>
              <a:ext uri="{FF2B5EF4-FFF2-40B4-BE49-F238E27FC236}">
                <a16:creationId xmlns:a16="http://schemas.microsoft.com/office/drawing/2014/main" id="{6233A62F-AB60-7AD2-D4DE-61DF6D9A6A28}"/>
              </a:ext>
            </a:extLst>
          </p:cNvPr>
          <p:cNvSpPr>
            <a:spLocks noGrp="1"/>
          </p:cNvSpPr>
          <p:nvPr>
            <p:ph idx="1"/>
          </p:nvPr>
        </p:nvSpPr>
        <p:spPr>
          <a:xfrm>
            <a:off x="792163" y="1497013"/>
            <a:ext cx="9937750" cy="4679950"/>
          </a:xfrm>
        </p:spPr>
        <p:txBody>
          <a:bodyPr/>
          <a:lstStyle/>
          <a:p>
            <a:pPr algn="just" eaLnBrk="1" hangingPunct="1"/>
            <a:r>
              <a:rPr lang="en-IN" altLang="en-US" sz="3200" b="1">
                <a:latin typeface="Times New Roman" panose="02020603050405020304" pitchFamily="18" charset="0"/>
                <a:cs typeface="Times New Roman" panose="02020603050405020304" pitchFamily="18" charset="0"/>
              </a:rPr>
              <a:t>Data Abstraction:</a:t>
            </a:r>
          </a:p>
          <a:p>
            <a:pPr lvl="1" algn="just" eaLnBrk="1" hangingPunct="1"/>
            <a:r>
              <a:rPr lang="en-IN" altLang="en-US" sz="2800">
                <a:latin typeface="Times New Roman" panose="02020603050405020304" pitchFamily="18" charset="0"/>
                <a:cs typeface="Times New Roman" panose="02020603050405020304" pitchFamily="18" charset="0"/>
              </a:rPr>
              <a:t>A data model is used to hide storage details and present the users with a conceptual view of the database.</a:t>
            </a:r>
          </a:p>
          <a:p>
            <a:pPr lvl="1" algn="just" eaLnBrk="1" hangingPunct="1"/>
            <a:r>
              <a:rPr lang="en-IN" altLang="en-US" sz="2800">
                <a:latin typeface="Times New Roman" panose="02020603050405020304" pitchFamily="18" charset="0"/>
                <a:cs typeface="Times New Roman" panose="02020603050405020304" pitchFamily="18" charset="0"/>
              </a:rPr>
              <a:t>Programs refer to the data model constructs rather than data storage details</a:t>
            </a:r>
          </a:p>
          <a:p>
            <a:pPr algn="just" eaLnBrk="1" hangingPunct="1"/>
            <a:r>
              <a:rPr lang="en-IN" altLang="en-US" sz="3200" b="1">
                <a:latin typeface="Times New Roman" panose="02020603050405020304" pitchFamily="18" charset="0"/>
                <a:cs typeface="Times New Roman" panose="02020603050405020304" pitchFamily="18" charset="0"/>
              </a:rPr>
              <a:t>Support of multiple views of the data:</a:t>
            </a:r>
          </a:p>
          <a:p>
            <a:pPr lvl="1" algn="just" eaLnBrk="1" hangingPunct="1"/>
            <a:r>
              <a:rPr lang="en-IN" altLang="en-US" sz="2800">
                <a:latin typeface="Times New Roman" panose="02020603050405020304" pitchFamily="18" charset="0"/>
                <a:cs typeface="Times New Roman" panose="02020603050405020304" pitchFamily="18" charset="0"/>
              </a:rPr>
              <a:t>Each user may see a different view of the database, which describes only the data of interest to that user</a:t>
            </a:r>
          </a:p>
        </p:txBody>
      </p:sp>
      <p:sp>
        <p:nvSpPr>
          <p:cNvPr id="47108" name="Slide Number Placeholder 3">
            <a:extLst>
              <a:ext uri="{FF2B5EF4-FFF2-40B4-BE49-F238E27FC236}">
                <a16:creationId xmlns:a16="http://schemas.microsoft.com/office/drawing/2014/main" id="{0A6A6598-F92D-B60B-A85D-BF361040E2A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863A4F-68DE-4A8C-9F10-9E3701E72087}" type="slidenum">
              <a:rPr lang="en-AU" altLang="en-US">
                <a:solidFill>
                  <a:srgbClr val="898989"/>
                </a:solidFill>
                <a:latin typeface="Calibri" panose="020F0502020204030204" pitchFamily="34" charset="0"/>
              </a:rPr>
              <a:pPr/>
              <a:t>33</a:t>
            </a:fld>
            <a:endParaRPr lang="en-AU"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0BC0-8EE1-B025-BD20-F52DD41D30E0}"/>
              </a:ext>
            </a:extLst>
          </p:cNvPr>
          <p:cNvSpPr>
            <a:spLocks noGrp="1"/>
          </p:cNvSpPr>
          <p:nvPr>
            <p:ph type="title"/>
          </p:nvPr>
        </p:nvSpPr>
        <p:spPr/>
        <p:txBody>
          <a:bodyPr rtlCol="0">
            <a:normAutofit fontScale="90000"/>
          </a:bodyPr>
          <a:lstStyle/>
          <a:p>
            <a:pPr eaLnBrk="1" fontAlgn="auto" hangingPunct="1">
              <a:spcAft>
                <a:spcPts val="0"/>
              </a:spcAft>
              <a:defRPr/>
            </a:pPr>
            <a:r>
              <a:rPr lang="en-IN" dirty="0">
                <a:solidFill>
                  <a:schemeClr val="tx2">
                    <a:satMod val="130000"/>
                  </a:schemeClr>
                </a:solidFill>
              </a:rPr>
              <a:t>Characteristics of the Database</a:t>
            </a:r>
            <a:br>
              <a:rPr lang="en-IN" dirty="0">
                <a:solidFill>
                  <a:schemeClr val="tx2">
                    <a:satMod val="130000"/>
                  </a:schemeClr>
                </a:solidFill>
              </a:rPr>
            </a:br>
            <a:r>
              <a:rPr lang="en-IN" dirty="0">
                <a:solidFill>
                  <a:schemeClr val="tx2">
                    <a:satMod val="130000"/>
                  </a:schemeClr>
                </a:solidFill>
              </a:rPr>
              <a:t>Approach</a:t>
            </a:r>
          </a:p>
        </p:txBody>
      </p:sp>
      <p:sp>
        <p:nvSpPr>
          <p:cNvPr id="48131" name="Content Placeholder 2">
            <a:extLst>
              <a:ext uri="{FF2B5EF4-FFF2-40B4-BE49-F238E27FC236}">
                <a16:creationId xmlns:a16="http://schemas.microsoft.com/office/drawing/2014/main" id="{DE49C574-44B4-DD50-1BF1-41955718C384}"/>
              </a:ext>
            </a:extLst>
          </p:cNvPr>
          <p:cNvSpPr>
            <a:spLocks noGrp="1"/>
          </p:cNvSpPr>
          <p:nvPr>
            <p:ph idx="1"/>
          </p:nvPr>
        </p:nvSpPr>
        <p:spPr>
          <a:xfrm>
            <a:off x="792163" y="1330325"/>
            <a:ext cx="9937750" cy="4846638"/>
          </a:xfrm>
        </p:spPr>
        <p:txBody>
          <a:bodyPr/>
          <a:lstStyle/>
          <a:p>
            <a:pPr marL="365125" indent="-282575" algn="just" eaLnBrk="1" hangingPunct="1">
              <a:buFont typeface="Wingdings 2" panose="05020102010507070707" pitchFamily="18" charset="2"/>
              <a:buChar char=""/>
            </a:pPr>
            <a:r>
              <a:rPr lang="en-IN" altLang="en-US" sz="3200" b="1">
                <a:latin typeface="Times New Roman" panose="02020603050405020304" pitchFamily="18" charset="0"/>
                <a:cs typeface="Times New Roman" panose="02020603050405020304" pitchFamily="18" charset="0"/>
              </a:rPr>
              <a:t>Sharing of data and multi-user transaction processing:</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Allowing a set of </a:t>
            </a:r>
            <a:r>
              <a:rPr lang="en-IN" altLang="en-US" sz="2800" b="1">
                <a:latin typeface="Times New Roman" panose="02020603050405020304" pitchFamily="18" charset="0"/>
                <a:cs typeface="Times New Roman" panose="02020603050405020304" pitchFamily="18" charset="0"/>
              </a:rPr>
              <a:t>concurrent users </a:t>
            </a:r>
            <a:r>
              <a:rPr lang="en-IN" altLang="en-US" sz="2800">
                <a:latin typeface="Times New Roman" panose="02020603050405020304" pitchFamily="18" charset="0"/>
                <a:cs typeface="Times New Roman" panose="02020603050405020304" pitchFamily="18" charset="0"/>
              </a:rPr>
              <a:t>to retrieve from and to update the database.</a:t>
            </a:r>
          </a:p>
          <a:p>
            <a:pPr marL="639763" lvl="1" indent="-236538" algn="just" eaLnBrk="1" hangingPunct="1">
              <a:buFont typeface="Verdana" panose="020B0604030504040204" pitchFamily="34" charset="0"/>
              <a:buChar char="◦"/>
            </a:pPr>
            <a:r>
              <a:rPr lang="en-IN" altLang="en-US" sz="2800" i="1">
                <a:latin typeface="Times New Roman" panose="02020603050405020304" pitchFamily="18" charset="0"/>
                <a:cs typeface="Times New Roman" panose="02020603050405020304" pitchFamily="18" charset="0"/>
              </a:rPr>
              <a:t>Concurrency control within the DBMS guarantees that each </a:t>
            </a:r>
            <a:r>
              <a:rPr lang="en-IN" altLang="en-US" sz="2800">
                <a:latin typeface="Times New Roman" panose="02020603050405020304" pitchFamily="18" charset="0"/>
                <a:cs typeface="Times New Roman" panose="02020603050405020304" pitchFamily="18" charset="0"/>
              </a:rPr>
              <a:t>transaction is correctly executed or aborted</a:t>
            </a:r>
          </a:p>
          <a:p>
            <a:pPr marL="639763" lvl="1" indent="-236538" algn="just" eaLnBrk="1" hangingPunct="1">
              <a:buFont typeface="Verdana" panose="020B0604030504040204" pitchFamily="34" charset="0"/>
              <a:buChar char="◦"/>
            </a:pPr>
            <a:r>
              <a:rPr lang="en-IN" altLang="en-US" sz="2800" i="1">
                <a:latin typeface="Times New Roman" panose="02020603050405020304" pitchFamily="18" charset="0"/>
                <a:cs typeface="Times New Roman" panose="02020603050405020304" pitchFamily="18" charset="0"/>
              </a:rPr>
              <a:t>Recovery subsystem ensures each completed transaction </a:t>
            </a:r>
            <a:r>
              <a:rPr lang="en-IN" altLang="en-US" sz="2800">
                <a:latin typeface="Times New Roman" panose="02020603050405020304" pitchFamily="18" charset="0"/>
                <a:cs typeface="Times New Roman" panose="02020603050405020304" pitchFamily="18" charset="0"/>
              </a:rPr>
              <a:t>has its effect permanently recorded in the database</a:t>
            </a:r>
          </a:p>
          <a:p>
            <a:pPr marL="639763" lvl="1" indent="-236538" algn="just" eaLnBrk="1" hangingPunct="1">
              <a:buFont typeface="Verdana" panose="020B0604030504040204" pitchFamily="34" charset="0"/>
              <a:buChar char="◦"/>
            </a:pPr>
            <a:r>
              <a:rPr lang="en-IN" altLang="en-US" sz="2800">
                <a:latin typeface="Times New Roman" panose="02020603050405020304" pitchFamily="18" charset="0"/>
                <a:cs typeface="Times New Roman" panose="02020603050405020304" pitchFamily="18" charset="0"/>
              </a:rPr>
              <a:t>OLTP (Online Transaction Processing) is a major part of database applications. This allows hundreds of concurrent transactions to execute per second</a:t>
            </a:r>
          </a:p>
        </p:txBody>
      </p:sp>
      <p:sp>
        <p:nvSpPr>
          <p:cNvPr id="48132" name="Slide Number Placeholder 3">
            <a:extLst>
              <a:ext uri="{FF2B5EF4-FFF2-40B4-BE49-F238E27FC236}">
                <a16:creationId xmlns:a16="http://schemas.microsoft.com/office/drawing/2014/main" id="{CA66257F-6F10-D914-BF0C-6C55A0AF47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76CD43-4D6A-48DD-89AB-14C993EC0DF5}" type="slidenum">
              <a:rPr lang="en-AU" altLang="en-US">
                <a:solidFill>
                  <a:srgbClr val="898989"/>
                </a:solidFill>
                <a:latin typeface="Calibri" panose="020F0502020204030204" pitchFamily="34" charset="0"/>
              </a:rPr>
              <a:pPr/>
              <a:t>34</a:t>
            </a:fld>
            <a:endParaRPr lang="en-AU"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F25D9A-BCE9-22AE-52CD-A6C0BD66D07A}"/>
              </a:ext>
            </a:extLst>
          </p:cNvPr>
          <p:cNvSpPr txBox="1">
            <a:spLocks noChangeArrowheads="1"/>
          </p:cNvSpPr>
          <p:nvPr/>
        </p:nvSpPr>
        <p:spPr bwMode="auto">
          <a:xfrm>
            <a:off x="576263" y="-79375"/>
            <a:ext cx="10369550" cy="1155700"/>
          </a:xfrm>
          <a:prstGeom prst="rect">
            <a:avLst/>
          </a:prstGeom>
          <a:noFill/>
          <a:ln>
            <a:noFill/>
          </a:ln>
          <a:effectLst/>
        </p:spPr>
        <p:txBody>
          <a:bodyPr lIns="90488" tIns="44450" rIns="90488" bIns="44450"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a:lstStyle>
          <a:p>
            <a:pPr eaLnBrk="1" hangingPunct="1">
              <a:buClr>
                <a:srgbClr val="2B5481"/>
              </a:buCl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Advantages of DBMS</a:t>
            </a:r>
          </a:p>
        </p:txBody>
      </p:sp>
      <p:sp>
        <p:nvSpPr>
          <p:cNvPr id="3" name="Rectangle 3">
            <a:extLst>
              <a:ext uri="{FF2B5EF4-FFF2-40B4-BE49-F238E27FC236}">
                <a16:creationId xmlns:a16="http://schemas.microsoft.com/office/drawing/2014/main" id="{5C267D9D-2CC9-6C11-D298-EE3F62B4BFDC}"/>
              </a:ext>
            </a:extLst>
          </p:cNvPr>
          <p:cNvSpPr txBox="1">
            <a:spLocks noChangeArrowheads="1"/>
          </p:cNvSpPr>
          <p:nvPr/>
        </p:nvSpPr>
        <p:spPr bwMode="auto">
          <a:xfrm>
            <a:off x="692150" y="1076325"/>
            <a:ext cx="9767888" cy="5046663"/>
          </a:xfrm>
          <a:prstGeom prst="rect">
            <a:avLst/>
          </a:prstGeom>
          <a:noFill/>
          <a:ln>
            <a:noFill/>
          </a:ln>
          <a:effectLst/>
        </p:spPr>
        <p:txBody>
          <a:bodyPr lIns="90488" tIns="44450" rIns="90488" bIns="44450"/>
          <a:lst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algn="just" eaLnBrk="1" hangingPunct="1">
              <a:lnSpc>
                <a:spcPct val="150000"/>
              </a:lnSpc>
              <a:buClr>
                <a:srgbClr val="2B5481"/>
              </a:buClr>
              <a:defRPr/>
            </a:pPr>
            <a:r>
              <a:rPr lang="en-IN" sz="2200" b="1"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Integrity can be enforced: </a:t>
            </a: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Integrity of data means that data in database is always accurate, such that incorrect information cannot be stored in database</a:t>
            </a:r>
          </a:p>
          <a:p>
            <a:pPr algn="just" eaLnBrk="1" hangingPunct="1">
              <a:lnSpc>
                <a:spcPct val="150000"/>
              </a:lnSpc>
              <a:buClr>
                <a:srgbClr val="2B5481"/>
              </a:buClr>
              <a:defRPr/>
            </a:pPr>
            <a:r>
              <a:rPr lang="en-IN" sz="2200" b="1"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Controlling Redundancy: </a:t>
            </a: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Duplication of data is almost avoided but not completely.</a:t>
            </a:r>
          </a:p>
          <a:p>
            <a:pPr algn="just" eaLnBrk="1" hangingPunct="1">
              <a:lnSpc>
                <a:spcPct val="150000"/>
              </a:lnSpc>
              <a:buClr>
                <a:srgbClr val="2B5481"/>
              </a:buClr>
              <a:defRPr/>
            </a:pPr>
            <a:r>
              <a:rPr lang="en-IN" sz="2200" b="1"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Inconsistency can be avoided: </a:t>
            </a: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When the same data is duplicated and changes are made at one site, which is not propagated to the other site, it gives rise to inconsistency and the two entries regarding the same data will not agree</a:t>
            </a:r>
          </a:p>
          <a:p>
            <a:pPr>
              <a:defRPr/>
            </a:pPr>
            <a:endParaRPr lang="en-US" sz="2200" dirty="0">
              <a:solidFill>
                <a:srgbClr val="C00000"/>
              </a:solidFill>
              <a:latin typeface="Tahoma" pitchFamily="34" charset="0"/>
              <a:ea typeface="Tahoma" pitchFamily="34" charset="0"/>
              <a:cs typeface="Tahoma" pitchFamily="34" charset="0"/>
            </a:endParaRPr>
          </a:p>
          <a:p>
            <a:pPr>
              <a:defRPr/>
            </a:pPr>
            <a:endParaRPr lang="en-US" sz="2200" dirty="0">
              <a:solidFill>
                <a:srgbClr val="C00000"/>
              </a:solidFill>
              <a:latin typeface="Tahoma" pitchFamily="34" charset="0"/>
              <a:ea typeface="Tahoma" pitchFamily="34" charset="0"/>
              <a:cs typeface="Tahoma" pitchFamily="34" charset="0"/>
            </a:endParaRPr>
          </a:p>
          <a:p>
            <a:pPr marL="914400" lvl="1" indent="-457200">
              <a:buFont typeface="Arial" pitchFamily="34" charset="0"/>
              <a:buChar char="•"/>
              <a:defRPr/>
            </a:pPr>
            <a:endParaRPr lang="en-US" sz="2200" dirty="0">
              <a:latin typeface="Tahoma" pitchFamily="34" charset="0"/>
              <a:ea typeface="Tahoma" pitchFamily="34" charset="0"/>
              <a:cs typeface="Tahoma" pitchFamily="34" charset="0"/>
            </a:endParaRPr>
          </a:p>
          <a:p>
            <a:pPr marL="914400" lvl="1" indent="-457200">
              <a:buFont typeface="Arial" pitchFamily="34" charset="0"/>
              <a:buChar char="•"/>
              <a:defRPr/>
            </a:pPr>
            <a:endParaRPr lang="en-US" sz="2200" dirty="0">
              <a:latin typeface="Tahoma" pitchFamily="34" charset="0"/>
              <a:ea typeface="Tahoma" pitchFamily="34" charset="0"/>
              <a:cs typeface="Tahoma" pitchFamily="34" charset="0"/>
            </a:endParaRPr>
          </a:p>
          <a:p>
            <a:pPr marL="0" indent="0" eaLnBrk="1" hangingPunct="1">
              <a:buClr>
                <a:srgbClr val="2B5481"/>
              </a:buClr>
              <a:buFont typeface="Wingdings" pitchFamily="2" charset="2"/>
              <a:buNone/>
              <a:defRPr/>
            </a:pPr>
            <a:endParaRPr lang="en-IN" sz="2200" kern="0" dirty="0">
              <a:solidFill>
                <a:srgbClr val="000000"/>
              </a:solidFill>
              <a:effectLst>
                <a:outerShdw blurRad="38100" dist="38100" dir="2700000" algn="tl">
                  <a:srgbClr val="FFFFFF"/>
                </a:outerShdw>
              </a:effectLst>
              <a:latin typeface="Arial" pitchFamily="34" charset="0"/>
              <a:cs typeface="Arial" pitchFamily="34" charset="0"/>
            </a:endParaRPr>
          </a:p>
        </p:txBody>
      </p:sp>
      <p:sp>
        <p:nvSpPr>
          <p:cNvPr id="49156" name="Slide Number Placeholder 3">
            <a:extLst>
              <a:ext uri="{FF2B5EF4-FFF2-40B4-BE49-F238E27FC236}">
                <a16:creationId xmlns:a16="http://schemas.microsoft.com/office/drawing/2014/main" id="{AB8F14D1-973D-8A11-555A-29C7BD59BA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DABD0F-B84E-47AC-B90B-4295E83D5438}" type="slidenum">
              <a:rPr lang="en-AU" altLang="en-US">
                <a:solidFill>
                  <a:srgbClr val="898989"/>
                </a:solidFill>
                <a:latin typeface="Calibri" panose="020F0502020204030204" pitchFamily="34" charset="0"/>
              </a:rPr>
              <a:pPr/>
              <a:t>35</a:t>
            </a:fld>
            <a:endParaRPr lang="en-AU" altLang="en-U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C13855-6F04-9541-18AC-0B9F1B1FFDD8}"/>
              </a:ext>
            </a:extLst>
          </p:cNvPr>
          <p:cNvSpPr txBox="1">
            <a:spLocks noChangeArrowheads="1"/>
          </p:cNvSpPr>
          <p:nvPr/>
        </p:nvSpPr>
        <p:spPr bwMode="auto">
          <a:xfrm>
            <a:off x="576263" y="-79375"/>
            <a:ext cx="10369550" cy="1155700"/>
          </a:xfrm>
          <a:prstGeom prst="rect">
            <a:avLst/>
          </a:prstGeom>
          <a:noFill/>
          <a:ln>
            <a:noFill/>
          </a:ln>
          <a:effectLst/>
        </p:spPr>
        <p:txBody>
          <a:bodyPr lIns="90488" tIns="44450" rIns="90488" bIns="44450"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a:lstStyle>
          <a:p>
            <a:pPr eaLnBrk="1" hangingPunct="1">
              <a:buClr>
                <a:srgbClr val="2B5481"/>
              </a:buCl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Other Advantages</a:t>
            </a:r>
          </a:p>
        </p:txBody>
      </p:sp>
      <p:sp>
        <p:nvSpPr>
          <p:cNvPr id="3" name="Rectangle 3">
            <a:extLst>
              <a:ext uri="{FF2B5EF4-FFF2-40B4-BE49-F238E27FC236}">
                <a16:creationId xmlns:a16="http://schemas.microsoft.com/office/drawing/2014/main" id="{48B43A6F-6EAB-097D-BF46-14A8BE90910F}"/>
              </a:ext>
            </a:extLst>
          </p:cNvPr>
          <p:cNvSpPr txBox="1">
            <a:spLocks noChangeArrowheads="1"/>
          </p:cNvSpPr>
          <p:nvPr/>
        </p:nvSpPr>
        <p:spPr bwMode="auto">
          <a:xfrm>
            <a:off x="1044575" y="803275"/>
            <a:ext cx="9478963" cy="5195888"/>
          </a:xfrm>
          <a:prstGeom prst="rect">
            <a:avLst/>
          </a:prstGeom>
          <a:noFill/>
          <a:ln>
            <a:noFill/>
          </a:ln>
          <a:effectLst/>
        </p:spPr>
        <p:txBody>
          <a:bodyPr lIns="90488" tIns="44450" rIns="90488" bIns="44450"/>
          <a:lst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Data can be shared.</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Data Independence.</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Concurrent access.</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Recovery from crashes.</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Providing Backup and Recovery.</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Restricting unauthorized access.</a:t>
            </a:r>
          </a:p>
          <a:p>
            <a:pPr eaLnBrk="1" hangingPunct="1">
              <a:lnSpc>
                <a:spcPct val="200000"/>
              </a:lnSpc>
              <a:buClr>
                <a:srgbClr val="2B5481"/>
              </a:buClr>
              <a:defRPr/>
            </a:pPr>
            <a:r>
              <a:rPr lang="en-IN" sz="22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Solving enterprise requirement than individual requirement</a:t>
            </a:r>
          </a:p>
        </p:txBody>
      </p:sp>
      <p:sp>
        <p:nvSpPr>
          <p:cNvPr id="50180" name="Slide Number Placeholder 3">
            <a:extLst>
              <a:ext uri="{FF2B5EF4-FFF2-40B4-BE49-F238E27FC236}">
                <a16:creationId xmlns:a16="http://schemas.microsoft.com/office/drawing/2014/main" id="{8F18AAEF-6076-6B39-00A8-6CF82E19F22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18A189-9223-473C-B01C-FB45A17DFB04}" type="slidenum">
              <a:rPr lang="en-AU" altLang="en-US">
                <a:solidFill>
                  <a:srgbClr val="898989"/>
                </a:solidFill>
                <a:latin typeface="Calibri" panose="020F0502020204030204" pitchFamily="34" charset="0"/>
              </a:rPr>
              <a:pPr/>
              <a:t>36</a:t>
            </a:fld>
            <a:endParaRPr lang="en-AU"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1D4377-9FE8-5BB8-4649-8D7DEF4A77CD}"/>
              </a:ext>
            </a:extLst>
          </p:cNvPr>
          <p:cNvSpPr txBox="1">
            <a:spLocks noChangeArrowheads="1"/>
          </p:cNvSpPr>
          <p:nvPr/>
        </p:nvSpPr>
        <p:spPr bwMode="auto">
          <a:xfrm>
            <a:off x="576263" y="-79375"/>
            <a:ext cx="10369550" cy="1155700"/>
          </a:xfrm>
          <a:prstGeom prst="rect">
            <a:avLst/>
          </a:prstGeom>
          <a:noFill/>
          <a:ln>
            <a:noFill/>
          </a:ln>
          <a:effectLst/>
        </p:spPr>
        <p:txBody>
          <a:bodyPr lIns="90488" tIns="44450" rIns="90488" bIns="44450"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a:lstStyle>
          <a:p>
            <a:pPr eaLnBrk="1" hangingPunct="1">
              <a:buClr>
                <a:srgbClr val="2B5481"/>
              </a:buClr>
              <a:defRPr/>
            </a:pPr>
            <a:r>
              <a:rPr lang="en-IN" kern="0" dirty="0">
                <a:solidFill>
                  <a:srgbClr val="000000"/>
                </a:solidFill>
                <a:effectLst>
                  <a:outerShdw blurRad="38100" dist="38100" dir="2700000" algn="tl">
                    <a:srgbClr val="FFFFFF"/>
                  </a:outerShdw>
                </a:effectLst>
                <a:latin typeface="Arial" pitchFamily="34" charset="0"/>
                <a:cs typeface="Arial" pitchFamily="34" charset="0"/>
              </a:rPr>
              <a:t>Disadvantages of DBMS</a:t>
            </a:r>
          </a:p>
        </p:txBody>
      </p:sp>
      <p:sp>
        <p:nvSpPr>
          <p:cNvPr id="3" name="Rectangle 3">
            <a:extLst>
              <a:ext uri="{FF2B5EF4-FFF2-40B4-BE49-F238E27FC236}">
                <a16:creationId xmlns:a16="http://schemas.microsoft.com/office/drawing/2014/main" id="{F88D7671-539E-E5F3-7CA7-711FFC64312C}"/>
              </a:ext>
            </a:extLst>
          </p:cNvPr>
          <p:cNvSpPr txBox="1">
            <a:spLocks noChangeArrowheads="1"/>
          </p:cNvSpPr>
          <p:nvPr/>
        </p:nvSpPr>
        <p:spPr bwMode="auto">
          <a:xfrm>
            <a:off x="307975" y="822325"/>
            <a:ext cx="11214100" cy="3638550"/>
          </a:xfrm>
          <a:prstGeom prst="rect">
            <a:avLst/>
          </a:prstGeom>
          <a:noFill/>
          <a:ln>
            <a:noFill/>
          </a:ln>
          <a:effectLst/>
        </p:spPr>
        <p:txBody>
          <a:bodyPr lIns="90488" tIns="44450" rIns="90488" bIns="44450"/>
          <a:lst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eaLnBrk="1" hangingPunct="1">
              <a:lnSpc>
                <a:spcPct val="200000"/>
              </a:lnSpc>
              <a:buClr>
                <a:srgbClr val="2B5481"/>
              </a:buClr>
              <a:defRPr/>
            </a:pPr>
            <a:r>
              <a:rPr lang="en-IN" sz="2400" kern="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Complexity</a:t>
            </a:r>
            <a:endParaRPr lang="en-IN" sz="24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a:p>
            <a:pPr eaLnBrk="1" hangingPunct="1">
              <a:lnSpc>
                <a:spcPct val="200000"/>
              </a:lnSpc>
              <a:buClr>
                <a:srgbClr val="2B5481"/>
              </a:buClr>
              <a:defRPr/>
            </a:pPr>
            <a:r>
              <a:rPr lang="en-IN" sz="24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Higher impact of a failure.</a:t>
            </a:r>
          </a:p>
          <a:p>
            <a:pPr eaLnBrk="1" hangingPunct="1">
              <a:lnSpc>
                <a:spcPct val="200000"/>
              </a:lnSpc>
              <a:buClr>
                <a:srgbClr val="2B5481"/>
              </a:buClr>
              <a:defRPr/>
            </a:pPr>
            <a:r>
              <a:rPr lang="en-IN" sz="24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Cost of DBMS.</a:t>
            </a:r>
          </a:p>
          <a:p>
            <a:pPr eaLnBrk="1" hangingPunct="1">
              <a:lnSpc>
                <a:spcPct val="200000"/>
              </a:lnSpc>
              <a:buClr>
                <a:srgbClr val="2B5481"/>
              </a:buClr>
              <a:defRPr/>
            </a:pPr>
            <a:r>
              <a:rPr lang="en-IN" sz="2400" kern="0" dirty="0">
                <a:solidFill>
                  <a:srgbClr val="000000"/>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rPr>
              <a:t>Additional Hardware costs.</a:t>
            </a:r>
          </a:p>
        </p:txBody>
      </p:sp>
      <p:sp>
        <p:nvSpPr>
          <p:cNvPr id="51204" name="Slide Number Placeholder 3">
            <a:extLst>
              <a:ext uri="{FF2B5EF4-FFF2-40B4-BE49-F238E27FC236}">
                <a16:creationId xmlns:a16="http://schemas.microsoft.com/office/drawing/2014/main" id="{8CE313B1-5729-D4F8-D38C-D8DE8D84F41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EE5C97-00D8-4AC6-AB85-6BEDCACBFABB}" type="slidenum">
              <a:rPr lang="en-AU" altLang="en-US">
                <a:solidFill>
                  <a:srgbClr val="898989"/>
                </a:solidFill>
                <a:latin typeface="Calibri" panose="020F0502020204030204" pitchFamily="34" charset="0"/>
              </a:rPr>
              <a:pPr/>
              <a:t>37</a:t>
            </a:fld>
            <a:endParaRPr lang="en-AU" altLang="en-US">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92918DB-F854-9FE4-F4BE-FA76E965B5C9}"/>
              </a:ext>
            </a:extLst>
          </p:cNvPr>
          <p:cNvSpPr>
            <a:spLocks noGrp="1"/>
          </p:cNvSpPr>
          <p:nvPr>
            <p:ph type="title"/>
          </p:nvPr>
        </p:nvSpPr>
        <p:spPr/>
        <p:txBody>
          <a:bodyPr/>
          <a:lstStyle/>
          <a:p>
            <a:r>
              <a:rPr lang="en-US" altLang="en-US"/>
              <a:t>References</a:t>
            </a:r>
          </a:p>
        </p:txBody>
      </p:sp>
      <p:sp>
        <p:nvSpPr>
          <p:cNvPr id="52227" name="Content Placeholder 2">
            <a:extLst>
              <a:ext uri="{FF2B5EF4-FFF2-40B4-BE49-F238E27FC236}">
                <a16:creationId xmlns:a16="http://schemas.microsoft.com/office/drawing/2014/main" id="{05701A91-8C25-A9F2-70CC-2846D1B0769D}"/>
              </a:ext>
            </a:extLst>
          </p:cNvPr>
          <p:cNvSpPr>
            <a:spLocks noGrp="1"/>
          </p:cNvSpPr>
          <p:nvPr>
            <p:ph idx="1"/>
          </p:nvPr>
        </p:nvSpPr>
        <p:spPr/>
        <p:txBody>
          <a:bodyPr/>
          <a:lstStyle/>
          <a:p>
            <a:pPr marL="514350" indent="-514350" algn="just">
              <a:buFont typeface="Arial" panose="020B0604020202020204" pitchFamily="34" charset="0"/>
              <a:buAutoNum type="arabicPeriod"/>
            </a:pPr>
            <a:r>
              <a:rPr lang="en-US" altLang="en-US"/>
              <a:t>Database System Concepts, Sixth Edition, Abraham Silberschatz, Yale University Henry, F. Korth Lehigh University, S. Sudarshan Indian Institute of Technology, Bombay. </a:t>
            </a:r>
          </a:p>
          <a:p>
            <a:pPr marL="514350" indent="-514350" algn="just">
              <a:buFont typeface="Arial" panose="020B0604020202020204" pitchFamily="34" charset="0"/>
              <a:buAutoNum type="arabicPeriod"/>
            </a:pPr>
            <a:r>
              <a:rPr lang="en-US" altLang="en-US"/>
              <a:t>Fundamentals of Database Systems, 7th Edition, RamezElmasri, University of Texas at Arlington, Shamkant B. Navathe, University of Texas at Arlington.</a:t>
            </a:r>
          </a:p>
        </p:txBody>
      </p:sp>
      <p:sp>
        <p:nvSpPr>
          <p:cNvPr id="52228" name="Slide Number Placeholder 3">
            <a:extLst>
              <a:ext uri="{FF2B5EF4-FFF2-40B4-BE49-F238E27FC236}">
                <a16:creationId xmlns:a16="http://schemas.microsoft.com/office/drawing/2014/main" id="{D1D89926-640A-277C-FA9A-A1F6BE79890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3CCAFA-6161-49FA-BB52-930867D88276}" type="slidenum">
              <a:rPr lang="en-AU" altLang="en-US">
                <a:solidFill>
                  <a:srgbClr val="898989"/>
                </a:solidFill>
                <a:latin typeface="Calibri" panose="020F0502020204030204" pitchFamily="34" charset="0"/>
              </a:rPr>
              <a:pPr/>
              <a:t>38</a:t>
            </a:fld>
            <a:endParaRPr lang="en-AU" altLang="en-US">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AADAA8D-C61C-509A-243E-400D1B1C5F28}"/>
              </a:ext>
            </a:extLst>
          </p:cNvPr>
          <p:cNvSpPr>
            <a:spLocks noGrp="1"/>
          </p:cNvSpPr>
          <p:nvPr>
            <p:ph type="title"/>
          </p:nvPr>
        </p:nvSpPr>
        <p:spPr/>
        <p:txBody>
          <a:bodyPr/>
          <a:lstStyle/>
          <a:p>
            <a:r>
              <a:rPr lang="en-US" altLang="en-US"/>
              <a:t>Key Concepts</a:t>
            </a:r>
          </a:p>
        </p:txBody>
      </p:sp>
      <p:sp>
        <p:nvSpPr>
          <p:cNvPr id="18435" name="Content Placeholder 2">
            <a:extLst>
              <a:ext uri="{FF2B5EF4-FFF2-40B4-BE49-F238E27FC236}">
                <a16:creationId xmlns:a16="http://schemas.microsoft.com/office/drawing/2014/main" id="{6357641F-7A66-D157-2C7B-DD4F266158EB}"/>
              </a:ext>
            </a:extLst>
          </p:cNvPr>
          <p:cNvSpPr>
            <a:spLocks noGrp="1"/>
          </p:cNvSpPr>
          <p:nvPr>
            <p:ph idx="1"/>
          </p:nvPr>
        </p:nvSpPr>
        <p:spPr/>
        <p:txBody>
          <a:bodyPr/>
          <a:lstStyle/>
          <a:p>
            <a:pPr>
              <a:buFont typeface="Wingdings" pitchFamily="2" charset="2"/>
              <a:buChar char="v"/>
              <a:defRPr/>
            </a:pPr>
            <a:r>
              <a:rPr lang="en-US" altLang="en-US" sz="2000" dirty="0"/>
              <a:t>    Basic Terminology (</a:t>
            </a:r>
            <a:r>
              <a:rPr lang="en-US" sz="2000" dirty="0"/>
              <a:t>Data, Information)</a:t>
            </a:r>
          </a:p>
          <a:p>
            <a:pPr>
              <a:buFont typeface="Wingdings" pitchFamily="2" charset="2"/>
              <a:buChar char="v"/>
              <a:defRPr/>
            </a:pPr>
            <a:r>
              <a:rPr lang="en-US" altLang="en-US" sz="2000" dirty="0"/>
              <a:t>    History of Database systems</a:t>
            </a:r>
          </a:p>
          <a:p>
            <a:pPr marL="457200" indent="-457200" eaLnBrk="1" hangingPunct="1">
              <a:buFont typeface="Wingdings" pitchFamily="2" charset="2"/>
              <a:buChar char="v"/>
              <a:defRPr/>
            </a:pPr>
            <a:r>
              <a:rPr lang="en-US" altLang="en-US" sz="2000" dirty="0">
                <a:cs typeface="Times New Roman" pitchFamily="16" charset="0"/>
              </a:rPr>
              <a:t>Approaches to store data</a:t>
            </a:r>
          </a:p>
          <a:p>
            <a:pPr marL="457200" indent="-457200" eaLnBrk="1" hangingPunct="1">
              <a:buFont typeface="Wingdings" pitchFamily="2" charset="2"/>
              <a:buChar char="v"/>
              <a:defRPr/>
            </a:pPr>
            <a:r>
              <a:rPr lang="en-US" altLang="en-US" sz="2000" dirty="0">
                <a:cs typeface="Times New Roman" pitchFamily="16" charset="0"/>
              </a:rPr>
              <a:t>File based Approach</a:t>
            </a:r>
          </a:p>
          <a:p>
            <a:pPr marL="457200" indent="-457200" eaLnBrk="1" hangingPunct="1">
              <a:buFont typeface="Wingdings" pitchFamily="2" charset="2"/>
              <a:buChar char="v"/>
              <a:defRPr/>
            </a:pPr>
            <a:r>
              <a:rPr lang="en-US" altLang="en-US" sz="2000" dirty="0">
                <a:cs typeface="Times New Roman" pitchFamily="16" charset="0"/>
              </a:rPr>
              <a:t>Problems with traditional Approach</a:t>
            </a:r>
          </a:p>
          <a:p>
            <a:pPr marL="457200" indent="-457200" eaLnBrk="1" hangingPunct="1">
              <a:buFont typeface="Wingdings" pitchFamily="2" charset="2"/>
              <a:buChar char="v"/>
              <a:defRPr/>
            </a:pPr>
            <a:r>
              <a:rPr lang="en-US" altLang="en-US" sz="2000" dirty="0">
                <a:cs typeface="Times New Roman" pitchFamily="16" charset="0"/>
              </a:rPr>
              <a:t>Database Approach</a:t>
            </a:r>
          </a:p>
          <a:p>
            <a:pPr marL="457200" indent="-457200" eaLnBrk="1" hangingPunct="1">
              <a:buFont typeface="Wingdings" pitchFamily="2" charset="2"/>
              <a:buChar char="v"/>
              <a:defRPr/>
            </a:pPr>
            <a:r>
              <a:rPr lang="en-US" altLang="en-US" sz="2000" dirty="0">
                <a:cs typeface="Times New Roman" pitchFamily="16" charset="0"/>
              </a:rPr>
              <a:t>Operations on database</a:t>
            </a:r>
          </a:p>
          <a:p>
            <a:pPr marL="457200" indent="-457200" eaLnBrk="1" hangingPunct="1">
              <a:buFont typeface="Wingdings" pitchFamily="2" charset="2"/>
              <a:buChar char="v"/>
              <a:defRPr/>
            </a:pPr>
            <a:r>
              <a:rPr lang="en-IN" sz="2000" dirty="0"/>
              <a:t>Components of Database</a:t>
            </a:r>
          </a:p>
          <a:p>
            <a:pPr marL="457200" indent="-457200" eaLnBrk="1" hangingPunct="1">
              <a:buFont typeface="Wingdings" pitchFamily="2" charset="2"/>
              <a:buChar char="v"/>
              <a:defRPr/>
            </a:pPr>
            <a:r>
              <a:rPr lang="en-US" sz="2000" dirty="0"/>
              <a:t>Database Management System  (DBMS)</a:t>
            </a:r>
          </a:p>
          <a:p>
            <a:pPr marL="457200" indent="-457200" eaLnBrk="1" hangingPunct="1">
              <a:buFont typeface="Wingdings" pitchFamily="2" charset="2"/>
              <a:buChar char="v"/>
              <a:defRPr/>
            </a:pPr>
            <a:r>
              <a:rPr lang="en-US" altLang="en-US" sz="2000">
                <a:cs typeface="Times New Roman" pitchFamily="16" charset="0"/>
              </a:rPr>
              <a:t>Database </a:t>
            </a:r>
            <a:r>
              <a:rPr lang="en-US" altLang="en-US" sz="2000" dirty="0">
                <a:cs typeface="Times New Roman" pitchFamily="16" charset="0"/>
              </a:rPr>
              <a:t>Characteristics</a:t>
            </a:r>
          </a:p>
          <a:p>
            <a:pPr marL="457200" indent="-457200" eaLnBrk="1" hangingPunct="1">
              <a:buFont typeface="Wingdings" pitchFamily="2" charset="2"/>
              <a:buChar char="v"/>
              <a:defRPr/>
            </a:pPr>
            <a:r>
              <a:rPr lang="en-US" altLang="en-US" sz="2000" dirty="0">
                <a:cs typeface="Times New Roman" pitchFamily="16" charset="0"/>
              </a:rPr>
              <a:t>Differences between File and Database Approaches</a:t>
            </a:r>
          </a:p>
          <a:p>
            <a:pPr marL="457200" indent="-457200" eaLnBrk="1" hangingPunct="1">
              <a:buFont typeface="Wingdings" pitchFamily="2" charset="2"/>
              <a:buChar char="v"/>
              <a:defRPr/>
            </a:pPr>
            <a:r>
              <a:rPr lang="en-US" altLang="en-US" sz="2000" dirty="0">
                <a:cs typeface="Times New Roman" pitchFamily="16" charset="0"/>
              </a:rPr>
              <a:t>Advantages  &amp; Disadvantages of DBMS</a:t>
            </a:r>
          </a:p>
          <a:p>
            <a:pPr marL="457200" indent="-457200" eaLnBrk="1" hangingPunct="1">
              <a:buFont typeface="Wingdings" pitchFamily="2" charset="2"/>
              <a:buChar char="v"/>
              <a:defRPr/>
            </a:pPr>
            <a:endParaRPr lang="en-US" altLang="en-US" dirty="0">
              <a:latin typeface="Times New Roman" pitchFamily="16" charset="0"/>
              <a:cs typeface="Times New Roman" pitchFamily="16" charset="0"/>
            </a:endParaRPr>
          </a:p>
          <a:p>
            <a:pPr marL="457200" indent="-457200" eaLnBrk="1" hangingPunct="1">
              <a:buFont typeface="Wingdings" pitchFamily="2" charset="2"/>
              <a:buChar char="v"/>
              <a:defRPr/>
            </a:pPr>
            <a:endParaRPr lang="en-US" altLang="en-US" dirty="0">
              <a:latin typeface="Times New Roman" pitchFamily="16" charset="0"/>
              <a:cs typeface="Times New Roman" pitchFamily="16" charset="0"/>
            </a:endParaRPr>
          </a:p>
          <a:p>
            <a:pPr marL="457200" indent="-457200" eaLnBrk="1" hangingPunct="1">
              <a:buFont typeface="Arial" charset="0"/>
              <a:buNone/>
              <a:defRPr/>
            </a:pPr>
            <a:endParaRPr lang="en-US" altLang="en-US" dirty="0">
              <a:latin typeface="Times New Roman" pitchFamily="16" charset="0"/>
              <a:cs typeface="Times New Roman" pitchFamily="16" charset="0"/>
            </a:endParaRPr>
          </a:p>
          <a:p>
            <a:pPr marL="457200" indent="-457200" eaLnBrk="1" hangingPunct="1">
              <a:buFont typeface="Arial" charset="0"/>
              <a:buNone/>
              <a:defRPr/>
            </a:pPr>
            <a:endParaRPr lang="en-US" altLang="en-US" dirty="0">
              <a:latin typeface="Times New Roman" pitchFamily="16" charset="0"/>
              <a:cs typeface="Times New Roman" pitchFamily="16" charset="0"/>
            </a:endParaRPr>
          </a:p>
        </p:txBody>
      </p:sp>
      <p:sp>
        <p:nvSpPr>
          <p:cNvPr id="17412" name="Slide Number Placeholder 3">
            <a:extLst>
              <a:ext uri="{FF2B5EF4-FFF2-40B4-BE49-F238E27FC236}">
                <a16:creationId xmlns:a16="http://schemas.microsoft.com/office/drawing/2014/main" id="{D51CB730-459A-3BC3-1A0E-8A6034DF70D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C6CB50-8E97-458C-9048-301BF3011AC0}" type="slidenum">
              <a:rPr lang="en-AU" altLang="en-US">
                <a:solidFill>
                  <a:srgbClr val="898989"/>
                </a:solidFill>
                <a:latin typeface="Calibri" panose="020F0502020204030204" pitchFamily="34" charset="0"/>
              </a:rPr>
              <a:pPr/>
              <a:t>4</a:t>
            </a:fld>
            <a:endParaRPr lang="en-AU"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FD37F50-803A-6569-0615-C8EE3EE96EE8}"/>
              </a:ext>
            </a:extLst>
          </p:cNvPr>
          <p:cNvSpPr>
            <a:spLocks noGrp="1"/>
          </p:cNvSpPr>
          <p:nvPr>
            <p:ph type="title"/>
          </p:nvPr>
        </p:nvSpPr>
        <p:spPr/>
        <p:txBody>
          <a:bodyPr/>
          <a:lstStyle/>
          <a:p>
            <a:r>
              <a:rPr lang="en-US" altLang="en-US"/>
              <a:t>Basic Terminology (Data, Information)</a:t>
            </a:r>
          </a:p>
        </p:txBody>
      </p:sp>
      <p:sp>
        <p:nvSpPr>
          <p:cNvPr id="18435" name="Content Placeholder 2">
            <a:extLst>
              <a:ext uri="{FF2B5EF4-FFF2-40B4-BE49-F238E27FC236}">
                <a16:creationId xmlns:a16="http://schemas.microsoft.com/office/drawing/2014/main" id="{C3A0BA9A-5912-2F35-083B-B6C7AD2D3EA9}"/>
              </a:ext>
            </a:extLst>
          </p:cNvPr>
          <p:cNvSpPr>
            <a:spLocks noGrp="1"/>
          </p:cNvSpPr>
          <p:nvPr>
            <p:ph idx="1"/>
          </p:nvPr>
        </p:nvSpPr>
        <p:spPr>
          <a:xfrm>
            <a:off x="792163" y="1155700"/>
            <a:ext cx="9937750" cy="2493963"/>
          </a:xfrm>
        </p:spPr>
        <p:txBody>
          <a:bodyPr/>
          <a:lstStyle/>
          <a:p>
            <a:pPr algn="ctr">
              <a:buFont typeface="Arial" panose="020B0604020202020204" pitchFamily="34" charset="0"/>
              <a:buNone/>
            </a:pPr>
            <a:endParaRPr lang="en-US" altLang="en-US">
              <a:solidFill>
                <a:srgbClr val="0070C0"/>
              </a:solidFill>
            </a:endParaRPr>
          </a:p>
          <a:p>
            <a:pPr algn="ctr">
              <a:buFont typeface="Arial" panose="020B0604020202020204" pitchFamily="34" charset="0"/>
              <a:buNone/>
            </a:pPr>
            <a:endParaRPr lang="en-US" altLang="en-US">
              <a:solidFill>
                <a:srgbClr val="0070C0"/>
              </a:solidFill>
            </a:endParaRPr>
          </a:p>
          <a:p>
            <a:pPr algn="ctr">
              <a:buFont typeface="Arial" panose="020B0604020202020204" pitchFamily="34" charset="0"/>
              <a:buNone/>
            </a:pPr>
            <a:r>
              <a:rPr lang="en-US" altLang="en-US" b="1">
                <a:solidFill>
                  <a:srgbClr val="0070C0"/>
                </a:solidFill>
              </a:rPr>
              <a:t>The terms “data” and “information” are often used interchangeably, but they actually aren’t the same.</a:t>
            </a:r>
          </a:p>
          <a:p>
            <a:pPr>
              <a:buFont typeface="Arial" panose="020B0604020202020204" pitchFamily="34" charset="0"/>
              <a:buNone/>
            </a:pPr>
            <a:endParaRPr lang="en-US" altLang="en-US">
              <a:solidFill>
                <a:srgbClr val="0070C0"/>
              </a:solidFill>
            </a:endParaRPr>
          </a:p>
        </p:txBody>
      </p:sp>
      <p:sp>
        <p:nvSpPr>
          <p:cNvPr id="7" name="Rectangle 6">
            <a:extLst>
              <a:ext uri="{FF2B5EF4-FFF2-40B4-BE49-F238E27FC236}">
                <a16:creationId xmlns:a16="http://schemas.microsoft.com/office/drawing/2014/main" id="{4FAF583C-D966-24EE-15E8-A1540DA13337}"/>
              </a:ext>
            </a:extLst>
          </p:cNvPr>
          <p:cNvSpPr/>
          <p:nvPr/>
        </p:nvSpPr>
        <p:spPr>
          <a:xfrm>
            <a:off x="4968875" y="4356100"/>
            <a:ext cx="2208213"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Processing</a:t>
            </a:r>
          </a:p>
        </p:txBody>
      </p:sp>
      <p:cxnSp>
        <p:nvCxnSpPr>
          <p:cNvPr id="9" name="Straight Arrow Connector 8">
            <a:extLst>
              <a:ext uri="{FF2B5EF4-FFF2-40B4-BE49-F238E27FC236}">
                <a16:creationId xmlns:a16="http://schemas.microsoft.com/office/drawing/2014/main" id="{3DDFDE30-613D-88A7-89F7-7BAF3C45873C}"/>
              </a:ext>
            </a:extLst>
          </p:cNvPr>
          <p:cNvCxnSpPr>
            <a:endCxn id="7" idx="1"/>
          </p:cNvCxnSpPr>
          <p:nvPr/>
        </p:nvCxnSpPr>
        <p:spPr>
          <a:xfrm>
            <a:off x="4054475" y="4735513"/>
            <a:ext cx="91440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4874D29-34F7-E58D-6272-24F39E8252F0}"/>
              </a:ext>
            </a:extLst>
          </p:cNvPr>
          <p:cNvCxnSpPr/>
          <p:nvPr/>
        </p:nvCxnSpPr>
        <p:spPr>
          <a:xfrm flipV="1">
            <a:off x="7151688" y="4735513"/>
            <a:ext cx="1052512"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41E462B4-1845-506F-121E-14D9F6B5F996}"/>
              </a:ext>
            </a:extLst>
          </p:cNvPr>
          <p:cNvSpPr/>
          <p:nvPr/>
        </p:nvSpPr>
        <p:spPr>
          <a:xfrm>
            <a:off x="1527175" y="4476750"/>
            <a:ext cx="2501900" cy="595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Data </a:t>
            </a:r>
          </a:p>
          <a:p>
            <a:pPr algn="ctr">
              <a:defRPr/>
            </a:pPr>
            <a:r>
              <a:rPr lang="en-US" dirty="0">
                <a:solidFill>
                  <a:srgbClr val="C00000"/>
                </a:solidFill>
              </a:rPr>
              <a:t>(Raw facts and figures)</a:t>
            </a:r>
          </a:p>
        </p:txBody>
      </p:sp>
      <p:sp>
        <p:nvSpPr>
          <p:cNvPr id="14" name="Rectangle 13">
            <a:extLst>
              <a:ext uri="{FF2B5EF4-FFF2-40B4-BE49-F238E27FC236}">
                <a16:creationId xmlns:a16="http://schemas.microsoft.com/office/drawing/2014/main" id="{A2395A69-4E20-28E3-D48E-4C5B246F3479}"/>
              </a:ext>
            </a:extLst>
          </p:cNvPr>
          <p:cNvSpPr/>
          <p:nvPr/>
        </p:nvSpPr>
        <p:spPr>
          <a:xfrm>
            <a:off x="8201025" y="4422775"/>
            <a:ext cx="1392238" cy="595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rPr>
              <a:t>Information</a:t>
            </a:r>
          </a:p>
        </p:txBody>
      </p:sp>
      <p:sp>
        <p:nvSpPr>
          <p:cNvPr id="18441" name="Slide Number Placeholder 9">
            <a:extLst>
              <a:ext uri="{FF2B5EF4-FFF2-40B4-BE49-F238E27FC236}">
                <a16:creationId xmlns:a16="http://schemas.microsoft.com/office/drawing/2014/main" id="{10452A14-7643-39D0-C5A4-C024E99E471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EDFC79-D0A0-4D1C-85F1-6B8CFC8E1C5E}" type="slidenum">
              <a:rPr lang="en-AU" altLang="en-US">
                <a:solidFill>
                  <a:srgbClr val="898989"/>
                </a:solidFill>
                <a:latin typeface="Calibri" panose="020F0502020204030204" pitchFamily="34" charset="0"/>
              </a:rPr>
              <a:pPr/>
              <a:t>5</a:t>
            </a:fld>
            <a:endParaRPr lang="en-AU"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537D1CD-4C99-EA25-9A4F-7C6CABECD8A5}"/>
              </a:ext>
            </a:extLst>
          </p:cNvPr>
          <p:cNvSpPr>
            <a:spLocks noGrp="1"/>
          </p:cNvSpPr>
          <p:nvPr>
            <p:ph type="title"/>
          </p:nvPr>
        </p:nvSpPr>
        <p:spPr>
          <a:xfrm>
            <a:off x="792163" y="241300"/>
            <a:ext cx="9937750" cy="698500"/>
          </a:xfrm>
        </p:spPr>
        <p:txBody>
          <a:bodyPr/>
          <a:lstStyle/>
          <a:p>
            <a:r>
              <a:rPr lang="en-US" altLang="en-US"/>
              <a:t>What is Data ?</a:t>
            </a:r>
          </a:p>
        </p:txBody>
      </p:sp>
      <p:sp>
        <p:nvSpPr>
          <p:cNvPr id="19459" name="Content Placeholder 2">
            <a:extLst>
              <a:ext uri="{FF2B5EF4-FFF2-40B4-BE49-F238E27FC236}">
                <a16:creationId xmlns:a16="http://schemas.microsoft.com/office/drawing/2014/main" id="{B05CC9B4-FE69-E839-9F4D-08617366C520}"/>
              </a:ext>
            </a:extLst>
          </p:cNvPr>
          <p:cNvSpPr>
            <a:spLocks noGrp="1"/>
          </p:cNvSpPr>
          <p:nvPr>
            <p:ph idx="1"/>
          </p:nvPr>
        </p:nvSpPr>
        <p:spPr>
          <a:xfrm>
            <a:off x="792163" y="982663"/>
            <a:ext cx="9937750" cy="5470525"/>
          </a:xfrm>
        </p:spPr>
        <p:txBody>
          <a:bodyPr/>
          <a:lstStyle/>
          <a:p>
            <a:pPr algn="just"/>
            <a:r>
              <a:rPr lang="en-US" altLang="en-US"/>
              <a:t>Data is defined as </a:t>
            </a:r>
            <a:r>
              <a:rPr lang="en-US" altLang="en-US" b="1"/>
              <a:t>a collection of individual facts or statistics</a:t>
            </a:r>
            <a:r>
              <a:rPr lang="en-US" altLang="en-US"/>
              <a:t>. (While “datum” is technically the singular form of “data,” it’s not commonly used in everyday language.) </a:t>
            </a:r>
          </a:p>
          <a:p>
            <a:pPr algn="just"/>
            <a:r>
              <a:rPr lang="en-US" altLang="en-US"/>
              <a:t>Data can come in the form of </a:t>
            </a:r>
          </a:p>
          <a:p>
            <a:pPr lvl="1" algn="just"/>
            <a:r>
              <a:rPr lang="en-US" altLang="en-US" b="1">
                <a:solidFill>
                  <a:srgbClr val="0070C0"/>
                </a:solidFill>
              </a:rPr>
              <a:t>text, </a:t>
            </a:r>
          </a:p>
          <a:p>
            <a:pPr lvl="1" algn="just"/>
            <a:r>
              <a:rPr lang="en-US" altLang="en-US" b="1">
                <a:solidFill>
                  <a:srgbClr val="0070C0"/>
                </a:solidFill>
              </a:rPr>
              <a:t>observations, </a:t>
            </a:r>
          </a:p>
          <a:p>
            <a:pPr lvl="1" algn="just"/>
            <a:r>
              <a:rPr lang="en-US" altLang="en-US" b="1">
                <a:solidFill>
                  <a:srgbClr val="0070C0"/>
                </a:solidFill>
              </a:rPr>
              <a:t>figures, </a:t>
            </a:r>
          </a:p>
          <a:p>
            <a:pPr lvl="1" algn="just"/>
            <a:r>
              <a:rPr lang="en-US" altLang="en-US" b="1">
                <a:solidFill>
                  <a:srgbClr val="0070C0"/>
                </a:solidFill>
              </a:rPr>
              <a:t>images, </a:t>
            </a:r>
          </a:p>
          <a:p>
            <a:pPr lvl="1" algn="just"/>
            <a:r>
              <a:rPr lang="en-US" altLang="en-US" b="1">
                <a:solidFill>
                  <a:srgbClr val="0070C0"/>
                </a:solidFill>
              </a:rPr>
              <a:t>numbers, </a:t>
            </a:r>
          </a:p>
          <a:p>
            <a:pPr lvl="1" algn="just"/>
            <a:r>
              <a:rPr lang="en-US" altLang="en-US" b="1">
                <a:solidFill>
                  <a:srgbClr val="0070C0"/>
                </a:solidFill>
              </a:rPr>
              <a:t>graphs, or </a:t>
            </a:r>
          </a:p>
          <a:p>
            <a:pPr lvl="1" algn="just"/>
            <a:r>
              <a:rPr lang="en-US" altLang="en-US" b="1">
                <a:solidFill>
                  <a:srgbClr val="0070C0"/>
                </a:solidFill>
              </a:rPr>
              <a:t>symbols</a:t>
            </a:r>
            <a:r>
              <a:rPr lang="en-US" altLang="en-US"/>
              <a:t>. </a:t>
            </a:r>
          </a:p>
          <a:p>
            <a:pPr algn="just"/>
            <a:r>
              <a:rPr lang="en-US" altLang="en-US" b="1"/>
              <a:t>For example</a:t>
            </a:r>
            <a:r>
              <a:rPr lang="en-US" altLang="en-US"/>
              <a:t>, data might include </a:t>
            </a:r>
            <a:r>
              <a:rPr lang="en-US" altLang="en-US" b="1">
                <a:solidFill>
                  <a:srgbClr val="0070C0"/>
                </a:solidFill>
              </a:rPr>
              <a:t>individual prices, weights, addresses, ages, names, temperatures, dates, or distances,etc</a:t>
            </a:r>
            <a:r>
              <a:rPr lang="en-US" altLang="en-US"/>
              <a:t>.</a:t>
            </a:r>
          </a:p>
        </p:txBody>
      </p:sp>
      <p:sp>
        <p:nvSpPr>
          <p:cNvPr id="19460" name="Slide Number Placeholder 3">
            <a:extLst>
              <a:ext uri="{FF2B5EF4-FFF2-40B4-BE49-F238E27FC236}">
                <a16:creationId xmlns:a16="http://schemas.microsoft.com/office/drawing/2014/main" id="{5A0847E7-F649-1A60-575A-CBFFE0F96AB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23AD13-C19C-4D77-A26C-2FB88A49C74F}" type="slidenum">
              <a:rPr lang="en-AU" altLang="en-US">
                <a:solidFill>
                  <a:srgbClr val="898989"/>
                </a:solidFill>
                <a:latin typeface="Calibri" panose="020F0502020204030204" pitchFamily="34" charset="0"/>
              </a:rPr>
              <a:pPr/>
              <a:t>6</a:t>
            </a:fld>
            <a:endParaRPr lang="en-AU"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220FE5C-169A-3CD9-FB20-77FC116B66B4}"/>
              </a:ext>
            </a:extLst>
          </p:cNvPr>
          <p:cNvSpPr>
            <a:spLocks noGrp="1"/>
          </p:cNvSpPr>
          <p:nvPr>
            <p:ph type="title"/>
          </p:nvPr>
        </p:nvSpPr>
        <p:spPr/>
        <p:txBody>
          <a:bodyPr/>
          <a:lstStyle/>
          <a:p>
            <a:r>
              <a:rPr lang="en-US" altLang="en-US"/>
              <a:t>What is Data?          			Contd…</a:t>
            </a:r>
          </a:p>
        </p:txBody>
      </p:sp>
      <p:sp>
        <p:nvSpPr>
          <p:cNvPr id="20483" name="Content Placeholder 2">
            <a:extLst>
              <a:ext uri="{FF2B5EF4-FFF2-40B4-BE49-F238E27FC236}">
                <a16:creationId xmlns:a16="http://schemas.microsoft.com/office/drawing/2014/main" id="{AABC00CE-1786-90E6-DD3B-3CAACAD24D03}"/>
              </a:ext>
            </a:extLst>
          </p:cNvPr>
          <p:cNvSpPr>
            <a:spLocks noGrp="1"/>
          </p:cNvSpPr>
          <p:nvPr>
            <p:ph idx="1"/>
          </p:nvPr>
        </p:nvSpPr>
        <p:spPr/>
        <p:txBody>
          <a:bodyPr/>
          <a:lstStyle/>
          <a:p>
            <a:pPr algn="just"/>
            <a:r>
              <a:rPr lang="en-US" altLang="en-US"/>
              <a:t>Data is a </a:t>
            </a:r>
            <a:r>
              <a:rPr lang="en-US" altLang="en-US" b="1"/>
              <a:t>raw form of knowledge </a:t>
            </a:r>
            <a:r>
              <a:rPr lang="en-US" altLang="en-US"/>
              <a:t>and, on its own, doesn’t carry any significance or purpose. In other words, you have to </a:t>
            </a:r>
            <a:r>
              <a:rPr lang="en-US" altLang="en-US" b="1"/>
              <a:t>interpret data for it to have meaning</a:t>
            </a:r>
            <a:r>
              <a:rPr lang="en-US" altLang="en-US"/>
              <a:t>. Data can be simple—and may even </a:t>
            </a:r>
            <a:r>
              <a:rPr lang="en-US" altLang="en-US" b="1"/>
              <a:t>seem useless until it is analyzed, organized, and interpreted</a:t>
            </a:r>
            <a:r>
              <a:rPr lang="en-US" altLang="en-US"/>
              <a:t>.</a:t>
            </a:r>
          </a:p>
          <a:p>
            <a:pPr algn="just"/>
            <a:r>
              <a:rPr lang="en-US" altLang="en-US"/>
              <a:t>There are two main types of data:</a:t>
            </a:r>
          </a:p>
          <a:p>
            <a:pPr algn="just"/>
            <a:r>
              <a:rPr lang="en-US" altLang="en-US" b="1"/>
              <a:t>Quantitative data</a:t>
            </a:r>
            <a:r>
              <a:rPr lang="en-US" altLang="en-US"/>
              <a:t> is provided in numerical form, like the weight, volume, or cost of an item.</a:t>
            </a:r>
          </a:p>
          <a:p>
            <a:pPr algn="just"/>
            <a:r>
              <a:rPr lang="en-US" altLang="en-US" b="1"/>
              <a:t>Qualitative data</a:t>
            </a:r>
            <a:r>
              <a:rPr lang="en-US" altLang="en-US"/>
              <a:t> is descriptive, but non-numerical, like the name, sex, or eye color of a person.</a:t>
            </a:r>
          </a:p>
          <a:p>
            <a:pPr>
              <a:buFont typeface="Arial" panose="020B0604020202020204" pitchFamily="34" charset="0"/>
              <a:buNone/>
            </a:pPr>
            <a:endParaRPr lang="en-US" altLang="en-US"/>
          </a:p>
        </p:txBody>
      </p:sp>
      <p:sp>
        <p:nvSpPr>
          <p:cNvPr id="20484" name="Slide Number Placeholder 3">
            <a:extLst>
              <a:ext uri="{FF2B5EF4-FFF2-40B4-BE49-F238E27FC236}">
                <a16:creationId xmlns:a16="http://schemas.microsoft.com/office/drawing/2014/main" id="{9E57F5DD-AD64-DC7E-8763-09B706639C3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0065DB-3E29-42AD-AA76-0CABDAF41F4D}" type="slidenum">
              <a:rPr lang="en-AU" altLang="en-US">
                <a:solidFill>
                  <a:srgbClr val="898989"/>
                </a:solidFill>
                <a:latin typeface="Calibri" panose="020F0502020204030204" pitchFamily="34" charset="0"/>
              </a:rPr>
              <a:pPr/>
              <a:t>7</a:t>
            </a:fld>
            <a:endParaRPr lang="en-AU"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5565324-FB1E-3B8C-2AAE-FC2DC47A42EB}"/>
              </a:ext>
            </a:extLst>
          </p:cNvPr>
          <p:cNvSpPr>
            <a:spLocks noGrp="1"/>
          </p:cNvSpPr>
          <p:nvPr>
            <p:ph type="title"/>
          </p:nvPr>
        </p:nvSpPr>
        <p:spPr>
          <a:xfrm>
            <a:off x="792163" y="258763"/>
            <a:ext cx="9937750" cy="708025"/>
          </a:xfrm>
        </p:spPr>
        <p:txBody>
          <a:bodyPr/>
          <a:lstStyle/>
          <a:p>
            <a:r>
              <a:rPr lang="en-US" altLang="en-US"/>
              <a:t>What is Information?</a:t>
            </a:r>
          </a:p>
        </p:txBody>
      </p:sp>
      <p:sp>
        <p:nvSpPr>
          <p:cNvPr id="21507" name="Content Placeholder 2">
            <a:extLst>
              <a:ext uri="{FF2B5EF4-FFF2-40B4-BE49-F238E27FC236}">
                <a16:creationId xmlns:a16="http://schemas.microsoft.com/office/drawing/2014/main" id="{252D18C5-FDFE-1BB7-91BD-EE89308EC0F2}"/>
              </a:ext>
            </a:extLst>
          </p:cNvPr>
          <p:cNvSpPr>
            <a:spLocks noGrp="1"/>
          </p:cNvSpPr>
          <p:nvPr>
            <p:ph idx="1"/>
          </p:nvPr>
        </p:nvSpPr>
        <p:spPr>
          <a:xfrm>
            <a:off x="792163" y="957263"/>
            <a:ext cx="9937750" cy="5219700"/>
          </a:xfrm>
        </p:spPr>
        <p:txBody>
          <a:bodyPr/>
          <a:lstStyle/>
          <a:p>
            <a:pPr algn="just"/>
            <a:r>
              <a:rPr lang="en-US" altLang="en-US" b="1"/>
              <a:t>Information</a:t>
            </a:r>
            <a:r>
              <a:rPr lang="en-US" altLang="en-US"/>
              <a:t> is defined as </a:t>
            </a:r>
            <a:r>
              <a:rPr lang="en-US" altLang="en-US">
                <a:solidFill>
                  <a:srgbClr val="0070C0"/>
                </a:solidFill>
              </a:rPr>
              <a:t>knowledge gained through study, communication, research, or instruction</a:t>
            </a:r>
            <a:r>
              <a:rPr lang="en-US" altLang="en-US"/>
              <a:t>. </a:t>
            </a:r>
          </a:p>
          <a:p>
            <a:pPr algn="just"/>
            <a:r>
              <a:rPr lang="en-US" altLang="en-US"/>
              <a:t>Essentially, </a:t>
            </a:r>
            <a:r>
              <a:rPr lang="en-US" altLang="en-US" b="1"/>
              <a:t>information</a:t>
            </a:r>
            <a:r>
              <a:rPr lang="en-US" altLang="en-US"/>
              <a:t> is the </a:t>
            </a:r>
            <a:r>
              <a:rPr lang="en-US" altLang="en-US">
                <a:solidFill>
                  <a:srgbClr val="0070C0"/>
                </a:solidFill>
              </a:rPr>
              <a:t>result of analyzing and interpreting pieces of data</a:t>
            </a:r>
            <a:r>
              <a:rPr lang="en-US" altLang="en-US"/>
              <a:t>. Whereas </a:t>
            </a:r>
            <a:r>
              <a:rPr lang="en-US" altLang="en-US" b="1"/>
              <a:t>data</a:t>
            </a:r>
            <a:r>
              <a:rPr lang="en-US" altLang="en-US"/>
              <a:t> is the </a:t>
            </a:r>
            <a:r>
              <a:rPr lang="en-US" altLang="en-US">
                <a:solidFill>
                  <a:srgbClr val="0070C0"/>
                </a:solidFill>
              </a:rPr>
              <a:t>individual figures, numbers, or graphs</a:t>
            </a:r>
            <a:r>
              <a:rPr lang="en-US" altLang="en-US"/>
              <a:t>, information is the perception of those pieces of knowledge.</a:t>
            </a:r>
          </a:p>
          <a:p>
            <a:pPr algn="just"/>
            <a:r>
              <a:rPr lang="en-US" altLang="en-US"/>
              <a:t>For example, a set of data could include temperature readings in a location over several years. Without any additional context, those temperatures have no meaning. However, when you analyze and organize that information, you could determine seasonal temperature patterns or even broader climate trends. Only when the data is organized and compiled in a useful way can it provide information that is beneficial to others. </a:t>
            </a:r>
          </a:p>
          <a:p>
            <a:pPr>
              <a:buFont typeface="Arial" panose="020B0604020202020204" pitchFamily="34" charset="0"/>
              <a:buNone/>
            </a:pPr>
            <a:endParaRPr lang="en-US" altLang="en-US"/>
          </a:p>
        </p:txBody>
      </p:sp>
      <p:sp>
        <p:nvSpPr>
          <p:cNvPr id="21508" name="Slide Number Placeholder 3">
            <a:extLst>
              <a:ext uri="{FF2B5EF4-FFF2-40B4-BE49-F238E27FC236}">
                <a16:creationId xmlns:a16="http://schemas.microsoft.com/office/drawing/2014/main" id="{91E689F2-D279-D443-79BC-21AF60DA7CA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74F704-9582-4585-AE7C-E37C56F072CB}" type="slidenum">
              <a:rPr lang="en-AU" altLang="en-US">
                <a:solidFill>
                  <a:srgbClr val="898989"/>
                </a:solidFill>
                <a:latin typeface="Calibri" panose="020F0502020204030204" pitchFamily="34" charset="0"/>
              </a:rPr>
              <a:pPr/>
              <a:t>8</a:t>
            </a:fld>
            <a:endParaRPr lang="en-AU" altLang="en-US">
              <a:solidFill>
                <a:srgbClr val="898989"/>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9842105-74B8-0681-08A2-A838E400D9B1}"/>
              </a:ext>
            </a:extLst>
          </p:cNvPr>
          <p:cNvSpPr>
            <a:spLocks noGrp="1"/>
          </p:cNvSpPr>
          <p:nvPr>
            <p:ph type="title"/>
          </p:nvPr>
        </p:nvSpPr>
        <p:spPr>
          <a:xfrm>
            <a:off x="800100" y="215900"/>
            <a:ext cx="9937750" cy="698500"/>
          </a:xfrm>
        </p:spPr>
        <p:txBody>
          <a:bodyPr/>
          <a:lstStyle/>
          <a:p>
            <a:br>
              <a:rPr lang="en-US" altLang="en-US" sz="4000"/>
            </a:br>
            <a:r>
              <a:rPr lang="en-US" altLang="en-US" sz="3600"/>
              <a:t>The Key Differences Between Data vs Information</a:t>
            </a:r>
            <a:br>
              <a:rPr lang="en-US" altLang="en-US"/>
            </a:br>
            <a:endParaRPr lang="en-US" altLang="en-US"/>
          </a:p>
        </p:txBody>
      </p:sp>
      <p:sp>
        <p:nvSpPr>
          <p:cNvPr id="22531" name="Content Placeholder 2">
            <a:extLst>
              <a:ext uri="{FF2B5EF4-FFF2-40B4-BE49-F238E27FC236}">
                <a16:creationId xmlns:a16="http://schemas.microsoft.com/office/drawing/2014/main" id="{E6430CFB-B843-3EB0-C564-36B7D9E7504C}"/>
              </a:ext>
            </a:extLst>
          </p:cNvPr>
          <p:cNvSpPr>
            <a:spLocks noGrp="1"/>
          </p:cNvSpPr>
          <p:nvPr>
            <p:ph idx="1"/>
          </p:nvPr>
        </p:nvSpPr>
        <p:spPr>
          <a:xfrm>
            <a:off x="792163" y="1216025"/>
            <a:ext cx="9937750" cy="5089525"/>
          </a:xfrm>
        </p:spPr>
        <p:txBody>
          <a:bodyPr/>
          <a:lstStyle/>
          <a:p>
            <a:pPr algn="just"/>
            <a:r>
              <a:rPr lang="en-US" altLang="en-US" sz="2400"/>
              <a:t>Data is a </a:t>
            </a:r>
            <a:r>
              <a:rPr lang="en-US" altLang="en-US" sz="2400">
                <a:solidFill>
                  <a:srgbClr val="0070C0"/>
                </a:solidFill>
              </a:rPr>
              <a:t>collection of facts</a:t>
            </a:r>
            <a:r>
              <a:rPr lang="en-US" altLang="en-US" sz="2400"/>
              <a:t>, while information </a:t>
            </a:r>
            <a:r>
              <a:rPr lang="en-US" altLang="en-US" sz="2400">
                <a:solidFill>
                  <a:srgbClr val="0070C0"/>
                </a:solidFill>
              </a:rPr>
              <a:t>puts those facts into context</a:t>
            </a:r>
            <a:r>
              <a:rPr lang="en-US" altLang="en-US" sz="2400"/>
              <a:t>.</a:t>
            </a:r>
          </a:p>
          <a:p>
            <a:pPr algn="just"/>
            <a:r>
              <a:rPr lang="en-US" altLang="en-US" sz="2400"/>
              <a:t>While data is </a:t>
            </a:r>
            <a:r>
              <a:rPr lang="en-US" altLang="en-US" sz="2400">
                <a:solidFill>
                  <a:srgbClr val="0070C0"/>
                </a:solidFill>
              </a:rPr>
              <a:t>raw and unorganized</a:t>
            </a:r>
            <a:r>
              <a:rPr lang="en-US" altLang="en-US" sz="2400"/>
              <a:t>, information is </a:t>
            </a:r>
            <a:r>
              <a:rPr lang="en-US" altLang="en-US" sz="2400">
                <a:solidFill>
                  <a:srgbClr val="0070C0"/>
                </a:solidFill>
              </a:rPr>
              <a:t>organized</a:t>
            </a:r>
            <a:r>
              <a:rPr lang="en-US" altLang="en-US" sz="2400"/>
              <a:t>.</a:t>
            </a:r>
          </a:p>
          <a:p>
            <a:pPr algn="just"/>
            <a:r>
              <a:rPr lang="en-US" altLang="en-US" sz="2400"/>
              <a:t>Data points are </a:t>
            </a:r>
            <a:r>
              <a:rPr lang="en-US" altLang="en-US" sz="2400">
                <a:solidFill>
                  <a:srgbClr val="0070C0"/>
                </a:solidFill>
              </a:rPr>
              <a:t>individual and sometimes unrelated</a:t>
            </a:r>
            <a:r>
              <a:rPr lang="en-US" altLang="en-US" sz="2400"/>
              <a:t>. Information </a:t>
            </a:r>
            <a:r>
              <a:rPr lang="en-US" altLang="en-US" sz="2400">
                <a:solidFill>
                  <a:srgbClr val="0070C0"/>
                </a:solidFill>
              </a:rPr>
              <a:t>maps out that data to provide a big-picture view of how it all fits together.</a:t>
            </a:r>
          </a:p>
          <a:p>
            <a:pPr algn="just"/>
            <a:r>
              <a:rPr lang="en-US" altLang="en-US" sz="2400"/>
              <a:t>Data, </a:t>
            </a:r>
            <a:r>
              <a:rPr lang="en-US" altLang="en-US" sz="2400">
                <a:solidFill>
                  <a:srgbClr val="0070C0"/>
                </a:solidFill>
              </a:rPr>
              <a:t>on its own, is meaningless</a:t>
            </a:r>
            <a:r>
              <a:rPr lang="en-US" altLang="en-US" sz="2400"/>
              <a:t>. When </a:t>
            </a:r>
            <a:r>
              <a:rPr lang="en-US" altLang="en-US" sz="2400">
                <a:solidFill>
                  <a:srgbClr val="0070C0"/>
                </a:solidFill>
              </a:rPr>
              <a:t>it’s</a:t>
            </a:r>
            <a:r>
              <a:rPr lang="en-US" altLang="en-US" sz="2400"/>
              <a:t> </a:t>
            </a:r>
            <a:r>
              <a:rPr lang="en-US" altLang="en-US" sz="2400">
                <a:solidFill>
                  <a:srgbClr val="0070C0"/>
                </a:solidFill>
              </a:rPr>
              <a:t>analyzed and interpreted</a:t>
            </a:r>
            <a:r>
              <a:rPr lang="en-US" altLang="en-US" sz="2400"/>
              <a:t>, it becomes meaningful information. </a:t>
            </a:r>
          </a:p>
          <a:p>
            <a:pPr algn="just"/>
            <a:r>
              <a:rPr lang="en-US" altLang="en-US" sz="2400"/>
              <a:t>Data </a:t>
            </a:r>
            <a:r>
              <a:rPr lang="en-US" altLang="en-US" sz="2400">
                <a:solidFill>
                  <a:srgbClr val="0070C0"/>
                </a:solidFill>
              </a:rPr>
              <a:t>does not depend on information</a:t>
            </a:r>
            <a:r>
              <a:rPr lang="en-US" altLang="en-US" sz="2400"/>
              <a:t>; however, </a:t>
            </a:r>
            <a:r>
              <a:rPr lang="en-US" altLang="en-US" sz="2400">
                <a:solidFill>
                  <a:srgbClr val="0070C0"/>
                </a:solidFill>
              </a:rPr>
              <a:t>information depends on data</a:t>
            </a:r>
            <a:r>
              <a:rPr lang="en-US" altLang="en-US" sz="2400"/>
              <a:t>.</a:t>
            </a:r>
          </a:p>
          <a:p>
            <a:pPr algn="just"/>
            <a:r>
              <a:rPr lang="en-US" altLang="en-US" sz="2400"/>
              <a:t>Data typically comes </a:t>
            </a:r>
            <a:r>
              <a:rPr lang="en-US" altLang="en-US" sz="2400">
                <a:solidFill>
                  <a:srgbClr val="0070C0"/>
                </a:solidFill>
              </a:rPr>
              <a:t>in the form of graphs, numbers, figures, or statistics</a:t>
            </a:r>
            <a:r>
              <a:rPr lang="en-US" altLang="en-US" sz="2400"/>
              <a:t>. Information is typically </a:t>
            </a:r>
            <a:r>
              <a:rPr lang="en-US" altLang="en-US" sz="2400">
                <a:solidFill>
                  <a:srgbClr val="0070C0"/>
                </a:solidFill>
              </a:rPr>
              <a:t>presented through words, language, thoughts, and ideas</a:t>
            </a:r>
            <a:r>
              <a:rPr lang="en-US" altLang="en-US" sz="2400"/>
              <a:t>.</a:t>
            </a:r>
          </a:p>
          <a:p>
            <a:pPr algn="just"/>
            <a:r>
              <a:rPr lang="en-US" altLang="en-US" sz="2400"/>
              <a:t>Data </a:t>
            </a:r>
            <a:r>
              <a:rPr lang="en-US" altLang="en-US" sz="2400">
                <a:solidFill>
                  <a:srgbClr val="0070C0"/>
                </a:solidFill>
              </a:rPr>
              <a:t>isn’t sufficient for decision-making</a:t>
            </a:r>
            <a:r>
              <a:rPr lang="en-US" altLang="en-US" sz="2400"/>
              <a:t>, but you </a:t>
            </a:r>
            <a:r>
              <a:rPr lang="en-US" altLang="en-US" sz="2400">
                <a:solidFill>
                  <a:srgbClr val="0070C0"/>
                </a:solidFill>
              </a:rPr>
              <a:t>can make decisions based on information</a:t>
            </a:r>
            <a:r>
              <a:rPr lang="en-US" altLang="en-US" sz="2400"/>
              <a:t>.</a:t>
            </a:r>
          </a:p>
          <a:p>
            <a:pPr>
              <a:buFont typeface="Arial" panose="020B0604020202020204" pitchFamily="34" charset="0"/>
              <a:buNone/>
            </a:pPr>
            <a:endParaRPr lang="en-US" altLang="en-US"/>
          </a:p>
        </p:txBody>
      </p:sp>
      <p:sp>
        <p:nvSpPr>
          <p:cNvPr id="22532" name="Slide Number Placeholder 3">
            <a:extLst>
              <a:ext uri="{FF2B5EF4-FFF2-40B4-BE49-F238E27FC236}">
                <a16:creationId xmlns:a16="http://schemas.microsoft.com/office/drawing/2014/main" id="{E6B3595B-B792-EFEC-1A95-B83893F066A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89AE68-151F-4F28-960C-0B7A53262596}" type="slidenum">
              <a:rPr lang="en-AU" altLang="en-US">
                <a:solidFill>
                  <a:srgbClr val="898989"/>
                </a:solidFill>
                <a:latin typeface="Calibri" panose="020F0502020204030204" pitchFamily="34" charset="0"/>
              </a:rPr>
              <a:pPr/>
              <a:t>9</a:t>
            </a:fld>
            <a:endParaRPr lang="en-AU" altLang="en-US">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2.xml><?xml version="1.0" encoding="utf-8"?>
<ds:datastoreItem xmlns:ds="http://schemas.openxmlformats.org/officeDocument/2006/customXml" ds:itemID="{EF278EEF-350D-4C91-B1DE-BC01806D8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Angles</Template>
  <TotalTime>1020</TotalTime>
  <Words>1873</Words>
  <Application>Microsoft Office PowerPoint</Application>
  <PresentationFormat>Custom</PresentationFormat>
  <Paragraphs>299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Database Management System (DBMS)  (Course code: 22CS****R)    CO#1 ,Session#1:  Session Topic: Database Fundamentals  </vt:lpstr>
      <vt:lpstr>Session Objective</vt:lpstr>
      <vt:lpstr>Poll Question-01</vt:lpstr>
      <vt:lpstr>Key Concepts</vt:lpstr>
      <vt:lpstr>Basic Terminology (Data, Information)</vt:lpstr>
      <vt:lpstr>What is Data ?</vt:lpstr>
      <vt:lpstr>What is Data?             Contd…</vt:lpstr>
      <vt:lpstr>What is Information?</vt:lpstr>
      <vt:lpstr> The Key Differences Between Data vs Information </vt:lpstr>
      <vt:lpstr>History of Database Systems</vt:lpstr>
      <vt:lpstr>History of Database Systems           Contd…</vt:lpstr>
      <vt:lpstr>Contd…</vt:lpstr>
      <vt:lpstr>Contd…</vt:lpstr>
      <vt:lpstr>Contd…</vt:lpstr>
      <vt:lpstr> Approaches to store data </vt:lpstr>
      <vt:lpstr> File Based Approach </vt:lpstr>
      <vt:lpstr> University Database in File Based System </vt:lpstr>
      <vt:lpstr>Problems in traditional approach</vt:lpstr>
      <vt:lpstr>Database Approach</vt:lpstr>
      <vt:lpstr> Database Definitions </vt:lpstr>
      <vt:lpstr>Database                                      contd…</vt:lpstr>
      <vt:lpstr> University Database in Database based System </vt:lpstr>
      <vt:lpstr> Operations on Databases </vt:lpstr>
      <vt:lpstr>Components of Database</vt:lpstr>
      <vt:lpstr>Database Management System  (DBMS)</vt:lpstr>
      <vt:lpstr>DBMS                                      contd…</vt:lpstr>
      <vt:lpstr>                                                    contd…</vt:lpstr>
      <vt:lpstr>PowerPoint Presentation</vt:lpstr>
      <vt:lpstr>Application Areas of DBMS</vt:lpstr>
      <vt:lpstr>Examples of DBMS</vt:lpstr>
      <vt:lpstr>Which Database is Better : Commercial or Open Source Database  ?</vt:lpstr>
      <vt:lpstr>Characteristics of the Database Approach</vt:lpstr>
      <vt:lpstr>Characteristics of the Database Approach</vt:lpstr>
      <vt:lpstr>Characteristics of the Database Approach</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hp</cp:lastModifiedBy>
  <cp:revision>233</cp:revision>
  <dcterms:created xsi:type="dcterms:W3CDTF">2016-10-27T15:05:54Z</dcterms:created>
  <dcterms:modified xsi:type="dcterms:W3CDTF">2022-07-11T04:30:03Z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