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1"/>
  </p:notesMasterIdLst>
  <p:sldIdLst>
    <p:sldId id="365" r:id="rId4"/>
    <p:sldId id="271" r:id="rId5"/>
    <p:sldId id="272" r:id="rId6"/>
    <p:sldId id="274" r:id="rId7"/>
    <p:sldId id="273" r:id="rId8"/>
    <p:sldId id="276" r:id="rId9"/>
    <p:sldId id="275" r:id="rId10"/>
    <p:sldId id="268" r:id="rId11"/>
    <p:sldId id="277" r:id="rId12"/>
    <p:sldId id="270" r:id="rId13"/>
    <p:sldId id="289" r:id="rId14"/>
    <p:sldId id="278" r:id="rId15"/>
    <p:sldId id="279" r:id="rId16"/>
    <p:sldId id="280" r:id="rId17"/>
    <p:sldId id="281" r:id="rId18"/>
    <p:sldId id="282" r:id="rId19"/>
    <p:sldId id="283" r:id="rId20"/>
    <p:sldId id="284" r:id="rId21"/>
    <p:sldId id="285" r:id="rId22"/>
    <p:sldId id="292" r:id="rId23"/>
    <p:sldId id="293" r:id="rId24"/>
    <p:sldId id="286" r:id="rId25"/>
    <p:sldId id="287" r:id="rId26"/>
    <p:sldId id="288" r:id="rId27"/>
    <p:sldId id="291" r:id="rId28"/>
    <p:sldId id="265" r:id="rId29"/>
    <p:sldId id="3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CD8F6-03D9-4633-AF51-AF6012CEDB68}" type="datetimeFigureOut">
              <a:rPr lang="en-IN" smtClean="0"/>
              <a:t>23-06-2022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39D8E-4241-4A28-BED7-C834B1DC5620}" type="slidenum">
              <a:rPr lang="en-IN" smtClean="0"/>
              <a:t>‹#›</a:t>
            </a:fld>
            <a:endParaRPr lang="en-IN"/>
          </a:p>
        </p:txBody>
      </p:sp>
    </p:spTree>
    <p:extLst>
      <p:ext uri="{BB962C8B-B14F-4D97-AF65-F5344CB8AC3E}">
        <p14:creationId xmlns:p14="http://schemas.microsoft.com/office/powerpoint/2010/main" val="2458261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89">
            <a:extLst>
              <a:ext uri="{FF2B5EF4-FFF2-40B4-BE49-F238E27FC236}">
                <a16:creationId xmlns:a16="http://schemas.microsoft.com/office/drawing/2014/main" id="{4B3FEBF6-F813-CA99-5A80-52E5FABDCA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2775" algn="l"/>
                <a:tab pos="10774363" algn="l"/>
                <a:tab pos="10775950" algn="l"/>
                <a:tab pos="10777538" algn="l"/>
                <a:tab pos="10779125" algn="l"/>
                <a:tab pos="10780713" algn="l"/>
              </a:tabLst>
              <a:defRPr sz="2400" b="1">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2775" algn="l"/>
                <a:tab pos="10774363" algn="l"/>
                <a:tab pos="10775950" algn="l"/>
                <a:tab pos="10777538" algn="l"/>
                <a:tab pos="10779125" algn="l"/>
                <a:tab pos="10780713" algn="l"/>
              </a:tabLst>
              <a:defRPr sz="2400" b="1">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2775" algn="l"/>
                <a:tab pos="10774363" algn="l"/>
                <a:tab pos="10775950" algn="l"/>
                <a:tab pos="10777538" algn="l"/>
                <a:tab pos="10779125" algn="l"/>
                <a:tab pos="10780713" algn="l"/>
              </a:tabLst>
              <a:defRPr sz="2400" b="1">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2775" algn="l"/>
                <a:tab pos="10774363" algn="l"/>
                <a:tab pos="10775950" algn="l"/>
                <a:tab pos="10777538" algn="l"/>
                <a:tab pos="10779125" algn="l"/>
                <a:tab pos="10780713" algn="l"/>
              </a:tabLst>
              <a:defRPr sz="2400" b="1">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2775" algn="l"/>
                <a:tab pos="10774363" algn="l"/>
                <a:tab pos="10775950" algn="l"/>
                <a:tab pos="10777538" algn="l"/>
                <a:tab pos="10779125" algn="l"/>
                <a:tab pos="10780713" algn="l"/>
              </a:tabLst>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2775" algn="l"/>
                <a:tab pos="10774363" algn="l"/>
                <a:tab pos="10775950" algn="l"/>
                <a:tab pos="10777538" algn="l"/>
                <a:tab pos="10779125" algn="l"/>
                <a:tab pos="10780713" algn="l"/>
              </a:tabLs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2775" algn="l"/>
                <a:tab pos="10774363" algn="l"/>
                <a:tab pos="10775950" algn="l"/>
                <a:tab pos="10777538" algn="l"/>
                <a:tab pos="10779125" algn="l"/>
                <a:tab pos="10780713" algn="l"/>
              </a:tabLs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2775" algn="l"/>
                <a:tab pos="10774363" algn="l"/>
                <a:tab pos="10775950" algn="l"/>
                <a:tab pos="10777538" algn="l"/>
                <a:tab pos="10779125" algn="l"/>
                <a:tab pos="10780713" algn="l"/>
              </a:tabLs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2775" algn="l"/>
                <a:tab pos="10774363" algn="l"/>
                <a:tab pos="10775950" algn="l"/>
                <a:tab pos="10777538" algn="l"/>
                <a:tab pos="10779125" algn="l"/>
                <a:tab pos="10780713" algn="l"/>
              </a:tabLst>
              <a:defRPr sz="2400" b="1">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2775" algn="l"/>
                <a:tab pos="10774363" algn="l"/>
                <a:tab pos="10775950" algn="l"/>
                <a:tab pos="10777538" algn="l"/>
                <a:tab pos="10779125" algn="l"/>
                <a:tab pos="10780713" algn="l"/>
              </a:tabLst>
              <a:defRPr/>
            </a:pPr>
            <a:fld id="{DC1F5C5A-1EF5-4A10-B4D1-2EFFF878EFF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DejaVu Sans"/>
                <a:cs typeface="DejaVu Sans"/>
              </a:rPr>
              <a:pPr marL="0" marR="0" lvl="0" indent="0" algn="r" defTabSz="9144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2775" algn="l"/>
                  <a:tab pos="10774363" algn="l"/>
                  <a:tab pos="10775950" algn="l"/>
                  <a:tab pos="10777538" algn="l"/>
                  <a:tab pos="10779125" algn="l"/>
                  <a:tab pos="10780713" algn="l"/>
                </a:tabLst>
                <a:defRPr/>
              </a:pPr>
              <a:t>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DejaVu Sans"/>
              <a:cs typeface="DejaVu Sans"/>
            </a:endParaRPr>
          </a:p>
        </p:txBody>
      </p:sp>
      <p:sp>
        <p:nvSpPr>
          <p:cNvPr id="34819" name="Text Box 1">
            <a:extLst>
              <a:ext uri="{FF2B5EF4-FFF2-40B4-BE49-F238E27FC236}">
                <a16:creationId xmlns:a16="http://schemas.microsoft.com/office/drawing/2014/main" id="{C878F512-C670-A90A-324F-481412EB8DDD}"/>
              </a:ext>
            </a:extLst>
          </p:cNvPr>
          <p:cNvSpPr txBox="1">
            <a:spLocks noChangeArrowheads="1"/>
          </p:cNvSpPr>
          <p:nvPr/>
        </p:nvSpPr>
        <p:spPr bwMode="auto">
          <a:xfrm>
            <a:off x="1143000" y="685800"/>
            <a:ext cx="4572000" cy="3429000"/>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IN"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34820" name="Text Box 2">
            <a:extLst>
              <a:ext uri="{FF2B5EF4-FFF2-40B4-BE49-F238E27FC236}">
                <a16:creationId xmlns:a16="http://schemas.microsoft.com/office/drawing/2014/main" id="{FC5CDDCF-7002-A051-8E1F-B5008605CDC2}"/>
              </a:ext>
            </a:extLst>
          </p:cNvPr>
          <p:cNvSpPr txBox="1">
            <a:spLocks noChangeArrowheads="1"/>
          </p:cNvSpPr>
          <p:nvPr/>
        </p:nvSpPr>
        <p:spPr bwMode="auto">
          <a:xfrm>
            <a:off x="889000" y="4632325"/>
            <a:ext cx="4883150" cy="447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IN"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 Model</a:t>
            </a:r>
          </a:p>
        </p:txBody>
      </p:sp>
      <p:sp>
        <p:nvSpPr>
          <p:cNvPr id="4" name="Slide Number Placeholder 3"/>
          <p:cNvSpPr>
            <a:spLocks noGrp="1"/>
          </p:cNvSpPr>
          <p:nvPr>
            <p:ph type="sldNum" sz="quarter" idx="10"/>
          </p:nvPr>
        </p:nvSpPr>
        <p:spPr/>
        <p:txBody>
          <a:bodyPr/>
          <a:lstStyle/>
          <a:p>
            <a:fld id="{81AA3676-49CF-44B9-96F2-F1F8E5F3A990}" type="slidenum">
              <a:rPr lang="en-US" smtClean="0"/>
              <a:t>6</a:t>
            </a:fld>
            <a:endParaRPr lang="en-US"/>
          </a:p>
        </p:txBody>
      </p:sp>
    </p:spTree>
    <p:extLst>
      <p:ext uri="{BB962C8B-B14F-4D97-AF65-F5344CB8AC3E}">
        <p14:creationId xmlns:p14="http://schemas.microsoft.com/office/powerpoint/2010/main" val="191342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t>14</a:t>
            </a:fld>
            <a:endParaRPr lang="en-US"/>
          </a:p>
        </p:txBody>
      </p:sp>
    </p:spTree>
    <p:extLst>
      <p:ext uri="{BB962C8B-B14F-4D97-AF65-F5344CB8AC3E}">
        <p14:creationId xmlns:p14="http://schemas.microsoft.com/office/powerpoint/2010/main" val="262344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solidFill>
                  <a:srgbClr val="000000"/>
                </a:solidFill>
                <a:latin typeface="Times New Roman" panose="02020603050405020304" pitchFamily="18" charset="0"/>
              </a:rPr>
              <a:t>Note: the LIKE operator allows you to compare strings using wildcards. For example, the % wildcard in ‘%Desk’  indicates that all strings that have any number of characters preceding the word “Desk” will be allowed</a:t>
            </a:r>
          </a:p>
        </p:txBody>
      </p:sp>
      <p:sp>
        <p:nvSpPr>
          <p:cNvPr id="4" name="Slide Number Placeholder 3"/>
          <p:cNvSpPr>
            <a:spLocks noGrp="1"/>
          </p:cNvSpPr>
          <p:nvPr>
            <p:ph type="sldNum" sz="quarter" idx="10"/>
          </p:nvPr>
        </p:nvSpPr>
        <p:spPr/>
        <p:txBody>
          <a:bodyPr/>
          <a:lstStyle/>
          <a:p>
            <a:fld id="{81AA3676-49CF-44B9-96F2-F1F8E5F3A990}" type="slidenum">
              <a:rPr lang="en-US" smtClean="0"/>
              <a:t>19</a:t>
            </a:fld>
            <a:endParaRPr lang="en-US"/>
          </a:p>
        </p:txBody>
      </p:sp>
    </p:spTree>
    <p:extLst>
      <p:ext uri="{BB962C8B-B14F-4D97-AF65-F5344CB8AC3E}">
        <p14:creationId xmlns:p14="http://schemas.microsoft.com/office/powerpoint/2010/main" val="1503807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Times New Roman" panose="02020603050405020304" pitchFamily="18" charset="0"/>
              </a:rPr>
              <a:t>Note: the IN operator in this example allows you to include rows whose STATE value is either FL, TX, CA, or HI. It is more efficient than separate OR conditions</a:t>
            </a:r>
          </a:p>
          <a:p>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t>22</a:t>
            </a:fld>
            <a:endParaRPr lang="en-US"/>
          </a:p>
        </p:txBody>
      </p:sp>
    </p:spTree>
    <p:extLst>
      <p:ext uri="{BB962C8B-B14F-4D97-AF65-F5344CB8AC3E}">
        <p14:creationId xmlns:p14="http://schemas.microsoft.com/office/powerpoint/2010/main" val="3516108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a:t>Note: you can use single-value fields with aggregate functions if they are included in the GROUP BY clause</a:t>
            </a:r>
          </a:p>
          <a:p>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t>23</a:t>
            </a:fld>
            <a:endParaRPr lang="en-US"/>
          </a:p>
        </p:txBody>
      </p:sp>
    </p:spTree>
    <p:extLst>
      <p:ext uri="{BB962C8B-B14F-4D97-AF65-F5344CB8AC3E}">
        <p14:creationId xmlns:p14="http://schemas.microsoft.com/office/powerpoint/2010/main" val="395416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3DED-5E7C-D39B-CAA3-56D78323F3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71E304-40A0-3235-CE4D-B8BEA5D554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34D924-9437-7E50-CA95-82E19C51C735}"/>
              </a:ext>
            </a:extLst>
          </p:cNvPr>
          <p:cNvSpPr>
            <a:spLocks noGrp="1"/>
          </p:cNvSpPr>
          <p:nvPr>
            <p:ph type="dt" sz="half" idx="10"/>
          </p:nvPr>
        </p:nvSpPr>
        <p:spPr/>
        <p:txBody>
          <a:bodyPr/>
          <a:lstStyle/>
          <a:p>
            <a:fld id="{EB4DDDB6-0139-4B53-A2A0-EA54F713C9DD}" type="datetimeFigureOut">
              <a:rPr lang="en-IN" smtClean="0"/>
              <a:t>23-06-2022</a:t>
            </a:fld>
            <a:endParaRPr lang="en-IN"/>
          </a:p>
        </p:txBody>
      </p:sp>
      <p:sp>
        <p:nvSpPr>
          <p:cNvPr id="5" name="Footer Placeholder 4">
            <a:extLst>
              <a:ext uri="{FF2B5EF4-FFF2-40B4-BE49-F238E27FC236}">
                <a16:creationId xmlns:a16="http://schemas.microsoft.com/office/drawing/2014/main" id="{855B4564-352B-B9E4-2B4B-6E65ABC89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9A9995-FFE4-53EC-AE2A-23529F01A5D6}"/>
              </a:ext>
            </a:extLst>
          </p:cNvPr>
          <p:cNvSpPr>
            <a:spLocks noGrp="1"/>
          </p:cNvSpPr>
          <p:nvPr>
            <p:ph type="sldNum" sz="quarter" idx="12"/>
          </p:nvPr>
        </p:nvSpPr>
        <p:spPr/>
        <p:txBody>
          <a:bodyPr/>
          <a:lstStyle/>
          <a:p>
            <a:fld id="{50D99B0B-E4AE-4A4B-940B-F16DA6022519}" type="slidenum">
              <a:rPr lang="en-IN" smtClean="0"/>
              <a:t>‹#›</a:t>
            </a:fld>
            <a:endParaRPr lang="en-IN"/>
          </a:p>
        </p:txBody>
      </p:sp>
    </p:spTree>
    <p:extLst>
      <p:ext uri="{BB962C8B-B14F-4D97-AF65-F5344CB8AC3E}">
        <p14:creationId xmlns:p14="http://schemas.microsoft.com/office/powerpoint/2010/main" val="299270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1D55-BDAF-4BE6-A28A-F7D472834A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731DFE-ED3F-65D9-90CB-B2CD5EFB13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847215-BA5C-36E0-1AC0-F2E259A3348F}"/>
              </a:ext>
            </a:extLst>
          </p:cNvPr>
          <p:cNvSpPr>
            <a:spLocks noGrp="1"/>
          </p:cNvSpPr>
          <p:nvPr>
            <p:ph type="dt" sz="half" idx="10"/>
          </p:nvPr>
        </p:nvSpPr>
        <p:spPr/>
        <p:txBody>
          <a:bodyPr/>
          <a:lstStyle/>
          <a:p>
            <a:fld id="{EB4DDDB6-0139-4B53-A2A0-EA54F713C9DD}" type="datetimeFigureOut">
              <a:rPr lang="en-IN" smtClean="0"/>
              <a:t>23-06-2022</a:t>
            </a:fld>
            <a:endParaRPr lang="en-IN"/>
          </a:p>
        </p:txBody>
      </p:sp>
      <p:sp>
        <p:nvSpPr>
          <p:cNvPr id="5" name="Footer Placeholder 4">
            <a:extLst>
              <a:ext uri="{FF2B5EF4-FFF2-40B4-BE49-F238E27FC236}">
                <a16:creationId xmlns:a16="http://schemas.microsoft.com/office/drawing/2014/main" id="{01C1629E-DBDE-CA19-34E2-D39654A1FB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07D6D6-1B1A-AA3A-21B5-E0CA9A9EAF2F}"/>
              </a:ext>
            </a:extLst>
          </p:cNvPr>
          <p:cNvSpPr>
            <a:spLocks noGrp="1"/>
          </p:cNvSpPr>
          <p:nvPr>
            <p:ph type="sldNum" sz="quarter" idx="12"/>
          </p:nvPr>
        </p:nvSpPr>
        <p:spPr/>
        <p:txBody>
          <a:bodyPr/>
          <a:lstStyle/>
          <a:p>
            <a:fld id="{50D99B0B-E4AE-4A4B-940B-F16DA6022519}" type="slidenum">
              <a:rPr lang="en-IN" smtClean="0"/>
              <a:t>‹#›</a:t>
            </a:fld>
            <a:endParaRPr lang="en-IN"/>
          </a:p>
        </p:txBody>
      </p:sp>
    </p:spTree>
    <p:extLst>
      <p:ext uri="{BB962C8B-B14F-4D97-AF65-F5344CB8AC3E}">
        <p14:creationId xmlns:p14="http://schemas.microsoft.com/office/powerpoint/2010/main" val="223455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C3DF67-8FFA-2E98-A1A0-2CA8ABE947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0598D4-208A-7926-B689-6706C06C59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3AC8A4-8B49-A2BB-6A40-FB2C929EE37B}"/>
              </a:ext>
            </a:extLst>
          </p:cNvPr>
          <p:cNvSpPr>
            <a:spLocks noGrp="1"/>
          </p:cNvSpPr>
          <p:nvPr>
            <p:ph type="dt" sz="half" idx="10"/>
          </p:nvPr>
        </p:nvSpPr>
        <p:spPr/>
        <p:txBody>
          <a:bodyPr/>
          <a:lstStyle/>
          <a:p>
            <a:fld id="{EB4DDDB6-0139-4B53-A2A0-EA54F713C9DD}" type="datetimeFigureOut">
              <a:rPr lang="en-IN" smtClean="0"/>
              <a:t>23-06-2022</a:t>
            </a:fld>
            <a:endParaRPr lang="en-IN"/>
          </a:p>
        </p:txBody>
      </p:sp>
      <p:sp>
        <p:nvSpPr>
          <p:cNvPr id="5" name="Footer Placeholder 4">
            <a:extLst>
              <a:ext uri="{FF2B5EF4-FFF2-40B4-BE49-F238E27FC236}">
                <a16:creationId xmlns:a16="http://schemas.microsoft.com/office/drawing/2014/main" id="{E3159D19-AD66-7D32-73BC-91BAB16A0D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C26834-81D4-5EF9-07FB-0103601C57A5}"/>
              </a:ext>
            </a:extLst>
          </p:cNvPr>
          <p:cNvSpPr>
            <a:spLocks noGrp="1"/>
          </p:cNvSpPr>
          <p:nvPr>
            <p:ph type="sldNum" sz="quarter" idx="12"/>
          </p:nvPr>
        </p:nvSpPr>
        <p:spPr/>
        <p:txBody>
          <a:bodyPr/>
          <a:lstStyle/>
          <a:p>
            <a:fld id="{50D99B0B-E4AE-4A4B-940B-F16DA6022519}" type="slidenum">
              <a:rPr lang="en-IN" smtClean="0"/>
              <a:t>‹#›</a:t>
            </a:fld>
            <a:endParaRPr lang="en-IN"/>
          </a:p>
        </p:txBody>
      </p:sp>
    </p:spTree>
    <p:extLst>
      <p:ext uri="{BB962C8B-B14F-4D97-AF65-F5344CB8AC3E}">
        <p14:creationId xmlns:p14="http://schemas.microsoft.com/office/powerpoint/2010/main" val="1420089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3455"/>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1382"/>
            </a:lvl1pPr>
            <a:lvl2pPr marL="263279" indent="0" algn="ctr">
              <a:buNone/>
              <a:defRPr sz="1152"/>
            </a:lvl2pPr>
            <a:lvl3pPr marL="526557" indent="0" algn="ctr">
              <a:buNone/>
              <a:defRPr sz="1037"/>
            </a:lvl3pPr>
            <a:lvl4pPr marL="789836" indent="0" algn="ctr">
              <a:buNone/>
              <a:defRPr sz="921"/>
            </a:lvl4pPr>
            <a:lvl5pPr marL="1053115" indent="0" algn="ctr">
              <a:buNone/>
              <a:defRPr sz="921"/>
            </a:lvl5pPr>
            <a:lvl6pPr marL="1316393" indent="0" algn="ctr">
              <a:buNone/>
              <a:defRPr sz="921"/>
            </a:lvl6pPr>
            <a:lvl7pPr marL="1579672" indent="0" algn="ctr">
              <a:buNone/>
              <a:defRPr sz="921"/>
            </a:lvl7pPr>
            <a:lvl8pPr marL="1842950" indent="0" algn="ctr">
              <a:buNone/>
              <a:defRPr sz="921"/>
            </a:lvl8pPr>
            <a:lvl9pPr marL="2106229" indent="0" algn="ctr">
              <a:buNone/>
              <a:defRPr sz="921"/>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0DA38-77B5-3E6A-921A-65D1CD9CA217}"/>
              </a:ext>
            </a:extLst>
          </p:cNvPr>
          <p:cNvSpPr>
            <a:spLocks noGrp="1"/>
          </p:cNvSpPr>
          <p:nvPr>
            <p:ph type="dt" sz="half" idx="10"/>
          </p:nvPr>
        </p:nvSpPr>
        <p:spPr/>
        <p:txBody>
          <a:bodyPr/>
          <a:lstStyle>
            <a:lvl1pPr>
              <a:defRPr>
                <a:solidFill>
                  <a:srgbClr val="DBF5F9">
                    <a:shade val="90000"/>
                  </a:srgbClr>
                </a:solidFill>
              </a:defRPr>
            </a:lvl1pPr>
          </a:lstStyle>
          <a:p>
            <a:pPr>
              <a:defRPr/>
            </a:pPr>
            <a:endParaRPr lang="en-IN"/>
          </a:p>
        </p:txBody>
      </p:sp>
      <p:sp>
        <p:nvSpPr>
          <p:cNvPr id="5" name="Footer Placeholder 4">
            <a:extLst>
              <a:ext uri="{FF2B5EF4-FFF2-40B4-BE49-F238E27FC236}">
                <a16:creationId xmlns:a16="http://schemas.microsoft.com/office/drawing/2014/main" id="{5DF81810-D0D5-754C-8890-604A50DA2412}"/>
              </a:ext>
            </a:extLst>
          </p:cNvPr>
          <p:cNvSpPr>
            <a:spLocks noGrp="1"/>
          </p:cNvSpPr>
          <p:nvPr>
            <p:ph type="ftr" sz="quarter" idx="11"/>
          </p:nvPr>
        </p:nvSpPr>
        <p:spPr/>
        <p:txBody>
          <a:bodyPr/>
          <a:lstStyle>
            <a:lvl1pPr>
              <a:defRPr>
                <a:solidFill>
                  <a:srgbClr val="DBF5F9">
                    <a:shade val="90000"/>
                  </a:srgbClr>
                </a:solidFill>
              </a:defRPr>
            </a:lvl1pPr>
          </a:lstStyle>
          <a:p>
            <a:pPr>
              <a:defRPr/>
            </a:pPr>
            <a:endParaRPr lang="en-IN"/>
          </a:p>
        </p:txBody>
      </p:sp>
      <p:sp>
        <p:nvSpPr>
          <p:cNvPr id="6" name="Slide Number Placeholder 5">
            <a:extLst>
              <a:ext uri="{FF2B5EF4-FFF2-40B4-BE49-F238E27FC236}">
                <a16:creationId xmlns:a16="http://schemas.microsoft.com/office/drawing/2014/main" id="{BC275012-6E2F-1B03-1739-C97B7586336E}"/>
              </a:ext>
            </a:extLst>
          </p:cNvPr>
          <p:cNvSpPr>
            <a:spLocks noGrp="1"/>
          </p:cNvSpPr>
          <p:nvPr>
            <p:ph type="sldNum" sz="quarter" idx="12"/>
          </p:nvPr>
        </p:nvSpPr>
        <p:spPr/>
        <p:txBody>
          <a:bodyPr/>
          <a:lstStyle>
            <a:lvl1pPr>
              <a:defRPr>
                <a:solidFill>
                  <a:srgbClr val="DBF5F9">
                    <a:shade val="90000"/>
                  </a:srgbClr>
                </a:solidFill>
              </a:defRPr>
            </a:lvl1pPr>
          </a:lstStyle>
          <a:p>
            <a:pPr>
              <a:defRPr/>
            </a:pPr>
            <a:fld id="{8755B1F9-FC33-4531-8E84-437DCBF7CD38}" type="slidenum">
              <a:rPr lang="en-IN"/>
              <a:pPr>
                <a:defRPr/>
              </a:pPr>
              <a:t>‹#›</a:t>
            </a:fld>
            <a:endParaRPr lang="en-IN"/>
          </a:p>
        </p:txBody>
      </p:sp>
    </p:spTree>
    <p:extLst>
      <p:ext uri="{BB962C8B-B14F-4D97-AF65-F5344CB8AC3E}">
        <p14:creationId xmlns:p14="http://schemas.microsoft.com/office/powerpoint/2010/main" val="322194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BF2494-6291-B9F7-D8C1-C23978F402D9}"/>
              </a:ext>
            </a:extLst>
          </p:cNvPr>
          <p:cNvSpPr>
            <a:spLocks noGrp="1"/>
          </p:cNvSpPr>
          <p:nvPr>
            <p:ph type="dt" sz="half" idx="10"/>
          </p:nvPr>
        </p:nvSpPr>
        <p:spPr/>
        <p:txBody>
          <a:bodyPr/>
          <a:lstStyle>
            <a:lvl1pPr>
              <a:defRPr/>
            </a:lvl1pPr>
          </a:lstStyle>
          <a:p>
            <a:pPr>
              <a:defRPr/>
            </a:pPr>
            <a:endParaRPr lang="en-IN"/>
          </a:p>
        </p:txBody>
      </p:sp>
      <p:sp>
        <p:nvSpPr>
          <p:cNvPr id="5" name="Footer Placeholder 4">
            <a:extLst>
              <a:ext uri="{FF2B5EF4-FFF2-40B4-BE49-F238E27FC236}">
                <a16:creationId xmlns:a16="http://schemas.microsoft.com/office/drawing/2014/main" id="{76F63719-6691-51F1-7511-AB87EEE9DE70}"/>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3B14FBE3-B683-1973-FB00-817B7AD6DCF4}"/>
              </a:ext>
            </a:extLst>
          </p:cNvPr>
          <p:cNvSpPr>
            <a:spLocks noGrp="1"/>
          </p:cNvSpPr>
          <p:nvPr>
            <p:ph type="sldNum" sz="quarter" idx="12"/>
          </p:nvPr>
        </p:nvSpPr>
        <p:spPr/>
        <p:txBody>
          <a:bodyPr/>
          <a:lstStyle>
            <a:lvl1pPr>
              <a:defRPr/>
            </a:lvl1pPr>
          </a:lstStyle>
          <a:p>
            <a:pPr>
              <a:defRPr/>
            </a:pPr>
            <a:fld id="{5932996D-801E-40DA-8358-95509130675D}" type="slidenum">
              <a:rPr lang="en-IN"/>
              <a:pPr>
                <a:defRPr/>
              </a:pPr>
              <a:t>‹#›</a:t>
            </a:fld>
            <a:endParaRPr lang="en-IN" dirty="0"/>
          </a:p>
        </p:txBody>
      </p:sp>
    </p:spTree>
    <p:extLst>
      <p:ext uri="{BB962C8B-B14F-4D97-AF65-F5344CB8AC3E}">
        <p14:creationId xmlns:p14="http://schemas.microsoft.com/office/powerpoint/2010/main" val="2385250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4" y="1709742"/>
            <a:ext cx="10515599" cy="2852737"/>
          </a:xfrm>
        </p:spPr>
        <p:txBody>
          <a:bodyPr anchor="b"/>
          <a:lstStyle>
            <a:lvl1pPr>
              <a:defRPr sz="3455"/>
            </a:lvl1pPr>
          </a:lstStyle>
          <a:p>
            <a:r>
              <a:rPr lang="en-US"/>
              <a:t>Click to edit Master title style</a:t>
            </a:r>
            <a:endParaRPr lang="en-IN"/>
          </a:p>
        </p:txBody>
      </p:sp>
      <p:sp>
        <p:nvSpPr>
          <p:cNvPr id="3" name="Text Placeholder 2"/>
          <p:cNvSpPr>
            <a:spLocks noGrp="1"/>
          </p:cNvSpPr>
          <p:nvPr>
            <p:ph type="body" idx="1"/>
          </p:nvPr>
        </p:nvSpPr>
        <p:spPr>
          <a:xfrm>
            <a:off x="831854" y="4589467"/>
            <a:ext cx="10515599" cy="1500187"/>
          </a:xfrm>
        </p:spPr>
        <p:txBody>
          <a:bodyPr/>
          <a:lstStyle>
            <a:lvl1pPr marL="0" indent="0">
              <a:buNone/>
              <a:defRPr sz="1382">
                <a:solidFill>
                  <a:schemeClr val="tx1">
                    <a:tint val="75000"/>
                  </a:schemeClr>
                </a:solidFill>
              </a:defRPr>
            </a:lvl1pPr>
            <a:lvl2pPr marL="263279" indent="0">
              <a:buNone/>
              <a:defRPr sz="1152">
                <a:solidFill>
                  <a:schemeClr val="tx1">
                    <a:tint val="75000"/>
                  </a:schemeClr>
                </a:solidFill>
              </a:defRPr>
            </a:lvl2pPr>
            <a:lvl3pPr marL="526557" indent="0">
              <a:buNone/>
              <a:defRPr sz="1037">
                <a:solidFill>
                  <a:schemeClr val="tx1">
                    <a:tint val="75000"/>
                  </a:schemeClr>
                </a:solidFill>
              </a:defRPr>
            </a:lvl3pPr>
            <a:lvl4pPr marL="789836" indent="0">
              <a:buNone/>
              <a:defRPr sz="921">
                <a:solidFill>
                  <a:schemeClr val="tx1">
                    <a:tint val="75000"/>
                  </a:schemeClr>
                </a:solidFill>
              </a:defRPr>
            </a:lvl4pPr>
            <a:lvl5pPr marL="1053115" indent="0">
              <a:buNone/>
              <a:defRPr sz="921">
                <a:solidFill>
                  <a:schemeClr val="tx1">
                    <a:tint val="75000"/>
                  </a:schemeClr>
                </a:solidFill>
              </a:defRPr>
            </a:lvl5pPr>
            <a:lvl6pPr marL="1316393" indent="0">
              <a:buNone/>
              <a:defRPr sz="921">
                <a:solidFill>
                  <a:schemeClr val="tx1">
                    <a:tint val="75000"/>
                  </a:schemeClr>
                </a:solidFill>
              </a:defRPr>
            </a:lvl6pPr>
            <a:lvl7pPr marL="1579672" indent="0">
              <a:buNone/>
              <a:defRPr sz="921">
                <a:solidFill>
                  <a:schemeClr val="tx1">
                    <a:tint val="75000"/>
                  </a:schemeClr>
                </a:solidFill>
              </a:defRPr>
            </a:lvl7pPr>
            <a:lvl8pPr marL="1842950" indent="0">
              <a:buNone/>
              <a:defRPr sz="921">
                <a:solidFill>
                  <a:schemeClr val="tx1">
                    <a:tint val="75000"/>
                  </a:schemeClr>
                </a:solidFill>
              </a:defRPr>
            </a:lvl8pPr>
            <a:lvl9pPr marL="2106229" indent="0">
              <a:buNone/>
              <a:defRPr sz="921">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DAB583-1D46-E66D-1E69-91CCCFAD7094}"/>
              </a:ext>
            </a:extLst>
          </p:cNvPr>
          <p:cNvSpPr>
            <a:spLocks noGrp="1"/>
          </p:cNvSpPr>
          <p:nvPr>
            <p:ph type="dt" sz="half" idx="10"/>
          </p:nvPr>
        </p:nvSpPr>
        <p:spPr/>
        <p:txBody>
          <a:bodyPr/>
          <a:lstStyle>
            <a:lvl1pPr>
              <a:defRPr>
                <a:solidFill>
                  <a:srgbClr val="DBF5F9">
                    <a:shade val="90000"/>
                  </a:srgbClr>
                </a:solidFill>
              </a:defRPr>
            </a:lvl1pPr>
          </a:lstStyle>
          <a:p>
            <a:pPr>
              <a:defRPr/>
            </a:pPr>
            <a:endParaRPr lang="en-IN"/>
          </a:p>
        </p:txBody>
      </p:sp>
      <p:sp>
        <p:nvSpPr>
          <p:cNvPr id="5" name="Footer Placeholder 4">
            <a:extLst>
              <a:ext uri="{FF2B5EF4-FFF2-40B4-BE49-F238E27FC236}">
                <a16:creationId xmlns:a16="http://schemas.microsoft.com/office/drawing/2014/main" id="{8281716D-7A9D-097A-A3FA-B68F95FAE772}"/>
              </a:ext>
            </a:extLst>
          </p:cNvPr>
          <p:cNvSpPr>
            <a:spLocks noGrp="1"/>
          </p:cNvSpPr>
          <p:nvPr>
            <p:ph type="ftr" sz="quarter" idx="11"/>
          </p:nvPr>
        </p:nvSpPr>
        <p:spPr/>
        <p:txBody>
          <a:bodyPr/>
          <a:lstStyle>
            <a:lvl1pPr>
              <a:defRPr>
                <a:solidFill>
                  <a:srgbClr val="DBF5F9">
                    <a:shade val="90000"/>
                  </a:srgbClr>
                </a:solidFill>
              </a:defRPr>
            </a:lvl1pPr>
          </a:lstStyle>
          <a:p>
            <a:pPr>
              <a:defRPr/>
            </a:pPr>
            <a:endParaRPr lang="en-IN"/>
          </a:p>
        </p:txBody>
      </p:sp>
      <p:sp>
        <p:nvSpPr>
          <p:cNvPr id="6" name="Slide Number Placeholder 5">
            <a:extLst>
              <a:ext uri="{FF2B5EF4-FFF2-40B4-BE49-F238E27FC236}">
                <a16:creationId xmlns:a16="http://schemas.microsoft.com/office/drawing/2014/main" id="{13D3FA7A-2BA0-F2B1-EF98-3F2F541ED3A4}"/>
              </a:ext>
            </a:extLst>
          </p:cNvPr>
          <p:cNvSpPr>
            <a:spLocks noGrp="1"/>
          </p:cNvSpPr>
          <p:nvPr>
            <p:ph type="sldNum" sz="quarter" idx="12"/>
          </p:nvPr>
        </p:nvSpPr>
        <p:spPr/>
        <p:txBody>
          <a:bodyPr/>
          <a:lstStyle>
            <a:lvl1pPr>
              <a:defRPr>
                <a:solidFill>
                  <a:srgbClr val="DBF5F9">
                    <a:shade val="90000"/>
                  </a:srgbClr>
                </a:solidFill>
              </a:defRPr>
            </a:lvl1pPr>
          </a:lstStyle>
          <a:p>
            <a:pPr>
              <a:defRPr/>
            </a:pPr>
            <a:fld id="{AA3602C6-56C7-4E93-885E-E40E3338B7AD}" type="slidenum">
              <a:rPr lang="en-IN"/>
              <a:pPr>
                <a:defRPr/>
              </a:pPr>
              <a:t>‹#›</a:t>
            </a:fld>
            <a:endParaRPr lang="en-IN"/>
          </a:p>
        </p:txBody>
      </p:sp>
    </p:spTree>
    <p:extLst>
      <p:ext uri="{BB962C8B-B14F-4D97-AF65-F5344CB8AC3E}">
        <p14:creationId xmlns:p14="http://schemas.microsoft.com/office/powerpoint/2010/main" val="3705703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2" y="1825625"/>
            <a:ext cx="518159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2" y="1825625"/>
            <a:ext cx="518159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FE79FB-884C-0355-20CC-9F6DC1054652}"/>
              </a:ext>
            </a:extLst>
          </p:cNvPr>
          <p:cNvSpPr>
            <a:spLocks noGrp="1"/>
          </p:cNvSpPr>
          <p:nvPr>
            <p:ph type="dt" sz="half" idx="10"/>
          </p:nvPr>
        </p:nvSpPr>
        <p:spPr/>
        <p:txBody>
          <a:bodyPr/>
          <a:lstStyle>
            <a:lvl1pPr>
              <a:defRPr/>
            </a:lvl1pPr>
          </a:lstStyle>
          <a:p>
            <a:pPr>
              <a:defRPr/>
            </a:pPr>
            <a:endParaRPr lang="en-IN"/>
          </a:p>
        </p:txBody>
      </p:sp>
      <p:sp>
        <p:nvSpPr>
          <p:cNvPr id="6" name="Footer Placeholder 5">
            <a:extLst>
              <a:ext uri="{FF2B5EF4-FFF2-40B4-BE49-F238E27FC236}">
                <a16:creationId xmlns:a16="http://schemas.microsoft.com/office/drawing/2014/main" id="{14855584-D40E-3102-7BC4-FBFF98ADF9C2}"/>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6">
            <a:extLst>
              <a:ext uri="{FF2B5EF4-FFF2-40B4-BE49-F238E27FC236}">
                <a16:creationId xmlns:a16="http://schemas.microsoft.com/office/drawing/2014/main" id="{85B91D53-209D-8EAC-E404-B071C8FF0EAC}"/>
              </a:ext>
            </a:extLst>
          </p:cNvPr>
          <p:cNvSpPr>
            <a:spLocks noGrp="1"/>
          </p:cNvSpPr>
          <p:nvPr>
            <p:ph type="sldNum" sz="quarter" idx="12"/>
          </p:nvPr>
        </p:nvSpPr>
        <p:spPr/>
        <p:txBody>
          <a:bodyPr/>
          <a:lstStyle>
            <a:lvl1pPr>
              <a:defRPr/>
            </a:lvl1pPr>
          </a:lstStyle>
          <a:p>
            <a:pPr>
              <a:defRPr/>
            </a:pPr>
            <a:fld id="{679433E6-E95B-4ED6-AA9C-1E5F1C42E14D}" type="slidenum">
              <a:rPr lang="en-IN"/>
              <a:pPr>
                <a:defRPr/>
              </a:pPr>
              <a:t>‹#›</a:t>
            </a:fld>
            <a:endParaRPr lang="en-IN"/>
          </a:p>
        </p:txBody>
      </p:sp>
    </p:spTree>
    <p:extLst>
      <p:ext uri="{BB962C8B-B14F-4D97-AF65-F5344CB8AC3E}">
        <p14:creationId xmlns:p14="http://schemas.microsoft.com/office/powerpoint/2010/main" val="958749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90" y="365129"/>
            <a:ext cx="10515599"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382" b="1"/>
            </a:lvl1pPr>
            <a:lvl2pPr marL="263279" indent="0">
              <a:buNone/>
              <a:defRPr sz="1152" b="1"/>
            </a:lvl2pPr>
            <a:lvl3pPr marL="526557" indent="0">
              <a:buNone/>
              <a:defRPr sz="1037" b="1"/>
            </a:lvl3pPr>
            <a:lvl4pPr marL="789836" indent="0">
              <a:buNone/>
              <a:defRPr sz="921" b="1"/>
            </a:lvl4pPr>
            <a:lvl5pPr marL="1053115" indent="0">
              <a:buNone/>
              <a:defRPr sz="921" b="1"/>
            </a:lvl5pPr>
            <a:lvl6pPr marL="1316393" indent="0">
              <a:buNone/>
              <a:defRPr sz="921" b="1"/>
            </a:lvl6pPr>
            <a:lvl7pPr marL="1579672" indent="0">
              <a:buNone/>
              <a:defRPr sz="921" b="1"/>
            </a:lvl7pPr>
            <a:lvl8pPr marL="1842950" indent="0">
              <a:buNone/>
              <a:defRPr sz="921" b="1"/>
            </a:lvl8pPr>
            <a:lvl9pPr marL="2106229" indent="0">
              <a:buNone/>
              <a:defRPr sz="921"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382" b="1"/>
            </a:lvl1pPr>
            <a:lvl2pPr marL="263279" indent="0">
              <a:buNone/>
              <a:defRPr sz="1152" b="1"/>
            </a:lvl2pPr>
            <a:lvl3pPr marL="526557" indent="0">
              <a:buNone/>
              <a:defRPr sz="1037" b="1"/>
            </a:lvl3pPr>
            <a:lvl4pPr marL="789836" indent="0">
              <a:buNone/>
              <a:defRPr sz="921" b="1"/>
            </a:lvl4pPr>
            <a:lvl5pPr marL="1053115" indent="0">
              <a:buNone/>
              <a:defRPr sz="921" b="1"/>
            </a:lvl5pPr>
            <a:lvl6pPr marL="1316393" indent="0">
              <a:buNone/>
              <a:defRPr sz="921" b="1"/>
            </a:lvl6pPr>
            <a:lvl7pPr marL="1579672" indent="0">
              <a:buNone/>
              <a:defRPr sz="921" b="1"/>
            </a:lvl7pPr>
            <a:lvl8pPr marL="1842950" indent="0">
              <a:buNone/>
              <a:defRPr sz="921" b="1"/>
            </a:lvl8pPr>
            <a:lvl9pPr marL="2106229" indent="0">
              <a:buNone/>
              <a:defRPr sz="921"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2E91F1-A5AB-BF75-9ED5-EDE2CA3BBEE9}"/>
              </a:ext>
            </a:extLst>
          </p:cNvPr>
          <p:cNvSpPr>
            <a:spLocks noGrp="1"/>
          </p:cNvSpPr>
          <p:nvPr>
            <p:ph type="dt" sz="half" idx="10"/>
          </p:nvPr>
        </p:nvSpPr>
        <p:spPr/>
        <p:txBody>
          <a:bodyPr/>
          <a:lstStyle>
            <a:lvl1pPr>
              <a:defRPr/>
            </a:lvl1pPr>
          </a:lstStyle>
          <a:p>
            <a:pPr>
              <a:defRPr/>
            </a:pPr>
            <a:endParaRPr lang="en-IN"/>
          </a:p>
        </p:txBody>
      </p:sp>
      <p:sp>
        <p:nvSpPr>
          <p:cNvPr id="8" name="Footer Placeholder 7">
            <a:extLst>
              <a:ext uri="{FF2B5EF4-FFF2-40B4-BE49-F238E27FC236}">
                <a16:creationId xmlns:a16="http://schemas.microsoft.com/office/drawing/2014/main" id="{65A7D42E-21FB-E486-444E-18C8EEDF189F}"/>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8">
            <a:extLst>
              <a:ext uri="{FF2B5EF4-FFF2-40B4-BE49-F238E27FC236}">
                <a16:creationId xmlns:a16="http://schemas.microsoft.com/office/drawing/2014/main" id="{58D23744-8D13-7EC8-7BC1-222DB6D6BEDA}"/>
              </a:ext>
            </a:extLst>
          </p:cNvPr>
          <p:cNvSpPr>
            <a:spLocks noGrp="1"/>
          </p:cNvSpPr>
          <p:nvPr>
            <p:ph type="sldNum" sz="quarter" idx="12"/>
          </p:nvPr>
        </p:nvSpPr>
        <p:spPr/>
        <p:txBody>
          <a:bodyPr/>
          <a:lstStyle>
            <a:lvl1pPr>
              <a:defRPr/>
            </a:lvl1pPr>
          </a:lstStyle>
          <a:p>
            <a:pPr>
              <a:defRPr/>
            </a:pPr>
            <a:fld id="{03B583D4-E5DB-4C23-8F75-4314E36DCC78}" type="slidenum">
              <a:rPr lang="en-IN"/>
              <a:pPr>
                <a:defRPr/>
              </a:pPr>
              <a:t>‹#›</a:t>
            </a:fld>
            <a:endParaRPr lang="en-IN"/>
          </a:p>
        </p:txBody>
      </p:sp>
    </p:spTree>
    <p:extLst>
      <p:ext uri="{BB962C8B-B14F-4D97-AF65-F5344CB8AC3E}">
        <p14:creationId xmlns:p14="http://schemas.microsoft.com/office/powerpoint/2010/main" val="393711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8CCFE4-DC91-5A5F-C228-51C14BEEA03C}"/>
              </a:ext>
            </a:extLst>
          </p:cNvPr>
          <p:cNvSpPr>
            <a:spLocks noGrp="1"/>
          </p:cNvSpPr>
          <p:nvPr>
            <p:ph type="dt" sz="half" idx="10"/>
          </p:nvPr>
        </p:nvSpPr>
        <p:spPr/>
        <p:txBody>
          <a:bodyPr/>
          <a:lstStyle>
            <a:lvl1pPr>
              <a:defRPr/>
            </a:lvl1pPr>
          </a:lstStyle>
          <a:p>
            <a:pPr>
              <a:defRPr/>
            </a:pPr>
            <a:endParaRPr lang="en-IN"/>
          </a:p>
        </p:txBody>
      </p:sp>
      <p:sp>
        <p:nvSpPr>
          <p:cNvPr id="4" name="Footer Placeholder 3">
            <a:extLst>
              <a:ext uri="{FF2B5EF4-FFF2-40B4-BE49-F238E27FC236}">
                <a16:creationId xmlns:a16="http://schemas.microsoft.com/office/drawing/2014/main" id="{ACA7433B-1BF5-578D-9F42-DDDAEBD37EB9}"/>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4">
            <a:extLst>
              <a:ext uri="{FF2B5EF4-FFF2-40B4-BE49-F238E27FC236}">
                <a16:creationId xmlns:a16="http://schemas.microsoft.com/office/drawing/2014/main" id="{92476470-CE96-E278-B71C-B915DA874E6B}"/>
              </a:ext>
            </a:extLst>
          </p:cNvPr>
          <p:cNvSpPr>
            <a:spLocks noGrp="1"/>
          </p:cNvSpPr>
          <p:nvPr>
            <p:ph type="sldNum" sz="quarter" idx="12"/>
          </p:nvPr>
        </p:nvSpPr>
        <p:spPr/>
        <p:txBody>
          <a:bodyPr/>
          <a:lstStyle>
            <a:lvl1pPr>
              <a:defRPr/>
            </a:lvl1pPr>
          </a:lstStyle>
          <a:p>
            <a:pPr>
              <a:defRPr/>
            </a:pPr>
            <a:fld id="{530BDFFB-1F18-42D0-9E60-E0D296424ADA}" type="slidenum">
              <a:rPr lang="en-IN"/>
              <a:pPr>
                <a:defRPr/>
              </a:pPr>
              <a:t>‹#›</a:t>
            </a:fld>
            <a:endParaRPr lang="en-IN"/>
          </a:p>
        </p:txBody>
      </p:sp>
    </p:spTree>
    <p:extLst>
      <p:ext uri="{BB962C8B-B14F-4D97-AF65-F5344CB8AC3E}">
        <p14:creationId xmlns:p14="http://schemas.microsoft.com/office/powerpoint/2010/main" val="1313872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040D88-1FDE-123A-DB4C-6847B5327E3D}"/>
              </a:ext>
            </a:extLst>
          </p:cNvPr>
          <p:cNvSpPr>
            <a:spLocks noGrp="1"/>
          </p:cNvSpPr>
          <p:nvPr>
            <p:ph type="dt" sz="half" idx="10"/>
          </p:nvPr>
        </p:nvSpPr>
        <p:spPr/>
        <p:txBody>
          <a:bodyPr/>
          <a:lstStyle>
            <a:lvl1pPr>
              <a:defRPr/>
            </a:lvl1pPr>
          </a:lstStyle>
          <a:p>
            <a:pPr>
              <a:defRPr/>
            </a:pPr>
            <a:endParaRPr lang="en-IN"/>
          </a:p>
        </p:txBody>
      </p:sp>
      <p:sp>
        <p:nvSpPr>
          <p:cNvPr id="3" name="Footer Placeholder 2">
            <a:extLst>
              <a:ext uri="{FF2B5EF4-FFF2-40B4-BE49-F238E27FC236}">
                <a16:creationId xmlns:a16="http://schemas.microsoft.com/office/drawing/2014/main" id="{53650B28-296F-C3B5-AC82-E1B6398F5B73}"/>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3">
            <a:extLst>
              <a:ext uri="{FF2B5EF4-FFF2-40B4-BE49-F238E27FC236}">
                <a16:creationId xmlns:a16="http://schemas.microsoft.com/office/drawing/2014/main" id="{549489CA-66DF-A04D-8F2C-998FFFD71C9E}"/>
              </a:ext>
            </a:extLst>
          </p:cNvPr>
          <p:cNvSpPr>
            <a:spLocks noGrp="1"/>
          </p:cNvSpPr>
          <p:nvPr>
            <p:ph type="sldNum" sz="quarter" idx="12"/>
          </p:nvPr>
        </p:nvSpPr>
        <p:spPr/>
        <p:txBody>
          <a:bodyPr/>
          <a:lstStyle>
            <a:lvl1pPr>
              <a:defRPr/>
            </a:lvl1pPr>
          </a:lstStyle>
          <a:p>
            <a:pPr>
              <a:defRPr/>
            </a:pPr>
            <a:fld id="{4302D898-FB82-4039-9EEF-193273CBE803}" type="slidenum">
              <a:rPr lang="en-IN"/>
              <a:pPr>
                <a:defRPr/>
              </a:pPr>
              <a:t>‹#›</a:t>
            </a:fld>
            <a:endParaRPr lang="en-IN"/>
          </a:p>
        </p:txBody>
      </p:sp>
    </p:spTree>
    <p:extLst>
      <p:ext uri="{BB962C8B-B14F-4D97-AF65-F5344CB8AC3E}">
        <p14:creationId xmlns:p14="http://schemas.microsoft.com/office/powerpoint/2010/main" val="1159037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1843"/>
            </a:lvl1pPr>
          </a:lstStyle>
          <a:p>
            <a:r>
              <a:rPr lang="en-US"/>
              <a:t>Click to edit Master title style</a:t>
            </a:r>
            <a:endParaRPr lang="en-IN"/>
          </a:p>
        </p:txBody>
      </p:sp>
      <p:sp>
        <p:nvSpPr>
          <p:cNvPr id="3" name="Content Placeholder 2"/>
          <p:cNvSpPr>
            <a:spLocks noGrp="1"/>
          </p:cNvSpPr>
          <p:nvPr>
            <p:ph idx="1"/>
          </p:nvPr>
        </p:nvSpPr>
        <p:spPr>
          <a:xfrm>
            <a:off x="5183189" y="987429"/>
            <a:ext cx="6172200" cy="4873625"/>
          </a:xfrm>
        </p:spPr>
        <p:txBody>
          <a:bodyPr/>
          <a:lstStyle>
            <a:lvl1pPr>
              <a:defRPr sz="1843"/>
            </a:lvl1pPr>
            <a:lvl2pPr>
              <a:defRPr sz="1613"/>
            </a:lvl2pPr>
            <a:lvl3pPr>
              <a:defRPr sz="1382"/>
            </a:lvl3pPr>
            <a:lvl4pPr>
              <a:defRPr sz="1152"/>
            </a:lvl4pPr>
            <a:lvl5pPr>
              <a:defRPr sz="1152"/>
            </a:lvl5pPr>
            <a:lvl6pPr>
              <a:defRPr sz="1152"/>
            </a:lvl6pPr>
            <a:lvl7pPr>
              <a:defRPr sz="1152"/>
            </a:lvl7pPr>
            <a:lvl8pPr>
              <a:defRPr sz="1152"/>
            </a:lvl8pPr>
            <a:lvl9pPr>
              <a:defRPr sz="115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90" y="2057400"/>
            <a:ext cx="3932237" cy="3811588"/>
          </a:xfrm>
        </p:spPr>
        <p:txBody>
          <a:bodyPr/>
          <a:lstStyle>
            <a:lvl1pPr marL="0" indent="0">
              <a:buNone/>
              <a:defRPr sz="921"/>
            </a:lvl1pPr>
            <a:lvl2pPr marL="263279" indent="0">
              <a:buNone/>
              <a:defRPr sz="806"/>
            </a:lvl2pPr>
            <a:lvl3pPr marL="526557" indent="0">
              <a:buNone/>
              <a:defRPr sz="691"/>
            </a:lvl3pPr>
            <a:lvl4pPr marL="789836" indent="0">
              <a:buNone/>
              <a:defRPr sz="576"/>
            </a:lvl4pPr>
            <a:lvl5pPr marL="1053115" indent="0">
              <a:buNone/>
              <a:defRPr sz="576"/>
            </a:lvl5pPr>
            <a:lvl6pPr marL="1316393" indent="0">
              <a:buNone/>
              <a:defRPr sz="576"/>
            </a:lvl6pPr>
            <a:lvl7pPr marL="1579672" indent="0">
              <a:buNone/>
              <a:defRPr sz="576"/>
            </a:lvl7pPr>
            <a:lvl8pPr marL="1842950" indent="0">
              <a:buNone/>
              <a:defRPr sz="576"/>
            </a:lvl8pPr>
            <a:lvl9pPr marL="2106229" indent="0">
              <a:buNone/>
              <a:defRPr sz="576"/>
            </a:lvl9pPr>
          </a:lstStyle>
          <a:p>
            <a:pPr lvl="0"/>
            <a:r>
              <a:rPr lang="en-US"/>
              <a:t>Click to edit Master text styles</a:t>
            </a:r>
          </a:p>
        </p:txBody>
      </p:sp>
      <p:sp>
        <p:nvSpPr>
          <p:cNvPr id="5" name="Date Placeholder 4">
            <a:extLst>
              <a:ext uri="{FF2B5EF4-FFF2-40B4-BE49-F238E27FC236}">
                <a16:creationId xmlns:a16="http://schemas.microsoft.com/office/drawing/2014/main" id="{AAAA1183-3D4F-BDBD-073D-16044D834FBB}"/>
              </a:ext>
            </a:extLst>
          </p:cNvPr>
          <p:cNvSpPr>
            <a:spLocks noGrp="1"/>
          </p:cNvSpPr>
          <p:nvPr>
            <p:ph type="dt" sz="half" idx="10"/>
          </p:nvPr>
        </p:nvSpPr>
        <p:spPr/>
        <p:txBody>
          <a:bodyPr/>
          <a:lstStyle>
            <a:lvl1pPr>
              <a:defRPr/>
            </a:lvl1pPr>
          </a:lstStyle>
          <a:p>
            <a:pPr>
              <a:defRPr/>
            </a:pPr>
            <a:endParaRPr lang="en-IN"/>
          </a:p>
        </p:txBody>
      </p:sp>
      <p:sp>
        <p:nvSpPr>
          <p:cNvPr id="6" name="Footer Placeholder 5">
            <a:extLst>
              <a:ext uri="{FF2B5EF4-FFF2-40B4-BE49-F238E27FC236}">
                <a16:creationId xmlns:a16="http://schemas.microsoft.com/office/drawing/2014/main" id="{1B16A86F-A804-5ADD-4CCA-62DE93A56B4A}"/>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6">
            <a:extLst>
              <a:ext uri="{FF2B5EF4-FFF2-40B4-BE49-F238E27FC236}">
                <a16:creationId xmlns:a16="http://schemas.microsoft.com/office/drawing/2014/main" id="{27420ADD-E59E-6E25-2AD9-F3B56CB25DC8}"/>
              </a:ext>
            </a:extLst>
          </p:cNvPr>
          <p:cNvSpPr>
            <a:spLocks noGrp="1"/>
          </p:cNvSpPr>
          <p:nvPr>
            <p:ph type="sldNum" sz="quarter" idx="12"/>
          </p:nvPr>
        </p:nvSpPr>
        <p:spPr/>
        <p:txBody>
          <a:bodyPr/>
          <a:lstStyle>
            <a:lvl1pPr>
              <a:defRPr/>
            </a:lvl1pPr>
          </a:lstStyle>
          <a:p>
            <a:pPr>
              <a:defRPr/>
            </a:pPr>
            <a:fld id="{D180FF14-9EB1-4E36-A8EE-EE3403FB21A1}" type="slidenum">
              <a:rPr lang="en-IN"/>
              <a:pPr>
                <a:defRPr/>
              </a:pPr>
              <a:t>‹#›</a:t>
            </a:fld>
            <a:endParaRPr lang="en-IN"/>
          </a:p>
        </p:txBody>
      </p:sp>
    </p:spTree>
    <p:extLst>
      <p:ext uri="{BB962C8B-B14F-4D97-AF65-F5344CB8AC3E}">
        <p14:creationId xmlns:p14="http://schemas.microsoft.com/office/powerpoint/2010/main" val="141404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FB5E-2711-9EF8-108C-D73A253CB6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C40DD7-112B-D776-A6E7-228BC66C77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9576C9-8AA4-C3F8-954E-059E356230FB}"/>
              </a:ext>
            </a:extLst>
          </p:cNvPr>
          <p:cNvSpPr>
            <a:spLocks noGrp="1"/>
          </p:cNvSpPr>
          <p:nvPr>
            <p:ph type="dt" sz="half" idx="10"/>
          </p:nvPr>
        </p:nvSpPr>
        <p:spPr/>
        <p:txBody>
          <a:bodyPr/>
          <a:lstStyle/>
          <a:p>
            <a:fld id="{EB4DDDB6-0139-4B53-A2A0-EA54F713C9DD}" type="datetimeFigureOut">
              <a:rPr lang="en-IN" smtClean="0"/>
              <a:t>23-06-2022</a:t>
            </a:fld>
            <a:endParaRPr lang="en-IN"/>
          </a:p>
        </p:txBody>
      </p:sp>
      <p:sp>
        <p:nvSpPr>
          <p:cNvPr id="5" name="Footer Placeholder 4">
            <a:extLst>
              <a:ext uri="{FF2B5EF4-FFF2-40B4-BE49-F238E27FC236}">
                <a16:creationId xmlns:a16="http://schemas.microsoft.com/office/drawing/2014/main" id="{AFF5DB61-3671-3BC8-40FF-F879E54718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A6B67C-ADBA-7645-E20E-9711E8AC257E}"/>
              </a:ext>
            </a:extLst>
          </p:cNvPr>
          <p:cNvSpPr>
            <a:spLocks noGrp="1"/>
          </p:cNvSpPr>
          <p:nvPr>
            <p:ph type="sldNum" sz="quarter" idx="12"/>
          </p:nvPr>
        </p:nvSpPr>
        <p:spPr/>
        <p:txBody>
          <a:bodyPr/>
          <a:lstStyle/>
          <a:p>
            <a:fld id="{50D99B0B-E4AE-4A4B-940B-F16DA6022519}" type="slidenum">
              <a:rPr lang="en-IN" smtClean="0"/>
              <a:t>‹#›</a:t>
            </a:fld>
            <a:endParaRPr lang="en-IN"/>
          </a:p>
        </p:txBody>
      </p:sp>
    </p:spTree>
    <p:extLst>
      <p:ext uri="{BB962C8B-B14F-4D97-AF65-F5344CB8AC3E}">
        <p14:creationId xmlns:p14="http://schemas.microsoft.com/office/powerpoint/2010/main" val="388280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1843"/>
            </a:lvl1pPr>
          </a:lstStyle>
          <a:p>
            <a:r>
              <a:rPr lang="en-US"/>
              <a:t>Click to edit Master title style</a:t>
            </a:r>
            <a:endParaRPr lang="en-IN"/>
          </a:p>
        </p:txBody>
      </p:sp>
      <p:sp>
        <p:nvSpPr>
          <p:cNvPr id="3" name="Picture Placeholder 2"/>
          <p:cNvSpPr>
            <a:spLocks noGrp="1"/>
          </p:cNvSpPr>
          <p:nvPr>
            <p:ph type="pic" idx="1"/>
          </p:nvPr>
        </p:nvSpPr>
        <p:spPr>
          <a:xfrm>
            <a:off x="5183189" y="987429"/>
            <a:ext cx="6172200" cy="4873625"/>
          </a:xfrm>
        </p:spPr>
        <p:txBody>
          <a:bodyPr rtlCol="0">
            <a:normAutofit/>
          </a:bodyPr>
          <a:lstStyle>
            <a:lvl1pPr marL="0" indent="0">
              <a:buNone/>
              <a:defRPr sz="1843"/>
            </a:lvl1pPr>
            <a:lvl2pPr marL="263279" indent="0">
              <a:buNone/>
              <a:defRPr sz="1613"/>
            </a:lvl2pPr>
            <a:lvl3pPr marL="526557" indent="0">
              <a:buNone/>
              <a:defRPr sz="1382"/>
            </a:lvl3pPr>
            <a:lvl4pPr marL="789836" indent="0">
              <a:buNone/>
              <a:defRPr sz="1152"/>
            </a:lvl4pPr>
            <a:lvl5pPr marL="1053115" indent="0">
              <a:buNone/>
              <a:defRPr sz="1152"/>
            </a:lvl5pPr>
            <a:lvl6pPr marL="1316393" indent="0">
              <a:buNone/>
              <a:defRPr sz="1152"/>
            </a:lvl6pPr>
            <a:lvl7pPr marL="1579672" indent="0">
              <a:buNone/>
              <a:defRPr sz="1152"/>
            </a:lvl7pPr>
            <a:lvl8pPr marL="1842950" indent="0">
              <a:buNone/>
              <a:defRPr sz="1152"/>
            </a:lvl8pPr>
            <a:lvl9pPr marL="2106229" indent="0">
              <a:buNone/>
              <a:defRPr sz="1152"/>
            </a:lvl9pPr>
          </a:lstStyle>
          <a:p>
            <a:pPr lvl="0"/>
            <a:endParaRPr lang="en-IN" noProof="0"/>
          </a:p>
        </p:txBody>
      </p:sp>
      <p:sp>
        <p:nvSpPr>
          <p:cNvPr id="4" name="Text Placeholder 3"/>
          <p:cNvSpPr>
            <a:spLocks noGrp="1"/>
          </p:cNvSpPr>
          <p:nvPr>
            <p:ph type="body" sz="half" idx="2"/>
          </p:nvPr>
        </p:nvSpPr>
        <p:spPr>
          <a:xfrm>
            <a:off x="839790" y="2057400"/>
            <a:ext cx="3932237" cy="3811588"/>
          </a:xfrm>
        </p:spPr>
        <p:txBody>
          <a:bodyPr/>
          <a:lstStyle>
            <a:lvl1pPr marL="0" indent="0">
              <a:buNone/>
              <a:defRPr sz="921"/>
            </a:lvl1pPr>
            <a:lvl2pPr marL="263279" indent="0">
              <a:buNone/>
              <a:defRPr sz="806"/>
            </a:lvl2pPr>
            <a:lvl3pPr marL="526557" indent="0">
              <a:buNone/>
              <a:defRPr sz="691"/>
            </a:lvl3pPr>
            <a:lvl4pPr marL="789836" indent="0">
              <a:buNone/>
              <a:defRPr sz="576"/>
            </a:lvl4pPr>
            <a:lvl5pPr marL="1053115" indent="0">
              <a:buNone/>
              <a:defRPr sz="576"/>
            </a:lvl5pPr>
            <a:lvl6pPr marL="1316393" indent="0">
              <a:buNone/>
              <a:defRPr sz="576"/>
            </a:lvl6pPr>
            <a:lvl7pPr marL="1579672" indent="0">
              <a:buNone/>
              <a:defRPr sz="576"/>
            </a:lvl7pPr>
            <a:lvl8pPr marL="1842950" indent="0">
              <a:buNone/>
              <a:defRPr sz="576"/>
            </a:lvl8pPr>
            <a:lvl9pPr marL="2106229" indent="0">
              <a:buNone/>
              <a:defRPr sz="576"/>
            </a:lvl9pPr>
          </a:lstStyle>
          <a:p>
            <a:pPr lvl="0"/>
            <a:r>
              <a:rPr lang="en-US"/>
              <a:t>Click to edit Master text styles</a:t>
            </a:r>
          </a:p>
        </p:txBody>
      </p:sp>
      <p:sp>
        <p:nvSpPr>
          <p:cNvPr id="5" name="Date Placeholder 4">
            <a:extLst>
              <a:ext uri="{FF2B5EF4-FFF2-40B4-BE49-F238E27FC236}">
                <a16:creationId xmlns:a16="http://schemas.microsoft.com/office/drawing/2014/main" id="{A5FBB805-8053-78D2-4FA7-FD08376B7B98}"/>
              </a:ext>
            </a:extLst>
          </p:cNvPr>
          <p:cNvSpPr>
            <a:spLocks noGrp="1"/>
          </p:cNvSpPr>
          <p:nvPr>
            <p:ph type="dt" sz="half" idx="10"/>
          </p:nvPr>
        </p:nvSpPr>
        <p:spPr/>
        <p:txBody>
          <a:bodyPr/>
          <a:lstStyle>
            <a:lvl1pPr>
              <a:defRPr/>
            </a:lvl1pPr>
          </a:lstStyle>
          <a:p>
            <a:pPr>
              <a:defRPr/>
            </a:pPr>
            <a:endParaRPr lang="en-IN"/>
          </a:p>
        </p:txBody>
      </p:sp>
      <p:sp>
        <p:nvSpPr>
          <p:cNvPr id="6" name="Footer Placeholder 5">
            <a:extLst>
              <a:ext uri="{FF2B5EF4-FFF2-40B4-BE49-F238E27FC236}">
                <a16:creationId xmlns:a16="http://schemas.microsoft.com/office/drawing/2014/main" id="{408F2B1A-B1AD-2D61-787A-5DAA49AB86B6}"/>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6">
            <a:extLst>
              <a:ext uri="{FF2B5EF4-FFF2-40B4-BE49-F238E27FC236}">
                <a16:creationId xmlns:a16="http://schemas.microsoft.com/office/drawing/2014/main" id="{11EBEE3E-1CCB-D459-448B-5F8A835808AE}"/>
              </a:ext>
            </a:extLst>
          </p:cNvPr>
          <p:cNvSpPr>
            <a:spLocks noGrp="1"/>
          </p:cNvSpPr>
          <p:nvPr>
            <p:ph type="sldNum" sz="quarter" idx="12"/>
          </p:nvPr>
        </p:nvSpPr>
        <p:spPr/>
        <p:txBody>
          <a:bodyPr/>
          <a:lstStyle>
            <a:lvl1pPr>
              <a:defRPr/>
            </a:lvl1pPr>
          </a:lstStyle>
          <a:p>
            <a:pPr>
              <a:defRPr/>
            </a:pPr>
            <a:fld id="{CC50C778-FBA7-416F-A468-1DB715FD417B}" type="slidenum">
              <a:rPr lang="en-IN"/>
              <a:pPr>
                <a:defRPr/>
              </a:pPr>
              <a:t>‹#›</a:t>
            </a:fld>
            <a:endParaRPr lang="en-IN"/>
          </a:p>
        </p:txBody>
      </p:sp>
    </p:spTree>
    <p:extLst>
      <p:ext uri="{BB962C8B-B14F-4D97-AF65-F5344CB8AC3E}">
        <p14:creationId xmlns:p14="http://schemas.microsoft.com/office/powerpoint/2010/main" val="27907859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84AC8D-27FA-79BB-5DBD-21E3BC9C5534}"/>
              </a:ext>
            </a:extLst>
          </p:cNvPr>
          <p:cNvSpPr>
            <a:spLocks noGrp="1"/>
          </p:cNvSpPr>
          <p:nvPr>
            <p:ph type="dt" sz="half" idx="10"/>
          </p:nvPr>
        </p:nvSpPr>
        <p:spPr/>
        <p:txBody>
          <a:bodyPr/>
          <a:lstStyle>
            <a:lvl1pPr>
              <a:defRPr/>
            </a:lvl1pPr>
          </a:lstStyle>
          <a:p>
            <a:pPr>
              <a:defRPr/>
            </a:pPr>
            <a:endParaRPr lang="en-IN"/>
          </a:p>
        </p:txBody>
      </p:sp>
      <p:sp>
        <p:nvSpPr>
          <p:cNvPr id="5" name="Footer Placeholder 4">
            <a:extLst>
              <a:ext uri="{FF2B5EF4-FFF2-40B4-BE49-F238E27FC236}">
                <a16:creationId xmlns:a16="http://schemas.microsoft.com/office/drawing/2014/main" id="{92E738B4-37E6-450B-13AD-C1C066BDCAB6}"/>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922A5F51-D066-284D-00ED-49CBDF6BBF07}"/>
              </a:ext>
            </a:extLst>
          </p:cNvPr>
          <p:cNvSpPr>
            <a:spLocks noGrp="1"/>
          </p:cNvSpPr>
          <p:nvPr>
            <p:ph type="sldNum" sz="quarter" idx="12"/>
          </p:nvPr>
        </p:nvSpPr>
        <p:spPr/>
        <p:txBody>
          <a:bodyPr/>
          <a:lstStyle>
            <a:lvl1pPr>
              <a:defRPr/>
            </a:lvl1pPr>
          </a:lstStyle>
          <a:p>
            <a:pPr>
              <a:defRPr/>
            </a:pPr>
            <a:fld id="{26C6DCF1-8482-4534-BB71-5BB7451379D1}" type="slidenum">
              <a:rPr lang="en-IN"/>
              <a:pPr>
                <a:defRPr/>
              </a:pPr>
              <a:t>‹#›</a:t>
            </a:fld>
            <a:endParaRPr lang="en-IN"/>
          </a:p>
        </p:txBody>
      </p:sp>
    </p:spTree>
    <p:extLst>
      <p:ext uri="{BB962C8B-B14F-4D97-AF65-F5344CB8AC3E}">
        <p14:creationId xmlns:p14="http://schemas.microsoft.com/office/powerpoint/2010/main" val="2607789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F66E31-8B53-ABB6-5413-478B2E5379A5}"/>
              </a:ext>
            </a:extLst>
          </p:cNvPr>
          <p:cNvSpPr>
            <a:spLocks noGrp="1"/>
          </p:cNvSpPr>
          <p:nvPr>
            <p:ph type="dt" sz="half" idx="10"/>
          </p:nvPr>
        </p:nvSpPr>
        <p:spPr/>
        <p:txBody>
          <a:bodyPr/>
          <a:lstStyle>
            <a:lvl1pPr>
              <a:defRPr/>
            </a:lvl1pPr>
          </a:lstStyle>
          <a:p>
            <a:pPr>
              <a:defRPr/>
            </a:pPr>
            <a:endParaRPr lang="en-IN"/>
          </a:p>
        </p:txBody>
      </p:sp>
      <p:sp>
        <p:nvSpPr>
          <p:cNvPr id="5" name="Footer Placeholder 4">
            <a:extLst>
              <a:ext uri="{FF2B5EF4-FFF2-40B4-BE49-F238E27FC236}">
                <a16:creationId xmlns:a16="http://schemas.microsoft.com/office/drawing/2014/main" id="{A4483DD2-75AB-EC6B-38B9-A3FAE18BCF03}"/>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0E8F86C3-BF35-30E4-FA3C-3316E5007424}"/>
              </a:ext>
            </a:extLst>
          </p:cNvPr>
          <p:cNvSpPr>
            <a:spLocks noGrp="1"/>
          </p:cNvSpPr>
          <p:nvPr>
            <p:ph type="sldNum" sz="quarter" idx="12"/>
          </p:nvPr>
        </p:nvSpPr>
        <p:spPr/>
        <p:txBody>
          <a:bodyPr/>
          <a:lstStyle>
            <a:lvl1pPr>
              <a:defRPr/>
            </a:lvl1pPr>
          </a:lstStyle>
          <a:p>
            <a:pPr>
              <a:defRPr/>
            </a:pPr>
            <a:fld id="{2CAFD598-463E-4BF2-815F-3CE1CB7FF07A}" type="slidenum">
              <a:rPr lang="en-IN"/>
              <a:pPr>
                <a:defRPr/>
              </a:pPr>
              <a:t>‹#›</a:t>
            </a:fld>
            <a:endParaRPr lang="en-IN"/>
          </a:p>
        </p:txBody>
      </p:sp>
    </p:spTree>
    <p:extLst>
      <p:ext uri="{BB962C8B-B14F-4D97-AF65-F5344CB8AC3E}">
        <p14:creationId xmlns:p14="http://schemas.microsoft.com/office/powerpoint/2010/main" val="474367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43088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6/23/2022</a:t>
            </a:fld>
            <a:endParaRPr lang="en-US"/>
          </a:p>
        </p:txBody>
      </p:sp>
      <p:sp>
        <p:nvSpPr>
          <p:cNvPr id="6" name="Holder 6"/>
          <p:cNvSpPr>
            <a:spLocks noGrp="1"/>
          </p:cNvSpPr>
          <p:nvPr>
            <p:ph type="sldNum" sz="quarter" idx="7"/>
          </p:nvPr>
        </p:nvSpPr>
        <p:spPr/>
        <p:txBody>
          <a:bodyPr lIns="0" tIns="0" rIns="0" bIns="0"/>
          <a:lstStyle>
            <a:lvl1pPr>
              <a:defRPr sz="1400" b="1" i="0">
                <a:solidFill>
                  <a:schemeClr val="bg1"/>
                </a:solidFill>
                <a:latin typeface="Arial"/>
                <a:cs typeface="Arial"/>
              </a:defRPr>
            </a:lvl1pPr>
          </a:lstStyle>
          <a:p>
            <a:pPr marL="38100">
              <a:lnSpc>
                <a:spcPts val="1650"/>
              </a:lnSpc>
            </a:pPr>
            <a:fld id="{81D60167-4931-47E6-BA6A-407CBD079E47}" type="slidenum">
              <a:rPr lang="en-IN" smtClean="0"/>
              <a:pPr marL="38100">
                <a:lnSpc>
                  <a:spcPts val="1650"/>
                </a:lnSpc>
              </a:pPr>
              <a:t>‹#›</a:t>
            </a:fld>
            <a:endParaRPr lang="en-IN" dirty="0"/>
          </a:p>
        </p:txBody>
      </p:sp>
    </p:spTree>
    <p:extLst>
      <p:ext uri="{BB962C8B-B14F-4D97-AF65-F5344CB8AC3E}">
        <p14:creationId xmlns:p14="http://schemas.microsoft.com/office/powerpoint/2010/main" val="24893479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9D313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6/23/2022</a:t>
            </a:fld>
            <a:endParaRPr lang="en-US"/>
          </a:p>
        </p:txBody>
      </p:sp>
      <p:sp>
        <p:nvSpPr>
          <p:cNvPr id="6" name="Holder 6"/>
          <p:cNvSpPr>
            <a:spLocks noGrp="1"/>
          </p:cNvSpPr>
          <p:nvPr>
            <p:ph type="sldNum" sz="quarter" idx="7"/>
          </p:nvPr>
        </p:nvSpPr>
        <p:spPr/>
        <p:txBody>
          <a:bodyPr lIns="0" tIns="0" rIns="0" bIns="0"/>
          <a:lstStyle>
            <a:lvl1pPr>
              <a:defRPr sz="1400" b="1" i="0">
                <a:solidFill>
                  <a:schemeClr val="bg1"/>
                </a:solidFill>
                <a:latin typeface="Arial"/>
                <a:cs typeface="Arial"/>
              </a:defRPr>
            </a:lvl1pPr>
          </a:lstStyle>
          <a:p>
            <a:pPr marL="38100">
              <a:lnSpc>
                <a:spcPts val="1650"/>
              </a:lnSpc>
            </a:pPr>
            <a:fld id="{81D60167-4931-47E6-BA6A-407CBD079E47}" type="slidenum">
              <a:rPr lang="en-IN" smtClean="0"/>
              <a:pPr marL="38100">
                <a:lnSpc>
                  <a:spcPts val="1650"/>
                </a:lnSpc>
              </a:pPr>
              <a:t>‹#›</a:t>
            </a:fld>
            <a:endParaRPr lang="en-IN" dirty="0"/>
          </a:p>
        </p:txBody>
      </p:sp>
    </p:spTree>
    <p:extLst>
      <p:ext uri="{BB962C8B-B14F-4D97-AF65-F5344CB8AC3E}">
        <p14:creationId xmlns:p14="http://schemas.microsoft.com/office/powerpoint/2010/main" val="24541428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9D3131"/>
                </a:solidFill>
                <a:latin typeface="Arial"/>
                <a:cs typeface="Arial"/>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6/23/2022</a:t>
            </a:fld>
            <a:endParaRPr lang="en-US"/>
          </a:p>
        </p:txBody>
      </p:sp>
      <p:sp>
        <p:nvSpPr>
          <p:cNvPr id="7" name="Holder 7"/>
          <p:cNvSpPr>
            <a:spLocks noGrp="1"/>
          </p:cNvSpPr>
          <p:nvPr>
            <p:ph type="sldNum" sz="quarter" idx="7"/>
          </p:nvPr>
        </p:nvSpPr>
        <p:spPr/>
        <p:txBody>
          <a:bodyPr lIns="0" tIns="0" rIns="0" bIns="0"/>
          <a:lstStyle>
            <a:lvl1pPr>
              <a:defRPr sz="1400" b="1" i="0">
                <a:solidFill>
                  <a:schemeClr val="bg1"/>
                </a:solidFill>
                <a:latin typeface="Arial"/>
                <a:cs typeface="Arial"/>
              </a:defRPr>
            </a:lvl1pPr>
          </a:lstStyle>
          <a:p>
            <a:pPr marL="38100">
              <a:lnSpc>
                <a:spcPts val="1650"/>
              </a:lnSpc>
            </a:pPr>
            <a:fld id="{81D60167-4931-47E6-BA6A-407CBD079E47}" type="slidenum">
              <a:rPr lang="en-IN" smtClean="0"/>
              <a:pPr marL="38100">
                <a:lnSpc>
                  <a:spcPts val="1650"/>
                </a:lnSpc>
              </a:pPr>
              <a:t>‹#›</a:t>
            </a:fld>
            <a:endParaRPr lang="en-IN" dirty="0"/>
          </a:p>
        </p:txBody>
      </p:sp>
    </p:spTree>
    <p:extLst>
      <p:ext uri="{BB962C8B-B14F-4D97-AF65-F5344CB8AC3E}">
        <p14:creationId xmlns:p14="http://schemas.microsoft.com/office/powerpoint/2010/main" val="19027396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9D313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6/23/2022</a:t>
            </a:fld>
            <a:endParaRPr lang="en-US"/>
          </a:p>
        </p:txBody>
      </p:sp>
      <p:sp>
        <p:nvSpPr>
          <p:cNvPr id="5" name="Holder 5"/>
          <p:cNvSpPr>
            <a:spLocks noGrp="1"/>
          </p:cNvSpPr>
          <p:nvPr>
            <p:ph type="sldNum" sz="quarter" idx="7"/>
          </p:nvPr>
        </p:nvSpPr>
        <p:spPr/>
        <p:txBody>
          <a:bodyPr lIns="0" tIns="0" rIns="0" bIns="0"/>
          <a:lstStyle>
            <a:lvl1pPr>
              <a:defRPr sz="1400" b="1" i="0">
                <a:solidFill>
                  <a:schemeClr val="bg1"/>
                </a:solidFill>
                <a:latin typeface="Arial"/>
                <a:cs typeface="Arial"/>
              </a:defRPr>
            </a:lvl1pPr>
          </a:lstStyle>
          <a:p>
            <a:pPr marL="38100">
              <a:lnSpc>
                <a:spcPts val="1650"/>
              </a:lnSpc>
            </a:pPr>
            <a:fld id="{81D60167-4931-47E6-BA6A-407CBD079E47}" type="slidenum">
              <a:rPr lang="en-IN" smtClean="0"/>
              <a:pPr marL="38100">
                <a:lnSpc>
                  <a:spcPts val="1650"/>
                </a:lnSpc>
              </a:pPr>
              <a:t>‹#›</a:t>
            </a:fld>
            <a:endParaRPr lang="en-IN" dirty="0"/>
          </a:p>
        </p:txBody>
      </p:sp>
    </p:spTree>
    <p:extLst>
      <p:ext uri="{BB962C8B-B14F-4D97-AF65-F5344CB8AC3E}">
        <p14:creationId xmlns:p14="http://schemas.microsoft.com/office/powerpoint/2010/main" val="9858846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6/23/2022</a:t>
            </a:fld>
            <a:endParaRPr lang="en-US"/>
          </a:p>
        </p:txBody>
      </p:sp>
      <p:sp>
        <p:nvSpPr>
          <p:cNvPr id="4" name="Holder 4"/>
          <p:cNvSpPr>
            <a:spLocks noGrp="1"/>
          </p:cNvSpPr>
          <p:nvPr>
            <p:ph type="sldNum" sz="quarter" idx="7"/>
          </p:nvPr>
        </p:nvSpPr>
        <p:spPr/>
        <p:txBody>
          <a:bodyPr lIns="0" tIns="0" rIns="0" bIns="0"/>
          <a:lstStyle>
            <a:lvl1pPr>
              <a:defRPr sz="1400" b="1" i="0">
                <a:solidFill>
                  <a:schemeClr val="bg1"/>
                </a:solidFill>
                <a:latin typeface="Arial"/>
                <a:cs typeface="Arial"/>
              </a:defRPr>
            </a:lvl1pPr>
          </a:lstStyle>
          <a:p>
            <a:pPr marL="38100">
              <a:lnSpc>
                <a:spcPts val="1650"/>
              </a:lnSpc>
            </a:pPr>
            <a:fld id="{81D60167-4931-47E6-BA6A-407CBD079E47}" type="slidenum">
              <a:rPr lang="en-IN" smtClean="0"/>
              <a:pPr marL="38100">
                <a:lnSpc>
                  <a:spcPts val="1650"/>
                </a:lnSpc>
              </a:pPr>
              <a:t>‹#›</a:t>
            </a:fld>
            <a:endParaRPr lang="en-IN" dirty="0"/>
          </a:p>
        </p:txBody>
      </p:sp>
    </p:spTree>
    <p:extLst>
      <p:ext uri="{BB962C8B-B14F-4D97-AF65-F5344CB8AC3E}">
        <p14:creationId xmlns:p14="http://schemas.microsoft.com/office/powerpoint/2010/main" val="268668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04534-6C26-FAC6-1330-9450638769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7D1465-8976-C339-2169-9264603CAD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21C160-6084-13E2-F6BE-06984943A513}"/>
              </a:ext>
            </a:extLst>
          </p:cNvPr>
          <p:cNvSpPr>
            <a:spLocks noGrp="1"/>
          </p:cNvSpPr>
          <p:nvPr>
            <p:ph type="dt" sz="half" idx="10"/>
          </p:nvPr>
        </p:nvSpPr>
        <p:spPr/>
        <p:txBody>
          <a:bodyPr/>
          <a:lstStyle/>
          <a:p>
            <a:fld id="{EB4DDDB6-0139-4B53-A2A0-EA54F713C9DD}" type="datetimeFigureOut">
              <a:rPr lang="en-IN" smtClean="0"/>
              <a:t>23-06-2022</a:t>
            </a:fld>
            <a:endParaRPr lang="en-IN"/>
          </a:p>
        </p:txBody>
      </p:sp>
      <p:sp>
        <p:nvSpPr>
          <p:cNvPr id="5" name="Footer Placeholder 4">
            <a:extLst>
              <a:ext uri="{FF2B5EF4-FFF2-40B4-BE49-F238E27FC236}">
                <a16:creationId xmlns:a16="http://schemas.microsoft.com/office/drawing/2014/main" id="{48951FDB-8BCA-BEE2-6329-853920D74E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45DFBC-DE51-9B1F-B5AF-5C2AB31238E6}"/>
              </a:ext>
            </a:extLst>
          </p:cNvPr>
          <p:cNvSpPr>
            <a:spLocks noGrp="1"/>
          </p:cNvSpPr>
          <p:nvPr>
            <p:ph type="sldNum" sz="quarter" idx="12"/>
          </p:nvPr>
        </p:nvSpPr>
        <p:spPr/>
        <p:txBody>
          <a:bodyPr/>
          <a:lstStyle/>
          <a:p>
            <a:fld id="{50D99B0B-E4AE-4A4B-940B-F16DA6022519}" type="slidenum">
              <a:rPr lang="en-IN" smtClean="0"/>
              <a:t>‹#›</a:t>
            </a:fld>
            <a:endParaRPr lang="en-IN"/>
          </a:p>
        </p:txBody>
      </p:sp>
    </p:spTree>
    <p:extLst>
      <p:ext uri="{BB962C8B-B14F-4D97-AF65-F5344CB8AC3E}">
        <p14:creationId xmlns:p14="http://schemas.microsoft.com/office/powerpoint/2010/main" val="396343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50C1-050A-DAAF-2E45-9A4F42F115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97B9CB-44CA-746B-CC09-E9BE7AD237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6193D9-2E64-A393-A121-A0DD86C904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DDDC00-E846-8F04-B235-0FFD8E8C2867}"/>
              </a:ext>
            </a:extLst>
          </p:cNvPr>
          <p:cNvSpPr>
            <a:spLocks noGrp="1"/>
          </p:cNvSpPr>
          <p:nvPr>
            <p:ph type="dt" sz="half" idx="10"/>
          </p:nvPr>
        </p:nvSpPr>
        <p:spPr/>
        <p:txBody>
          <a:bodyPr/>
          <a:lstStyle/>
          <a:p>
            <a:fld id="{EB4DDDB6-0139-4B53-A2A0-EA54F713C9DD}" type="datetimeFigureOut">
              <a:rPr lang="en-IN" smtClean="0"/>
              <a:t>23-06-2022</a:t>
            </a:fld>
            <a:endParaRPr lang="en-IN"/>
          </a:p>
        </p:txBody>
      </p:sp>
      <p:sp>
        <p:nvSpPr>
          <p:cNvPr id="6" name="Footer Placeholder 5">
            <a:extLst>
              <a:ext uri="{FF2B5EF4-FFF2-40B4-BE49-F238E27FC236}">
                <a16:creationId xmlns:a16="http://schemas.microsoft.com/office/drawing/2014/main" id="{8A9704F0-A8AB-8A41-8AB8-C6D1DA3F12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8A8B79-0DC0-A91A-4894-F9A10CBF5D83}"/>
              </a:ext>
            </a:extLst>
          </p:cNvPr>
          <p:cNvSpPr>
            <a:spLocks noGrp="1"/>
          </p:cNvSpPr>
          <p:nvPr>
            <p:ph type="sldNum" sz="quarter" idx="12"/>
          </p:nvPr>
        </p:nvSpPr>
        <p:spPr/>
        <p:txBody>
          <a:bodyPr/>
          <a:lstStyle/>
          <a:p>
            <a:fld id="{50D99B0B-E4AE-4A4B-940B-F16DA6022519}" type="slidenum">
              <a:rPr lang="en-IN" smtClean="0"/>
              <a:t>‹#›</a:t>
            </a:fld>
            <a:endParaRPr lang="en-IN"/>
          </a:p>
        </p:txBody>
      </p:sp>
    </p:spTree>
    <p:extLst>
      <p:ext uri="{BB962C8B-B14F-4D97-AF65-F5344CB8AC3E}">
        <p14:creationId xmlns:p14="http://schemas.microsoft.com/office/powerpoint/2010/main" val="2393714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CA12-D415-37D5-6E36-CDA692DC9A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1AED8D-7B5E-F18D-0504-71B13D043E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E3BBEE-266B-E93A-26A4-9050145A95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7D471D-06B0-89B2-0D86-1C7016F1C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581F82-6E91-F5C6-607F-CA35330002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AE8DA0-E9D2-CF73-D26E-3C3CCD5F58DE}"/>
              </a:ext>
            </a:extLst>
          </p:cNvPr>
          <p:cNvSpPr>
            <a:spLocks noGrp="1"/>
          </p:cNvSpPr>
          <p:nvPr>
            <p:ph type="dt" sz="half" idx="10"/>
          </p:nvPr>
        </p:nvSpPr>
        <p:spPr/>
        <p:txBody>
          <a:bodyPr/>
          <a:lstStyle/>
          <a:p>
            <a:fld id="{EB4DDDB6-0139-4B53-A2A0-EA54F713C9DD}" type="datetimeFigureOut">
              <a:rPr lang="en-IN" smtClean="0"/>
              <a:t>23-06-2022</a:t>
            </a:fld>
            <a:endParaRPr lang="en-IN"/>
          </a:p>
        </p:txBody>
      </p:sp>
      <p:sp>
        <p:nvSpPr>
          <p:cNvPr id="8" name="Footer Placeholder 7">
            <a:extLst>
              <a:ext uri="{FF2B5EF4-FFF2-40B4-BE49-F238E27FC236}">
                <a16:creationId xmlns:a16="http://schemas.microsoft.com/office/drawing/2014/main" id="{14292434-89D2-30F8-E0AF-D7A84FAFE4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57244F-F5E1-0CF9-228D-2E8DE6089E69}"/>
              </a:ext>
            </a:extLst>
          </p:cNvPr>
          <p:cNvSpPr>
            <a:spLocks noGrp="1"/>
          </p:cNvSpPr>
          <p:nvPr>
            <p:ph type="sldNum" sz="quarter" idx="12"/>
          </p:nvPr>
        </p:nvSpPr>
        <p:spPr/>
        <p:txBody>
          <a:bodyPr/>
          <a:lstStyle/>
          <a:p>
            <a:fld id="{50D99B0B-E4AE-4A4B-940B-F16DA6022519}" type="slidenum">
              <a:rPr lang="en-IN" smtClean="0"/>
              <a:t>‹#›</a:t>
            </a:fld>
            <a:endParaRPr lang="en-IN"/>
          </a:p>
        </p:txBody>
      </p:sp>
    </p:spTree>
    <p:extLst>
      <p:ext uri="{BB962C8B-B14F-4D97-AF65-F5344CB8AC3E}">
        <p14:creationId xmlns:p14="http://schemas.microsoft.com/office/powerpoint/2010/main" val="175469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FC9B-7346-E8CE-002D-06ED3AF6DE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30FAE2-FD94-87A0-7464-5CCB2A39ACB0}"/>
              </a:ext>
            </a:extLst>
          </p:cNvPr>
          <p:cNvSpPr>
            <a:spLocks noGrp="1"/>
          </p:cNvSpPr>
          <p:nvPr>
            <p:ph type="dt" sz="half" idx="10"/>
          </p:nvPr>
        </p:nvSpPr>
        <p:spPr/>
        <p:txBody>
          <a:bodyPr/>
          <a:lstStyle/>
          <a:p>
            <a:fld id="{EB4DDDB6-0139-4B53-A2A0-EA54F713C9DD}" type="datetimeFigureOut">
              <a:rPr lang="en-IN" smtClean="0"/>
              <a:t>23-06-2022</a:t>
            </a:fld>
            <a:endParaRPr lang="en-IN"/>
          </a:p>
        </p:txBody>
      </p:sp>
      <p:sp>
        <p:nvSpPr>
          <p:cNvPr id="4" name="Footer Placeholder 3">
            <a:extLst>
              <a:ext uri="{FF2B5EF4-FFF2-40B4-BE49-F238E27FC236}">
                <a16:creationId xmlns:a16="http://schemas.microsoft.com/office/drawing/2014/main" id="{B016AED1-E2AA-426B-D87D-FA16AAE2D2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936B46-315A-1BE5-2BEA-7EE88888F95C}"/>
              </a:ext>
            </a:extLst>
          </p:cNvPr>
          <p:cNvSpPr>
            <a:spLocks noGrp="1"/>
          </p:cNvSpPr>
          <p:nvPr>
            <p:ph type="sldNum" sz="quarter" idx="12"/>
          </p:nvPr>
        </p:nvSpPr>
        <p:spPr/>
        <p:txBody>
          <a:bodyPr/>
          <a:lstStyle/>
          <a:p>
            <a:fld id="{50D99B0B-E4AE-4A4B-940B-F16DA6022519}" type="slidenum">
              <a:rPr lang="en-IN" smtClean="0"/>
              <a:t>‹#›</a:t>
            </a:fld>
            <a:endParaRPr lang="en-IN"/>
          </a:p>
        </p:txBody>
      </p:sp>
    </p:spTree>
    <p:extLst>
      <p:ext uri="{BB962C8B-B14F-4D97-AF65-F5344CB8AC3E}">
        <p14:creationId xmlns:p14="http://schemas.microsoft.com/office/powerpoint/2010/main" val="40576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DF91B-D9F4-2B6C-8960-27FF20B10C85}"/>
              </a:ext>
            </a:extLst>
          </p:cNvPr>
          <p:cNvSpPr>
            <a:spLocks noGrp="1"/>
          </p:cNvSpPr>
          <p:nvPr>
            <p:ph type="dt" sz="half" idx="10"/>
          </p:nvPr>
        </p:nvSpPr>
        <p:spPr/>
        <p:txBody>
          <a:bodyPr/>
          <a:lstStyle/>
          <a:p>
            <a:fld id="{EB4DDDB6-0139-4B53-A2A0-EA54F713C9DD}" type="datetimeFigureOut">
              <a:rPr lang="en-IN" smtClean="0"/>
              <a:t>23-06-2022</a:t>
            </a:fld>
            <a:endParaRPr lang="en-IN"/>
          </a:p>
        </p:txBody>
      </p:sp>
      <p:sp>
        <p:nvSpPr>
          <p:cNvPr id="3" name="Footer Placeholder 2">
            <a:extLst>
              <a:ext uri="{FF2B5EF4-FFF2-40B4-BE49-F238E27FC236}">
                <a16:creationId xmlns:a16="http://schemas.microsoft.com/office/drawing/2014/main" id="{06388706-A343-1583-FD4C-352DE448BF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E28131-D1A0-CAEF-B0AC-C9BEC38D762E}"/>
              </a:ext>
            </a:extLst>
          </p:cNvPr>
          <p:cNvSpPr>
            <a:spLocks noGrp="1"/>
          </p:cNvSpPr>
          <p:nvPr>
            <p:ph type="sldNum" sz="quarter" idx="12"/>
          </p:nvPr>
        </p:nvSpPr>
        <p:spPr/>
        <p:txBody>
          <a:bodyPr/>
          <a:lstStyle/>
          <a:p>
            <a:fld id="{50D99B0B-E4AE-4A4B-940B-F16DA6022519}" type="slidenum">
              <a:rPr lang="en-IN" smtClean="0"/>
              <a:t>‹#›</a:t>
            </a:fld>
            <a:endParaRPr lang="en-IN"/>
          </a:p>
        </p:txBody>
      </p:sp>
    </p:spTree>
    <p:extLst>
      <p:ext uri="{BB962C8B-B14F-4D97-AF65-F5344CB8AC3E}">
        <p14:creationId xmlns:p14="http://schemas.microsoft.com/office/powerpoint/2010/main" val="171442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8BC8-CC3C-A2AC-6167-DD818BD0A2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2D1E5D-F2CB-A116-77AB-AEFB6DFD5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6C1B98-3C30-98C7-C21B-FF058596A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19EBE-043A-8F2D-5064-E99A640CE58B}"/>
              </a:ext>
            </a:extLst>
          </p:cNvPr>
          <p:cNvSpPr>
            <a:spLocks noGrp="1"/>
          </p:cNvSpPr>
          <p:nvPr>
            <p:ph type="dt" sz="half" idx="10"/>
          </p:nvPr>
        </p:nvSpPr>
        <p:spPr/>
        <p:txBody>
          <a:bodyPr/>
          <a:lstStyle/>
          <a:p>
            <a:fld id="{EB4DDDB6-0139-4B53-A2A0-EA54F713C9DD}" type="datetimeFigureOut">
              <a:rPr lang="en-IN" smtClean="0"/>
              <a:t>23-06-2022</a:t>
            </a:fld>
            <a:endParaRPr lang="en-IN"/>
          </a:p>
        </p:txBody>
      </p:sp>
      <p:sp>
        <p:nvSpPr>
          <p:cNvPr id="6" name="Footer Placeholder 5">
            <a:extLst>
              <a:ext uri="{FF2B5EF4-FFF2-40B4-BE49-F238E27FC236}">
                <a16:creationId xmlns:a16="http://schemas.microsoft.com/office/drawing/2014/main" id="{82562C64-3942-9485-0005-5A8CFFBAA6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647C3-879A-7AB2-50E0-F21FFE55DAC4}"/>
              </a:ext>
            </a:extLst>
          </p:cNvPr>
          <p:cNvSpPr>
            <a:spLocks noGrp="1"/>
          </p:cNvSpPr>
          <p:nvPr>
            <p:ph type="sldNum" sz="quarter" idx="12"/>
          </p:nvPr>
        </p:nvSpPr>
        <p:spPr/>
        <p:txBody>
          <a:bodyPr/>
          <a:lstStyle/>
          <a:p>
            <a:fld id="{50D99B0B-E4AE-4A4B-940B-F16DA6022519}" type="slidenum">
              <a:rPr lang="en-IN" smtClean="0"/>
              <a:t>‹#›</a:t>
            </a:fld>
            <a:endParaRPr lang="en-IN"/>
          </a:p>
        </p:txBody>
      </p:sp>
    </p:spTree>
    <p:extLst>
      <p:ext uri="{BB962C8B-B14F-4D97-AF65-F5344CB8AC3E}">
        <p14:creationId xmlns:p14="http://schemas.microsoft.com/office/powerpoint/2010/main" val="175971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CCF0-63BD-B875-FDE0-9A27F1441C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24DF75-D1D2-7143-97CE-9F66132EA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A80E23-2E3C-3CB0-851E-CE89C3FE4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8B783-315A-2E55-7747-60EDB0A0F54F}"/>
              </a:ext>
            </a:extLst>
          </p:cNvPr>
          <p:cNvSpPr>
            <a:spLocks noGrp="1"/>
          </p:cNvSpPr>
          <p:nvPr>
            <p:ph type="dt" sz="half" idx="10"/>
          </p:nvPr>
        </p:nvSpPr>
        <p:spPr/>
        <p:txBody>
          <a:bodyPr/>
          <a:lstStyle/>
          <a:p>
            <a:fld id="{EB4DDDB6-0139-4B53-A2A0-EA54F713C9DD}" type="datetimeFigureOut">
              <a:rPr lang="en-IN" smtClean="0"/>
              <a:t>23-06-2022</a:t>
            </a:fld>
            <a:endParaRPr lang="en-IN"/>
          </a:p>
        </p:txBody>
      </p:sp>
      <p:sp>
        <p:nvSpPr>
          <p:cNvPr id="6" name="Footer Placeholder 5">
            <a:extLst>
              <a:ext uri="{FF2B5EF4-FFF2-40B4-BE49-F238E27FC236}">
                <a16:creationId xmlns:a16="http://schemas.microsoft.com/office/drawing/2014/main" id="{54BA7E87-1964-95D4-F0C7-F53CFE6B8D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D347E7-60E0-DC2E-09D4-934CDFBA147C}"/>
              </a:ext>
            </a:extLst>
          </p:cNvPr>
          <p:cNvSpPr>
            <a:spLocks noGrp="1"/>
          </p:cNvSpPr>
          <p:nvPr>
            <p:ph type="sldNum" sz="quarter" idx="12"/>
          </p:nvPr>
        </p:nvSpPr>
        <p:spPr/>
        <p:txBody>
          <a:bodyPr/>
          <a:lstStyle/>
          <a:p>
            <a:fld id="{50D99B0B-E4AE-4A4B-940B-F16DA6022519}" type="slidenum">
              <a:rPr lang="en-IN" smtClean="0"/>
              <a:t>‹#›</a:t>
            </a:fld>
            <a:endParaRPr lang="en-IN"/>
          </a:p>
        </p:txBody>
      </p:sp>
    </p:spTree>
    <p:extLst>
      <p:ext uri="{BB962C8B-B14F-4D97-AF65-F5344CB8AC3E}">
        <p14:creationId xmlns:p14="http://schemas.microsoft.com/office/powerpoint/2010/main" val="196133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3.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79CD7C-281A-4B49-EA7B-52EC47381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0E2D56-7D54-CDE7-F54C-DF116A73C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8F0DC7-9EA2-929B-8C75-F02733D48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DDDB6-0139-4B53-A2A0-EA54F713C9DD}" type="datetimeFigureOut">
              <a:rPr lang="en-IN" smtClean="0"/>
              <a:t>23-06-2022</a:t>
            </a:fld>
            <a:endParaRPr lang="en-IN"/>
          </a:p>
        </p:txBody>
      </p:sp>
      <p:sp>
        <p:nvSpPr>
          <p:cNvPr id="5" name="Footer Placeholder 4">
            <a:extLst>
              <a:ext uri="{FF2B5EF4-FFF2-40B4-BE49-F238E27FC236}">
                <a16:creationId xmlns:a16="http://schemas.microsoft.com/office/drawing/2014/main" id="{FDD40941-DE5B-4431-321F-8A3980C24E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44F12B-E57B-8D7E-F28E-00164E2A9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D99B0B-E4AE-4A4B-940B-F16DA6022519}" type="slidenum">
              <a:rPr lang="en-IN" smtClean="0"/>
              <a:t>‹#›</a:t>
            </a:fld>
            <a:endParaRPr lang="en-IN"/>
          </a:p>
        </p:txBody>
      </p:sp>
    </p:spTree>
    <p:extLst>
      <p:ext uri="{BB962C8B-B14F-4D97-AF65-F5344CB8AC3E}">
        <p14:creationId xmlns:p14="http://schemas.microsoft.com/office/powerpoint/2010/main" val="3170928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0687062E-B788-DBD2-5C22-6512DC70FC54}"/>
              </a:ext>
            </a:extLst>
          </p:cNvPr>
          <p:cNvSpPr>
            <a:spLocks noGrp="1" noChangeArrowheads="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2051" name="Text Placeholder 2">
            <a:extLst>
              <a:ext uri="{FF2B5EF4-FFF2-40B4-BE49-F238E27FC236}">
                <a16:creationId xmlns:a16="http://schemas.microsoft.com/office/drawing/2014/main" id="{68ABA253-371D-AE57-1055-35F80B442A50}"/>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1B97E7CF-E5CA-408D-C83B-A8C4DEE70291}"/>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hangingPunct="1">
              <a:defRPr sz="691">
                <a:solidFill>
                  <a:srgbClr val="04617B">
                    <a:shade val="90000"/>
                  </a:srgbClr>
                </a:solidFill>
              </a:defRPr>
            </a:lvl1pPr>
          </a:lstStyle>
          <a:p>
            <a:pPr>
              <a:defRPr/>
            </a:pPr>
            <a:endParaRPr lang="en-IN"/>
          </a:p>
        </p:txBody>
      </p:sp>
      <p:sp>
        <p:nvSpPr>
          <p:cNvPr id="5" name="Footer Placeholder 4">
            <a:extLst>
              <a:ext uri="{FF2B5EF4-FFF2-40B4-BE49-F238E27FC236}">
                <a16:creationId xmlns:a16="http://schemas.microsoft.com/office/drawing/2014/main" id="{2625DBD4-2FDA-2CC3-4DD7-52A0DB3BFBBF}"/>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hangingPunct="1">
              <a:defRPr sz="691">
                <a:solidFill>
                  <a:srgbClr val="04617B">
                    <a:shade val="90000"/>
                  </a:srgbClr>
                </a:solidFill>
              </a:defRPr>
            </a:lvl1pPr>
          </a:lstStyle>
          <a:p>
            <a:pPr>
              <a:defRPr/>
            </a:pPr>
            <a:endParaRPr lang="en-IN"/>
          </a:p>
        </p:txBody>
      </p:sp>
      <p:sp>
        <p:nvSpPr>
          <p:cNvPr id="6" name="Slide Number Placeholder 5">
            <a:extLst>
              <a:ext uri="{FF2B5EF4-FFF2-40B4-BE49-F238E27FC236}">
                <a16:creationId xmlns:a16="http://schemas.microsoft.com/office/drawing/2014/main" id="{A0937085-13FD-7CA8-72DB-2B6BD0B15E3B}"/>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hangingPunct="1">
              <a:defRPr sz="691">
                <a:solidFill>
                  <a:srgbClr val="04617B">
                    <a:shade val="90000"/>
                  </a:srgbClr>
                </a:solidFill>
              </a:defRPr>
            </a:lvl1pPr>
          </a:lstStyle>
          <a:p>
            <a:pPr>
              <a:defRPr/>
            </a:pPr>
            <a:fld id="{E17DA542-1686-4226-9D1A-B13E24ABCE5C}" type="slidenum">
              <a:rPr lang="en-IN"/>
              <a:pPr>
                <a:defRPr/>
              </a:pPr>
              <a:t>‹#›</a:t>
            </a:fld>
            <a:endParaRPr lang="en-IN"/>
          </a:p>
        </p:txBody>
      </p:sp>
    </p:spTree>
    <p:extLst>
      <p:ext uri="{BB962C8B-B14F-4D97-AF65-F5344CB8AC3E}">
        <p14:creationId xmlns:p14="http://schemas.microsoft.com/office/powerpoint/2010/main" val="393273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525463" rtl="0" eaLnBrk="0" fontAlgn="base" hangingPunct="0">
        <a:lnSpc>
          <a:spcPct val="90000"/>
        </a:lnSpc>
        <a:spcBef>
          <a:spcPct val="0"/>
        </a:spcBef>
        <a:spcAft>
          <a:spcPct val="0"/>
        </a:spcAft>
        <a:defRPr sz="2500" kern="1200">
          <a:solidFill>
            <a:schemeClr val="tx1"/>
          </a:solidFill>
          <a:latin typeface="+mj-lt"/>
          <a:ea typeface="+mj-ea"/>
          <a:cs typeface="+mj-cs"/>
        </a:defRPr>
      </a:lvl1pPr>
      <a:lvl2pPr algn="l" defTabSz="525463" rtl="0" eaLnBrk="0" fontAlgn="base" hangingPunct="0">
        <a:lnSpc>
          <a:spcPct val="90000"/>
        </a:lnSpc>
        <a:spcBef>
          <a:spcPct val="0"/>
        </a:spcBef>
        <a:spcAft>
          <a:spcPct val="0"/>
        </a:spcAft>
        <a:defRPr sz="2500">
          <a:solidFill>
            <a:schemeClr val="tx1"/>
          </a:solidFill>
          <a:latin typeface="Calibri Light" panose="020F0302020204030204" pitchFamily="34" charset="0"/>
        </a:defRPr>
      </a:lvl2pPr>
      <a:lvl3pPr algn="l" defTabSz="525463" rtl="0" eaLnBrk="0" fontAlgn="base" hangingPunct="0">
        <a:lnSpc>
          <a:spcPct val="90000"/>
        </a:lnSpc>
        <a:spcBef>
          <a:spcPct val="0"/>
        </a:spcBef>
        <a:spcAft>
          <a:spcPct val="0"/>
        </a:spcAft>
        <a:defRPr sz="2500">
          <a:solidFill>
            <a:schemeClr val="tx1"/>
          </a:solidFill>
          <a:latin typeface="Calibri Light" panose="020F0302020204030204" pitchFamily="34" charset="0"/>
        </a:defRPr>
      </a:lvl3pPr>
      <a:lvl4pPr algn="l" defTabSz="525463" rtl="0" eaLnBrk="0" fontAlgn="base" hangingPunct="0">
        <a:lnSpc>
          <a:spcPct val="90000"/>
        </a:lnSpc>
        <a:spcBef>
          <a:spcPct val="0"/>
        </a:spcBef>
        <a:spcAft>
          <a:spcPct val="0"/>
        </a:spcAft>
        <a:defRPr sz="2500">
          <a:solidFill>
            <a:schemeClr val="tx1"/>
          </a:solidFill>
          <a:latin typeface="Calibri Light" panose="020F0302020204030204" pitchFamily="34" charset="0"/>
        </a:defRPr>
      </a:lvl4pPr>
      <a:lvl5pPr algn="l" defTabSz="525463" rtl="0" eaLnBrk="0" fontAlgn="base" hangingPunct="0">
        <a:lnSpc>
          <a:spcPct val="90000"/>
        </a:lnSpc>
        <a:spcBef>
          <a:spcPct val="0"/>
        </a:spcBef>
        <a:spcAft>
          <a:spcPct val="0"/>
        </a:spcAft>
        <a:defRPr sz="2500">
          <a:solidFill>
            <a:schemeClr val="tx1"/>
          </a:solidFill>
          <a:latin typeface="Calibri Light" panose="020F0302020204030204" pitchFamily="34" charset="0"/>
        </a:defRPr>
      </a:lvl5pPr>
      <a:lvl6pPr marL="457200" algn="l" defTabSz="525463" rtl="0" fontAlgn="base">
        <a:lnSpc>
          <a:spcPct val="90000"/>
        </a:lnSpc>
        <a:spcBef>
          <a:spcPct val="0"/>
        </a:spcBef>
        <a:spcAft>
          <a:spcPct val="0"/>
        </a:spcAft>
        <a:defRPr sz="2500">
          <a:solidFill>
            <a:schemeClr val="tx1"/>
          </a:solidFill>
          <a:latin typeface="Calibri Light" panose="020F0302020204030204" pitchFamily="34" charset="0"/>
        </a:defRPr>
      </a:lvl6pPr>
      <a:lvl7pPr marL="914400" algn="l" defTabSz="525463" rtl="0" fontAlgn="base">
        <a:lnSpc>
          <a:spcPct val="90000"/>
        </a:lnSpc>
        <a:spcBef>
          <a:spcPct val="0"/>
        </a:spcBef>
        <a:spcAft>
          <a:spcPct val="0"/>
        </a:spcAft>
        <a:defRPr sz="2500">
          <a:solidFill>
            <a:schemeClr val="tx1"/>
          </a:solidFill>
          <a:latin typeface="Calibri Light" panose="020F0302020204030204" pitchFamily="34" charset="0"/>
        </a:defRPr>
      </a:lvl7pPr>
      <a:lvl8pPr marL="1371600" algn="l" defTabSz="525463" rtl="0" fontAlgn="base">
        <a:lnSpc>
          <a:spcPct val="90000"/>
        </a:lnSpc>
        <a:spcBef>
          <a:spcPct val="0"/>
        </a:spcBef>
        <a:spcAft>
          <a:spcPct val="0"/>
        </a:spcAft>
        <a:defRPr sz="2500">
          <a:solidFill>
            <a:schemeClr val="tx1"/>
          </a:solidFill>
          <a:latin typeface="Calibri Light" panose="020F0302020204030204" pitchFamily="34" charset="0"/>
        </a:defRPr>
      </a:lvl8pPr>
      <a:lvl9pPr marL="1828800" algn="l" defTabSz="525463" rtl="0" fontAlgn="base">
        <a:lnSpc>
          <a:spcPct val="90000"/>
        </a:lnSpc>
        <a:spcBef>
          <a:spcPct val="0"/>
        </a:spcBef>
        <a:spcAft>
          <a:spcPct val="0"/>
        </a:spcAft>
        <a:defRPr sz="2500">
          <a:solidFill>
            <a:schemeClr val="tx1"/>
          </a:solidFill>
          <a:latin typeface="Calibri Light" panose="020F0302020204030204" pitchFamily="34" charset="0"/>
        </a:defRPr>
      </a:lvl9pPr>
    </p:titleStyle>
    <p:bodyStyle>
      <a:lvl1pPr marL="130175" indent="-130175" algn="l" defTabSz="525463" rtl="0" eaLnBrk="0" fontAlgn="base" hangingPunct="0">
        <a:lnSpc>
          <a:spcPct val="90000"/>
        </a:lnSpc>
        <a:spcBef>
          <a:spcPts val="575"/>
        </a:spcBef>
        <a:spcAft>
          <a:spcPct val="0"/>
        </a:spcAft>
        <a:buFont typeface="Arial" panose="020B0604020202020204" pitchFamily="34" charset="0"/>
        <a:buChar char="•"/>
        <a:defRPr sz="1600" kern="1200">
          <a:solidFill>
            <a:schemeClr val="tx1"/>
          </a:solidFill>
          <a:latin typeface="+mn-lt"/>
          <a:ea typeface="+mn-ea"/>
          <a:cs typeface="+mn-cs"/>
        </a:defRPr>
      </a:lvl1pPr>
      <a:lvl2pPr marL="393700" indent="-130175" algn="l" defTabSz="525463" rtl="0" eaLnBrk="0" fontAlgn="base" hangingPunct="0">
        <a:lnSpc>
          <a:spcPct val="90000"/>
        </a:lnSpc>
        <a:spcBef>
          <a:spcPts val="288"/>
        </a:spcBef>
        <a:spcAft>
          <a:spcPct val="0"/>
        </a:spcAft>
        <a:buFont typeface="Arial" panose="020B0604020202020204" pitchFamily="34" charset="0"/>
        <a:buChar char="•"/>
        <a:defRPr sz="1300" kern="1200">
          <a:solidFill>
            <a:schemeClr val="tx1"/>
          </a:solidFill>
          <a:latin typeface="+mn-lt"/>
          <a:ea typeface="+mn-ea"/>
          <a:cs typeface="+mn-cs"/>
        </a:defRPr>
      </a:lvl2pPr>
      <a:lvl3pPr marL="657225" indent="-130175" algn="l" defTabSz="525463" rtl="0" eaLnBrk="0" fontAlgn="base" hangingPunct="0">
        <a:lnSpc>
          <a:spcPct val="90000"/>
        </a:lnSpc>
        <a:spcBef>
          <a:spcPts val="288"/>
        </a:spcBef>
        <a:spcAft>
          <a:spcPct val="0"/>
        </a:spcAft>
        <a:buFont typeface="Arial" panose="020B0604020202020204" pitchFamily="34" charset="0"/>
        <a:buChar char="•"/>
        <a:defRPr sz="1100" kern="1200">
          <a:solidFill>
            <a:schemeClr val="tx1"/>
          </a:solidFill>
          <a:latin typeface="+mn-lt"/>
          <a:ea typeface="+mn-ea"/>
          <a:cs typeface="+mn-cs"/>
        </a:defRPr>
      </a:lvl3pPr>
      <a:lvl4pPr marL="920750" indent="-130175" algn="l" defTabSz="525463" rtl="0" eaLnBrk="0" fontAlgn="base" hangingPunct="0">
        <a:lnSpc>
          <a:spcPct val="90000"/>
        </a:lnSpc>
        <a:spcBef>
          <a:spcPts val="288"/>
        </a:spcBef>
        <a:spcAft>
          <a:spcPct val="0"/>
        </a:spcAft>
        <a:buFont typeface="Arial" panose="020B0604020202020204" pitchFamily="34" charset="0"/>
        <a:buChar char="•"/>
        <a:defRPr sz="1000" kern="1200">
          <a:solidFill>
            <a:schemeClr val="tx1"/>
          </a:solidFill>
          <a:latin typeface="+mn-lt"/>
          <a:ea typeface="+mn-ea"/>
          <a:cs typeface="+mn-cs"/>
        </a:defRPr>
      </a:lvl4pPr>
      <a:lvl5pPr marL="1184275" indent="-130175" algn="l" defTabSz="525463" rtl="0" eaLnBrk="0" fontAlgn="base" hangingPunct="0">
        <a:lnSpc>
          <a:spcPct val="90000"/>
        </a:lnSpc>
        <a:spcBef>
          <a:spcPts val="288"/>
        </a:spcBef>
        <a:spcAft>
          <a:spcPct val="0"/>
        </a:spcAft>
        <a:buFont typeface="Arial" panose="020B0604020202020204" pitchFamily="34" charset="0"/>
        <a:buChar char="•"/>
        <a:defRPr sz="1000" kern="1200">
          <a:solidFill>
            <a:schemeClr val="tx1"/>
          </a:solidFill>
          <a:latin typeface="+mn-lt"/>
          <a:ea typeface="+mn-ea"/>
          <a:cs typeface="+mn-cs"/>
        </a:defRPr>
      </a:lvl5pPr>
      <a:lvl6pPr marL="1448033" indent="-131639" algn="l" defTabSz="526557" rtl="0" eaLnBrk="1" latinLnBrk="0" hangingPunct="1">
        <a:lnSpc>
          <a:spcPct val="90000"/>
        </a:lnSpc>
        <a:spcBef>
          <a:spcPts val="288"/>
        </a:spcBef>
        <a:buFont typeface="Arial" panose="020B0604020202020204" pitchFamily="34" charset="0"/>
        <a:buChar char="•"/>
        <a:defRPr sz="1037" kern="1200">
          <a:solidFill>
            <a:schemeClr val="tx1"/>
          </a:solidFill>
          <a:latin typeface="+mn-lt"/>
          <a:ea typeface="+mn-ea"/>
          <a:cs typeface="+mn-cs"/>
        </a:defRPr>
      </a:lvl6pPr>
      <a:lvl7pPr marL="1711311" indent="-131639" algn="l" defTabSz="526557" rtl="0" eaLnBrk="1" latinLnBrk="0" hangingPunct="1">
        <a:lnSpc>
          <a:spcPct val="90000"/>
        </a:lnSpc>
        <a:spcBef>
          <a:spcPts val="288"/>
        </a:spcBef>
        <a:buFont typeface="Arial" panose="020B0604020202020204" pitchFamily="34" charset="0"/>
        <a:buChar char="•"/>
        <a:defRPr sz="1037" kern="1200">
          <a:solidFill>
            <a:schemeClr val="tx1"/>
          </a:solidFill>
          <a:latin typeface="+mn-lt"/>
          <a:ea typeface="+mn-ea"/>
          <a:cs typeface="+mn-cs"/>
        </a:defRPr>
      </a:lvl7pPr>
      <a:lvl8pPr marL="1974590" indent="-131639" algn="l" defTabSz="526557" rtl="0" eaLnBrk="1" latinLnBrk="0" hangingPunct="1">
        <a:lnSpc>
          <a:spcPct val="90000"/>
        </a:lnSpc>
        <a:spcBef>
          <a:spcPts val="288"/>
        </a:spcBef>
        <a:buFont typeface="Arial" panose="020B0604020202020204" pitchFamily="34" charset="0"/>
        <a:buChar char="•"/>
        <a:defRPr sz="1037" kern="1200">
          <a:solidFill>
            <a:schemeClr val="tx1"/>
          </a:solidFill>
          <a:latin typeface="+mn-lt"/>
          <a:ea typeface="+mn-ea"/>
          <a:cs typeface="+mn-cs"/>
        </a:defRPr>
      </a:lvl8pPr>
      <a:lvl9pPr marL="2237868" indent="-131639" algn="l" defTabSz="526557" rtl="0" eaLnBrk="1" latinLnBrk="0" hangingPunct="1">
        <a:lnSpc>
          <a:spcPct val="90000"/>
        </a:lnSpc>
        <a:spcBef>
          <a:spcPts val="288"/>
        </a:spcBef>
        <a:buFont typeface="Arial" panose="020B0604020202020204" pitchFamily="34" charset="0"/>
        <a:buChar char="•"/>
        <a:defRPr sz="1037" kern="1200">
          <a:solidFill>
            <a:schemeClr val="tx1"/>
          </a:solidFill>
          <a:latin typeface="+mn-lt"/>
          <a:ea typeface="+mn-ea"/>
          <a:cs typeface="+mn-cs"/>
        </a:defRPr>
      </a:lvl9pPr>
    </p:bodyStyle>
    <p:otherStyle>
      <a:defPPr>
        <a:defRPr lang="en-US"/>
      </a:defPPr>
      <a:lvl1pPr marL="0" algn="l" defTabSz="526557" rtl="0" eaLnBrk="1" latinLnBrk="0" hangingPunct="1">
        <a:defRPr sz="1037" kern="1200">
          <a:solidFill>
            <a:schemeClr val="tx1"/>
          </a:solidFill>
          <a:latin typeface="+mn-lt"/>
          <a:ea typeface="+mn-ea"/>
          <a:cs typeface="+mn-cs"/>
        </a:defRPr>
      </a:lvl1pPr>
      <a:lvl2pPr marL="263279" algn="l" defTabSz="526557" rtl="0" eaLnBrk="1" latinLnBrk="0" hangingPunct="1">
        <a:defRPr sz="1037" kern="1200">
          <a:solidFill>
            <a:schemeClr val="tx1"/>
          </a:solidFill>
          <a:latin typeface="+mn-lt"/>
          <a:ea typeface="+mn-ea"/>
          <a:cs typeface="+mn-cs"/>
        </a:defRPr>
      </a:lvl2pPr>
      <a:lvl3pPr marL="526557" algn="l" defTabSz="526557" rtl="0" eaLnBrk="1" latinLnBrk="0" hangingPunct="1">
        <a:defRPr sz="1037" kern="1200">
          <a:solidFill>
            <a:schemeClr val="tx1"/>
          </a:solidFill>
          <a:latin typeface="+mn-lt"/>
          <a:ea typeface="+mn-ea"/>
          <a:cs typeface="+mn-cs"/>
        </a:defRPr>
      </a:lvl3pPr>
      <a:lvl4pPr marL="789836" algn="l" defTabSz="526557" rtl="0" eaLnBrk="1" latinLnBrk="0" hangingPunct="1">
        <a:defRPr sz="1037" kern="1200">
          <a:solidFill>
            <a:schemeClr val="tx1"/>
          </a:solidFill>
          <a:latin typeface="+mn-lt"/>
          <a:ea typeface="+mn-ea"/>
          <a:cs typeface="+mn-cs"/>
        </a:defRPr>
      </a:lvl4pPr>
      <a:lvl5pPr marL="1053115" algn="l" defTabSz="526557" rtl="0" eaLnBrk="1" latinLnBrk="0" hangingPunct="1">
        <a:defRPr sz="1037" kern="1200">
          <a:solidFill>
            <a:schemeClr val="tx1"/>
          </a:solidFill>
          <a:latin typeface="+mn-lt"/>
          <a:ea typeface="+mn-ea"/>
          <a:cs typeface="+mn-cs"/>
        </a:defRPr>
      </a:lvl5pPr>
      <a:lvl6pPr marL="1316393" algn="l" defTabSz="526557" rtl="0" eaLnBrk="1" latinLnBrk="0" hangingPunct="1">
        <a:defRPr sz="1037" kern="1200">
          <a:solidFill>
            <a:schemeClr val="tx1"/>
          </a:solidFill>
          <a:latin typeface="+mn-lt"/>
          <a:ea typeface="+mn-ea"/>
          <a:cs typeface="+mn-cs"/>
        </a:defRPr>
      </a:lvl6pPr>
      <a:lvl7pPr marL="1579672" algn="l" defTabSz="526557" rtl="0" eaLnBrk="1" latinLnBrk="0" hangingPunct="1">
        <a:defRPr sz="1037" kern="1200">
          <a:solidFill>
            <a:schemeClr val="tx1"/>
          </a:solidFill>
          <a:latin typeface="+mn-lt"/>
          <a:ea typeface="+mn-ea"/>
          <a:cs typeface="+mn-cs"/>
        </a:defRPr>
      </a:lvl7pPr>
      <a:lvl8pPr marL="1842950" algn="l" defTabSz="526557" rtl="0" eaLnBrk="1" latinLnBrk="0" hangingPunct="1">
        <a:defRPr sz="1037" kern="1200">
          <a:solidFill>
            <a:schemeClr val="tx1"/>
          </a:solidFill>
          <a:latin typeface="+mn-lt"/>
          <a:ea typeface="+mn-ea"/>
          <a:cs typeface="+mn-cs"/>
        </a:defRPr>
      </a:lvl8pPr>
      <a:lvl9pPr marL="2106229" algn="l" defTabSz="526557" rtl="0" eaLnBrk="1" latinLnBrk="0" hangingPunct="1">
        <a:defRPr sz="103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683999" y="0"/>
            <a:ext cx="0" cy="6858000"/>
          </a:xfrm>
          <a:custGeom>
            <a:avLst/>
            <a:gdLst/>
            <a:ahLst/>
            <a:cxnLst/>
            <a:rect l="l" t="t" r="r" b="b"/>
            <a:pathLst>
              <a:path h="6858000">
                <a:moveTo>
                  <a:pt x="0" y="0"/>
                </a:moveTo>
                <a:lnTo>
                  <a:pt x="0" y="6857999"/>
                </a:lnTo>
              </a:path>
            </a:pathLst>
          </a:custGeom>
          <a:ln w="38100">
            <a:solidFill>
              <a:srgbClr val="ABC1AA"/>
            </a:solidFill>
          </a:ln>
        </p:spPr>
        <p:txBody>
          <a:bodyPr wrap="square" lIns="0" tIns="0" rIns="0" bIns="0" rtlCol="0"/>
          <a:lstStyle/>
          <a:p>
            <a:endParaRPr sz="1800"/>
          </a:p>
        </p:txBody>
      </p:sp>
      <p:sp>
        <p:nvSpPr>
          <p:cNvPr id="17" name="bg object 17"/>
          <p:cNvSpPr/>
          <p:nvPr/>
        </p:nvSpPr>
        <p:spPr>
          <a:xfrm>
            <a:off x="10875263" y="5715000"/>
            <a:ext cx="73152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218208"/>
          </a:solidFill>
        </p:spPr>
        <p:txBody>
          <a:bodyPr wrap="square" lIns="0" tIns="0" rIns="0" bIns="0" rtlCol="0"/>
          <a:lstStyle/>
          <a:p>
            <a:endParaRPr sz="1800"/>
          </a:p>
        </p:txBody>
      </p:sp>
      <p:sp>
        <p:nvSpPr>
          <p:cNvPr id="18" name="bg object 18"/>
          <p:cNvSpPr/>
          <p:nvPr/>
        </p:nvSpPr>
        <p:spPr>
          <a:xfrm>
            <a:off x="63500" y="0"/>
            <a:ext cx="7620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ABC1AA"/>
          </a:solidFill>
        </p:spPr>
        <p:txBody>
          <a:bodyPr wrap="square" lIns="0" tIns="0" rIns="0" bIns="0" rtlCol="0"/>
          <a:lstStyle/>
          <a:p>
            <a:endParaRPr sz="1800"/>
          </a:p>
        </p:txBody>
      </p:sp>
      <p:sp>
        <p:nvSpPr>
          <p:cNvPr id="19" name="bg object 19"/>
          <p:cNvSpPr/>
          <p:nvPr/>
        </p:nvSpPr>
        <p:spPr>
          <a:xfrm>
            <a:off x="11785600" y="0"/>
            <a:ext cx="4064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ABC1AA">
              <a:alpha val="87057"/>
            </a:srgbClr>
          </a:solidFill>
        </p:spPr>
        <p:txBody>
          <a:bodyPr wrap="square" lIns="0" tIns="0" rIns="0" bIns="0" rtlCol="0"/>
          <a:lstStyle/>
          <a:p>
            <a:endParaRPr sz="1800"/>
          </a:p>
        </p:txBody>
      </p:sp>
      <p:sp>
        <p:nvSpPr>
          <p:cNvPr id="20" name="bg object 20"/>
          <p:cNvSpPr/>
          <p:nvPr/>
        </p:nvSpPr>
        <p:spPr>
          <a:xfrm>
            <a:off x="11887200" y="0"/>
            <a:ext cx="0" cy="6858000"/>
          </a:xfrm>
          <a:custGeom>
            <a:avLst/>
            <a:gdLst/>
            <a:ahLst/>
            <a:cxnLst/>
            <a:rect l="l" t="t" r="r" b="b"/>
            <a:pathLst>
              <a:path h="6858000">
                <a:moveTo>
                  <a:pt x="0" y="0"/>
                </a:moveTo>
                <a:lnTo>
                  <a:pt x="0" y="6857999"/>
                </a:lnTo>
              </a:path>
            </a:pathLst>
          </a:custGeom>
          <a:ln w="12700">
            <a:solidFill>
              <a:srgbClr val="218208"/>
            </a:solidFill>
          </a:ln>
        </p:spPr>
        <p:txBody>
          <a:bodyPr wrap="square" lIns="0" tIns="0" rIns="0" bIns="0" rtlCol="0"/>
          <a:lstStyle/>
          <a:p>
            <a:endParaRPr sz="1800"/>
          </a:p>
        </p:txBody>
      </p:sp>
      <p:sp>
        <p:nvSpPr>
          <p:cNvPr id="2" name="Holder 2"/>
          <p:cNvSpPr>
            <a:spLocks noGrp="1"/>
          </p:cNvSpPr>
          <p:nvPr>
            <p:ph type="title"/>
          </p:nvPr>
        </p:nvSpPr>
        <p:spPr>
          <a:xfrm>
            <a:off x="3288284" y="478029"/>
            <a:ext cx="2795693" cy="430887"/>
          </a:xfrm>
          <a:prstGeom prst="rect">
            <a:avLst/>
          </a:prstGeom>
        </p:spPr>
        <p:txBody>
          <a:bodyPr wrap="square" lIns="0" tIns="0" rIns="0" bIns="0">
            <a:spAutoFit/>
          </a:bodyPr>
          <a:lstStyle>
            <a:lvl1pPr>
              <a:defRPr sz="2800" b="1" i="0">
                <a:solidFill>
                  <a:srgbClr val="9D3131"/>
                </a:solidFill>
                <a:latin typeface="Arial"/>
                <a:cs typeface="Arial"/>
              </a:defRPr>
            </a:lvl1pPr>
          </a:lstStyle>
          <a:p>
            <a:endParaRPr/>
          </a:p>
        </p:txBody>
      </p:sp>
      <p:sp>
        <p:nvSpPr>
          <p:cNvPr id="3" name="Holder 3"/>
          <p:cNvSpPr>
            <a:spLocks noGrp="1"/>
          </p:cNvSpPr>
          <p:nvPr>
            <p:ph type="body" idx="1"/>
          </p:nvPr>
        </p:nvSpPr>
        <p:spPr>
          <a:xfrm>
            <a:off x="601133" y="3134614"/>
            <a:ext cx="998220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6/23/2022</a:t>
            </a:fld>
            <a:endParaRPr lang="en-US"/>
          </a:p>
        </p:txBody>
      </p:sp>
      <p:sp>
        <p:nvSpPr>
          <p:cNvPr id="6" name="Holder 6"/>
          <p:cNvSpPr>
            <a:spLocks noGrp="1"/>
          </p:cNvSpPr>
          <p:nvPr>
            <p:ph type="sldNum" sz="quarter" idx="7"/>
          </p:nvPr>
        </p:nvSpPr>
        <p:spPr>
          <a:xfrm>
            <a:off x="11062545" y="5887441"/>
            <a:ext cx="365760" cy="204351"/>
          </a:xfrm>
          <a:prstGeom prst="rect">
            <a:avLst/>
          </a:prstGeom>
        </p:spPr>
        <p:txBody>
          <a:bodyPr wrap="square" lIns="0" tIns="0" rIns="0" bIns="0">
            <a:spAutoFit/>
          </a:bodyPr>
          <a:lstStyle>
            <a:lvl1pPr>
              <a:defRPr sz="1400" b="1" i="0">
                <a:solidFill>
                  <a:schemeClr val="bg1"/>
                </a:solidFill>
                <a:latin typeface="Arial"/>
                <a:cs typeface="Arial"/>
              </a:defRPr>
            </a:lvl1pPr>
          </a:lstStyle>
          <a:p>
            <a:pPr marL="38100">
              <a:lnSpc>
                <a:spcPts val="1650"/>
              </a:lnSpc>
            </a:pPr>
            <a:fld id="{81D60167-4931-47E6-BA6A-407CBD079E47}" type="slidenum">
              <a:rPr lang="en-IN" smtClean="0"/>
              <a:pPr marL="38100">
                <a:lnSpc>
                  <a:spcPts val="1650"/>
                </a:lnSpc>
              </a:pPr>
              <a:t>‹#›</a:t>
            </a:fld>
            <a:endParaRPr lang="en-IN" dirty="0"/>
          </a:p>
        </p:txBody>
      </p:sp>
    </p:spTree>
    <p:extLst>
      <p:ext uri="{BB962C8B-B14F-4D97-AF65-F5344CB8AC3E}">
        <p14:creationId xmlns:p14="http://schemas.microsoft.com/office/powerpoint/2010/main" val="41003077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1">
            <a:extLst>
              <a:ext uri="{FF2B5EF4-FFF2-40B4-BE49-F238E27FC236}">
                <a16:creationId xmlns:a16="http://schemas.microsoft.com/office/drawing/2014/main" id="{C3ABAB1D-AF10-03FD-45F2-21BE75026F35}"/>
              </a:ext>
            </a:extLst>
          </p:cNvPr>
          <p:cNvSpPr>
            <a:spLocks noGrp="1" noChangeArrowheads="1"/>
          </p:cNvSpPr>
          <p:nvPr>
            <p:ph type="title"/>
          </p:nvPr>
        </p:nvSpPr>
        <p:spPr>
          <a:xfrm>
            <a:off x="2887663" y="1090613"/>
            <a:ext cx="6583362" cy="2628900"/>
          </a:xfrm>
        </p:spPr>
        <p:txBody>
          <a:bodyPr rtlCol="0">
            <a:normAutofit/>
          </a:bodyPr>
          <a:lstStyle/>
          <a:p>
            <a:pPr defTabSz="526557" eaLnBrk="1" fontAlgn="auto" hangingPunct="1">
              <a:spcAft>
                <a:spcPts val="0"/>
              </a:spcAft>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 pos="7200900" algn="l"/>
                <a:tab pos="7543800" algn="l"/>
                <a:tab pos="7886700" algn="l"/>
                <a:tab pos="8079581" algn="l"/>
                <a:tab pos="8080772" algn="l"/>
                <a:tab pos="8081963" algn="l"/>
                <a:tab pos="8083154" algn="l"/>
                <a:tab pos="8084344" algn="l"/>
                <a:tab pos="8085535" algn="l"/>
              </a:tabLst>
              <a:defRPr/>
            </a:pPr>
            <a:r>
              <a:rPr lang="en-US" altLang="en-US" sz="1875" b="1" dirty="0">
                <a:solidFill>
                  <a:srgbClr val="00B050"/>
                </a:solidFill>
              </a:rPr>
              <a:t>CO#2 –  </a:t>
            </a:r>
            <a:r>
              <a:rPr lang="en-IN" sz="2100" dirty="0">
                <a:solidFill>
                  <a:srgbClr val="FF0000"/>
                </a:solidFill>
                <a:latin typeface="Times New Roman" panose="02020603050405020304" pitchFamily="18" charset="0"/>
                <a:ea typeface="Times New Roman" panose="02020603050405020304" pitchFamily="18" charset="0"/>
              </a:rPr>
              <a:t>Relational Model</a:t>
            </a:r>
            <a:br>
              <a:rPr lang="en-US" altLang="en-US" sz="1875" b="1" dirty="0">
                <a:solidFill>
                  <a:srgbClr val="00B050"/>
                </a:solidFill>
              </a:rPr>
            </a:br>
            <a:r>
              <a:rPr lang="en-US" altLang="en-US" sz="1875" b="1" dirty="0">
                <a:solidFill>
                  <a:srgbClr val="00B050"/>
                </a:solidFill>
              </a:rPr>
              <a:t>Session#11: </a:t>
            </a:r>
            <a:br>
              <a:rPr lang="en-US" altLang="en-US" sz="1875" b="1" dirty="0">
                <a:solidFill>
                  <a:srgbClr val="00B050"/>
                </a:solidFill>
              </a:rPr>
            </a:br>
            <a:r>
              <a:rPr lang="en-US" altLang="en-US" sz="1875" b="1" dirty="0">
                <a:solidFill>
                  <a:srgbClr val="00B050"/>
                </a:solidFill>
              </a:rPr>
              <a:t>Session Topic:  </a:t>
            </a:r>
            <a:r>
              <a:rPr lang="en-US" altLang="en-US" sz="1800" dirty="0">
                <a:solidFill>
                  <a:srgbClr val="FF0000"/>
                </a:solidFill>
                <a:latin typeface="Times New Roman" panose="02020603050405020304" pitchFamily="18" charset="0"/>
              </a:rPr>
              <a:t>SQL- Data Definition Language</a:t>
            </a:r>
            <a:br>
              <a:rPr lang="en-US" altLang="en-US" sz="1875" b="1" dirty="0">
                <a:solidFill>
                  <a:srgbClr val="00B050"/>
                </a:solidFill>
              </a:rPr>
            </a:br>
            <a:r>
              <a:rPr lang="en-US" altLang="en-US" sz="1875" b="1" dirty="0">
                <a:solidFill>
                  <a:srgbClr val="00B050"/>
                </a:solidFill>
              </a:rPr>
              <a:t>Database Management and Systems</a:t>
            </a:r>
            <a:br>
              <a:rPr lang="en-US" altLang="en-US" sz="2625" b="1" dirty="0">
                <a:solidFill>
                  <a:srgbClr val="C00000"/>
                </a:solidFill>
              </a:rPr>
            </a:br>
            <a:r>
              <a:rPr lang="en-US" altLang="en-US" sz="2625" b="1" dirty="0">
                <a:solidFill>
                  <a:srgbClr val="C00000"/>
                </a:solidFill>
              </a:rPr>
              <a:t>(Course code:</a:t>
            </a:r>
            <a:r>
              <a:rPr lang="en-US" altLang="en-US" sz="2625" b="1" dirty="0">
                <a:solidFill>
                  <a:srgbClr val="C00000"/>
                </a:solidFill>
                <a:cs typeface="Times New Roman" panose="02020603050405020304" pitchFamily="18" charset="0"/>
              </a:rPr>
              <a:t>)</a:t>
            </a:r>
            <a:br>
              <a:rPr lang="en-US" altLang="en-US" sz="1875" b="1" dirty="0">
                <a:solidFill>
                  <a:srgbClr val="00B050"/>
                </a:solidFill>
              </a:rPr>
            </a:br>
            <a:r>
              <a:rPr lang="en-US" altLang="en-US" sz="1875" b="1" dirty="0">
                <a:solidFill>
                  <a:srgbClr val="00B050"/>
                </a:solidFill>
              </a:rPr>
              <a:t> </a:t>
            </a:r>
            <a:r>
              <a:rPr lang="en-IN" altLang="en-US" sz="4500" b="1" dirty="0">
                <a:solidFill>
                  <a:srgbClr val="FF3333"/>
                </a:solidFill>
                <a:latin typeface="Arial" panose="020B0604020202020204" pitchFamily="34" charset="0"/>
              </a:rPr>
              <a:t>  </a:t>
            </a:r>
          </a:p>
        </p:txBody>
      </p:sp>
      <p:sp>
        <p:nvSpPr>
          <p:cNvPr id="2" name="Rectangle 2">
            <a:extLst>
              <a:ext uri="{FF2B5EF4-FFF2-40B4-BE49-F238E27FC236}">
                <a16:creationId xmlns:a16="http://schemas.microsoft.com/office/drawing/2014/main" id="{75A86DB4-C3F1-ED96-6D1A-550950D9842D}"/>
              </a:ext>
            </a:extLst>
          </p:cNvPr>
          <p:cNvSpPr>
            <a:spLocks noGrp="1" noChangeArrowheads="1"/>
          </p:cNvSpPr>
          <p:nvPr>
            <p:ph idx="1"/>
          </p:nvPr>
        </p:nvSpPr>
        <p:spPr>
          <a:xfrm>
            <a:off x="2887663" y="3557588"/>
            <a:ext cx="6445250" cy="1782762"/>
          </a:xfrm>
        </p:spPr>
        <p:txBody>
          <a:bodyPr rtlCol="0">
            <a:normAutofit fontScale="25000" lnSpcReduction="20000"/>
          </a:bodyPr>
          <a:lstStyle/>
          <a:p>
            <a:pPr marL="394918" lvl="1" indent="-129779" algn="just" defTabSz="526557" eaLnBrk="1" fontAlgn="auto" hangingPunct="1">
              <a:spcAft>
                <a:spcPts val="0"/>
              </a:spcAft>
              <a:buNone/>
              <a:tabLst>
                <a:tab pos="0" algn="l"/>
                <a:tab pos="548879" algn="l"/>
                <a:tab pos="676275" algn="l"/>
                <a:tab pos="1019175" algn="l"/>
                <a:tab pos="1362075" algn="l"/>
                <a:tab pos="1704975" algn="l"/>
                <a:tab pos="2047875" algn="l"/>
                <a:tab pos="2390775" algn="l"/>
                <a:tab pos="2733675" algn="l"/>
                <a:tab pos="3076575" algn="l"/>
                <a:tab pos="3419475" algn="l"/>
                <a:tab pos="3762375" algn="l"/>
                <a:tab pos="4105275" algn="l"/>
                <a:tab pos="4448175" algn="l"/>
                <a:tab pos="4791075" algn="l"/>
                <a:tab pos="5133975" algn="l"/>
                <a:tab pos="5476875" algn="l"/>
                <a:tab pos="5819775" algn="l"/>
                <a:tab pos="6162675" algn="l"/>
                <a:tab pos="6505575" algn="l"/>
                <a:tab pos="6848475" algn="l"/>
                <a:tab pos="7191375" algn="l"/>
                <a:tab pos="7200900" algn="l"/>
                <a:tab pos="7543800" algn="l"/>
                <a:tab pos="7886700" algn="l"/>
                <a:tab pos="8079581" algn="l"/>
                <a:tab pos="8080772" algn="l"/>
                <a:tab pos="8081963" algn="l"/>
                <a:tab pos="8083154" algn="l"/>
                <a:tab pos="8084344" algn="l"/>
                <a:tab pos="8085535" algn="l"/>
              </a:tabLst>
              <a:defRPr/>
            </a:pPr>
            <a:endParaRPr lang="en-IN" altLang="en-US" sz="1650" dirty="0"/>
          </a:p>
          <a:p>
            <a:pPr marL="131639" indent="-185738" algn="ctr" defTabSz="526557" eaLnBrk="1" fontAlgn="auto" hangingPunct="1">
              <a:spcBef>
                <a:spcPts val="576"/>
              </a:spcBef>
              <a:spcAft>
                <a:spcPts val="0"/>
              </a:spcAft>
              <a:buNone/>
              <a:tabLst>
                <a:tab pos="0" algn="l"/>
                <a:tab pos="548879" algn="l"/>
                <a:tab pos="676275" algn="l"/>
                <a:tab pos="1019175" algn="l"/>
                <a:tab pos="1362075" algn="l"/>
                <a:tab pos="1704975" algn="l"/>
                <a:tab pos="2047875" algn="l"/>
                <a:tab pos="2390775" algn="l"/>
                <a:tab pos="2733675" algn="l"/>
                <a:tab pos="3076575" algn="l"/>
                <a:tab pos="3419475" algn="l"/>
                <a:tab pos="3762375" algn="l"/>
                <a:tab pos="4105275" algn="l"/>
                <a:tab pos="4448175" algn="l"/>
                <a:tab pos="4791075" algn="l"/>
                <a:tab pos="5133975" algn="l"/>
                <a:tab pos="5476875" algn="l"/>
                <a:tab pos="5819775" algn="l"/>
                <a:tab pos="6162675" algn="l"/>
                <a:tab pos="6505575" algn="l"/>
                <a:tab pos="6848475" algn="l"/>
                <a:tab pos="7191375" algn="l"/>
                <a:tab pos="7200900" algn="l"/>
                <a:tab pos="7543800" algn="l"/>
                <a:tab pos="7886700" algn="l"/>
                <a:tab pos="8079581" algn="l"/>
                <a:tab pos="8080772" algn="l"/>
                <a:tab pos="8081963" algn="l"/>
                <a:tab pos="8083154" algn="l"/>
                <a:tab pos="8084344" algn="l"/>
                <a:tab pos="8085535" algn="l"/>
              </a:tabLst>
              <a:defRPr/>
            </a:pPr>
            <a:r>
              <a:rPr lang="en-US" altLang="en-US" sz="3000" b="1" dirty="0">
                <a:latin typeface="Arial" panose="020B0604020202020204" pitchFamily="34" charset="0"/>
              </a:rPr>
              <a:t>  </a:t>
            </a:r>
          </a:p>
          <a:p>
            <a:pPr marL="131639" indent="-185738" algn="ctr" defTabSz="526557" eaLnBrk="1" fontAlgn="auto" hangingPunct="1">
              <a:spcBef>
                <a:spcPts val="576"/>
              </a:spcBef>
              <a:spcAft>
                <a:spcPts val="0"/>
              </a:spcAft>
              <a:buNone/>
              <a:tabLst>
                <a:tab pos="0" algn="l"/>
                <a:tab pos="548879" algn="l"/>
                <a:tab pos="676275" algn="l"/>
                <a:tab pos="1019175" algn="l"/>
                <a:tab pos="1362075" algn="l"/>
                <a:tab pos="1704975" algn="l"/>
                <a:tab pos="2047875" algn="l"/>
                <a:tab pos="2390775" algn="l"/>
                <a:tab pos="2733675" algn="l"/>
                <a:tab pos="3076575" algn="l"/>
                <a:tab pos="3419475" algn="l"/>
                <a:tab pos="3762375" algn="l"/>
                <a:tab pos="4105275" algn="l"/>
                <a:tab pos="4448175" algn="l"/>
                <a:tab pos="4791075" algn="l"/>
                <a:tab pos="5133975" algn="l"/>
                <a:tab pos="5476875" algn="l"/>
                <a:tab pos="5819775" algn="l"/>
                <a:tab pos="6162675" algn="l"/>
                <a:tab pos="6505575" algn="l"/>
                <a:tab pos="6848475" algn="l"/>
                <a:tab pos="7191375" algn="l"/>
                <a:tab pos="7200900" algn="l"/>
                <a:tab pos="7543800" algn="l"/>
                <a:tab pos="7886700" algn="l"/>
                <a:tab pos="8079581" algn="l"/>
                <a:tab pos="8080772" algn="l"/>
                <a:tab pos="8081963" algn="l"/>
                <a:tab pos="8083154" algn="l"/>
                <a:tab pos="8084344" algn="l"/>
                <a:tab pos="8085535" algn="l"/>
              </a:tabLst>
              <a:defRPr/>
            </a:pPr>
            <a:endParaRPr lang="en-US" altLang="en-US" sz="2700" b="1" dirty="0"/>
          </a:p>
          <a:p>
            <a:pPr marL="131639" indent="-185738" algn="ctr" defTabSz="526557" eaLnBrk="1" fontAlgn="auto" hangingPunct="1">
              <a:spcBef>
                <a:spcPts val="576"/>
              </a:spcBef>
              <a:spcAft>
                <a:spcPts val="0"/>
              </a:spcAft>
              <a:buNone/>
              <a:tabLst>
                <a:tab pos="0" algn="l"/>
                <a:tab pos="548879" algn="l"/>
                <a:tab pos="676275" algn="l"/>
                <a:tab pos="1019175" algn="l"/>
                <a:tab pos="1362075" algn="l"/>
                <a:tab pos="1704975" algn="l"/>
                <a:tab pos="2047875" algn="l"/>
                <a:tab pos="2390775" algn="l"/>
                <a:tab pos="2733675" algn="l"/>
                <a:tab pos="3076575" algn="l"/>
                <a:tab pos="3419475" algn="l"/>
                <a:tab pos="3762375" algn="l"/>
                <a:tab pos="4105275" algn="l"/>
                <a:tab pos="4448175" algn="l"/>
                <a:tab pos="4791075" algn="l"/>
                <a:tab pos="5133975" algn="l"/>
                <a:tab pos="5476875" algn="l"/>
                <a:tab pos="5819775" algn="l"/>
                <a:tab pos="6162675" algn="l"/>
                <a:tab pos="6505575" algn="l"/>
                <a:tab pos="6848475" algn="l"/>
                <a:tab pos="7191375" algn="l"/>
                <a:tab pos="7200900" algn="l"/>
                <a:tab pos="7543800" algn="l"/>
                <a:tab pos="7886700" algn="l"/>
                <a:tab pos="8079581" algn="l"/>
                <a:tab pos="8080772" algn="l"/>
                <a:tab pos="8081963" algn="l"/>
                <a:tab pos="8083154" algn="l"/>
                <a:tab pos="8084344" algn="l"/>
                <a:tab pos="8085535" algn="l"/>
              </a:tabLst>
              <a:defRPr/>
            </a:pPr>
            <a:endParaRPr lang="en-US" altLang="en-US" sz="3000" b="1" dirty="0">
              <a:latin typeface="Arial" panose="020B0604020202020204" pitchFamily="34" charset="0"/>
            </a:endParaRPr>
          </a:p>
          <a:p>
            <a:pPr marL="131639" indent="-185738" algn="ctr" defTabSz="526557" eaLnBrk="1" fontAlgn="auto" hangingPunct="1">
              <a:spcBef>
                <a:spcPts val="576"/>
              </a:spcBef>
              <a:spcAft>
                <a:spcPts val="0"/>
              </a:spcAft>
              <a:buNone/>
              <a:tabLst>
                <a:tab pos="0" algn="l"/>
                <a:tab pos="548879" algn="l"/>
                <a:tab pos="676275" algn="l"/>
                <a:tab pos="1019175" algn="l"/>
                <a:tab pos="1362075" algn="l"/>
                <a:tab pos="1704975" algn="l"/>
                <a:tab pos="2047875" algn="l"/>
                <a:tab pos="2390775" algn="l"/>
                <a:tab pos="2733675" algn="l"/>
                <a:tab pos="3076575" algn="l"/>
                <a:tab pos="3419475" algn="l"/>
                <a:tab pos="3762375" algn="l"/>
                <a:tab pos="4105275" algn="l"/>
                <a:tab pos="4448175" algn="l"/>
                <a:tab pos="4791075" algn="l"/>
                <a:tab pos="5133975" algn="l"/>
                <a:tab pos="5476875" algn="l"/>
                <a:tab pos="5819775" algn="l"/>
                <a:tab pos="6162675" algn="l"/>
                <a:tab pos="6505575" algn="l"/>
                <a:tab pos="6848475" algn="l"/>
                <a:tab pos="7191375" algn="l"/>
                <a:tab pos="7200900" algn="l"/>
                <a:tab pos="7543800" algn="l"/>
                <a:tab pos="7886700" algn="l"/>
                <a:tab pos="8079581" algn="l"/>
                <a:tab pos="8080772" algn="l"/>
                <a:tab pos="8081963" algn="l"/>
                <a:tab pos="8083154" algn="l"/>
                <a:tab pos="8084344" algn="l"/>
                <a:tab pos="8085535" algn="l"/>
              </a:tabLst>
              <a:defRPr/>
            </a:pPr>
            <a:endParaRPr lang="en-US" altLang="en-US" sz="3000" b="1" dirty="0">
              <a:latin typeface="Arial" panose="020B0604020202020204" pitchFamily="34" charset="0"/>
            </a:endParaRPr>
          </a:p>
          <a:p>
            <a:pPr marL="131639" indent="-185738" algn="ctr" defTabSz="526557" eaLnBrk="1" fontAlgn="auto" hangingPunct="1">
              <a:spcBef>
                <a:spcPts val="576"/>
              </a:spcBef>
              <a:spcAft>
                <a:spcPts val="0"/>
              </a:spcAft>
              <a:buNone/>
              <a:tabLst>
                <a:tab pos="0" algn="l"/>
                <a:tab pos="548879" algn="l"/>
                <a:tab pos="676275" algn="l"/>
                <a:tab pos="1019175" algn="l"/>
                <a:tab pos="1362075" algn="l"/>
                <a:tab pos="1704975" algn="l"/>
                <a:tab pos="2047875" algn="l"/>
                <a:tab pos="2390775" algn="l"/>
                <a:tab pos="2733675" algn="l"/>
                <a:tab pos="3076575" algn="l"/>
                <a:tab pos="3419475" algn="l"/>
                <a:tab pos="3762375" algn="l"/>
                <a:tab pos="4105275" algn="l"/>
                <a:tab pos="4448175" algn="l"/>
                <a:tab pos="4791075" algn="l"/>
                <a:tab pos="5133975" algn="l"/>
                <a:tab pos="5476875" algn="l"/>
                <a:tab pos="5819775" algn="l"/>
                <a:tab pos="6162675" algn="l"/>
                <a:tab pos="6505575" algn="l"/>
                <a:tab pos="6848475" algn="l"/>
                <a:tab pos="7191375" algn="l"/>
                <a:tab pos="7200900" algn="l"/>
                <a:tab pos="7543800" algn="l"/>
                <a:tab pos="7886700" algn="l"/>
                <a:tab pos="8079581" algn="l"/>
                <a:tab pos="8080772" algn="l"/>
                <a:tab pos="8081963" algn="l"/>
                <a:tab pos="8083154" algn="l"/>
                <a:tab pos="8084344" algn="l"/>
                <a:tab pos="8085535" algn="l"/>
              </a:tabLst>
              <a:defRPr/>
            </a:pPr>
            <a:endParaRPr lang="en-US" altLang="en-US" sz="3000" b="1" dirty="0">
              <a:latin typeface="Arial" panose="020B0604020202020204" pitchFamily="34" charset="0"/>
            </a:endParaRPr>
          </a:p>
          <a:p>
            <a:pPr marL="131639" indent="-185738" algn="ctr" defTabSz="526557" eaLnBrk="1" fontAlgn="auto" hangingPunct="1">
              <a:spcBef>
                <a:spcPts val="576"/>
              </a:spcBef>
              <a:spcAft>
                <a:spcPts val="0"/>
              </a:spcAft>
              <a:buNone/>
              <a:tabLst>
                <a:tab pos="0" algn="l"/>
                <a:tab pos="548879" algn="l"/>
                <a:tab pos="676275" algn="l"/>
                <a:tab pos="1019175" algn="l"/>
                <a:tab pos="1362075" algn="l"/>
                <a:tab pos="1704975" algn="l"/>
                <a:tab pos="2047875" algn="l"/>
                <a:tab pos="2390775" algn="l"/>
                <a:tab pos="2733675" algn="l"/>
                <a:tab pos="3076575" algn="l"/>
                <a:tab pos="3419475" algn="l"/>
                <a:tab pos="3762375" algn="l"/>
                <a:tab pos="4105275" algn="l"/>
                <a:tab pos="4448175" algn="l"/>
                <a:tab pos="4791075" algn="l"/>
                <a:tab pos="5133975" algn="l"/>
                <a:tab pos="5476875" algn="l"/>
                <a:tab pos="5819775" algn="l"/>
                <a:tab pos="6162675" algn="l"/>
                <a:tab pos="6505575" algn="l"/>
                <a:tab pos="6848475" algn="l"/>
                <a:tab pos="7191375" algn="l"/>
                <a:tab pos="7200900" algn="l"/>
                <a:tab pos="7543800" algn="l"/>
                <a:tab pos="7886700" algn="l"/>
                <a:tab pos="8079581" algn="l"/>
                <a:tab pos="8080772" algn="l"/>
                <a:tab pos="8081963" algn="l"/>
                <a:tab pos="8083154" algn="l"/>
                <a:tab pos="8084344" algn="l"/>
                <a:tab pos="8085535" algn="l"/>
              </a:tabLst>
              <a:defRPr/>
            </a:pPr>
            <a:endParaRPr lang="en-US" altLang="en-US" sz="3000" b="1" dirty="0">
              <a:latin typeface="Arial" panose="020B0604020202020204" pitchFamily="34" charset="0"/>
            </a:endParaRPr>
          </a:p>
          <a:p>
            <a:pPr marL="131639" indent="-185738" algn="ctr" defTabSz="526557" eaLnBrk="1" fontAlgn="auto" hangingPunct="1">
              <a:spcBef>
                <a:spcPts val="576"/>
              </a:spcBef>
              <a:spcAft>
                <a:spcPts val="0"/>
              </a:spcAft>
              <a:buNone/>
              <a:tabLst>
                <a:tab pos="0" algn="l"/>
                <a:tab pos="548879" algn="l"/>
                <a:tab pos="676275" algn="l"/>
                <a:tab pos="1019175" algn="l"/>
                <a:tab pos="1362075" algn="l"/>
                <a:tab pos="1704975" algn="l"/>
                <a:tab pos="2047875" algn="l"/>
                <a:tab pos="2390775" algn="l"/>
                <a:tab pos="2733675" algn="l"/>
                <a:tab pos="3076575" algn="l"/>
                <a:tab pos="3419475" algn="l"/>
                <a:tab pos="3762375" algn="l"/>
                <a:tab pos="4105275" algn="l"/>
                <a:tab pos="4448175" algn="l"/>
                <a:tab pos="4791075" algn="l"/>
                <a:tab pos="5133975" algn="l"/>
                <a:tab pos="5476875" algn="l"/>
                <a:tab pos="5819775" algn="l"/>
                <a:tab pos="6162675" algn="l"/>
                <a:tab pos="6505575" algn="l"/>
                <a:tab pos="6848475" algn="l"/>
                <a:tab pos="7191375" algn="l"/>
                <a:tab pos="7200900" algn="l"/>
                <a:tab pos="7543800" algn="l"/>
                <a:tab pos="7886700" algn="l"/>
                <a:tab pos="8079581" algn="l"/>
                <a:tab pos="8080772" algn="l"/>
                <a:tab pos="8081963" algn="l"/>
                <a:tab pos="8083154" algn="l"/>
                <a:tab pos="8084344" algn="l"/>
                <a:tab pos="8085535" algn="l"/>
              </a:tabLst>
              <a:defRPr/>
            </a:pPr>
            <a:endParaRPr lang="en-US" altLang="en-US" sz="3000" b="1" dirty="0">
              <a:latin typeface="Arial" panose="020B0604020202020204" pitchFamily="34" charset="0"/>
            </a:endParaRPr>
          </a:p>
          <a:p>
            <a:pPr marL="131639" indent="-185738" algn="ctr" defTabSz="526557" eaLnBrk="1" fontAlgn="auto" hangingPunct="1">
              <a:spcBef>
                <a:spcPts val="576"/>
              </a:spcBef>
              <a:spcAft>
                <a:spcPts val="0"/>
              </a:spcAft>
              <a:buNone/>
              <a:tabLst>
                <a:tab pos="0" algn="l"/>
                <a:tab pos="548879" algn="l"/>
                <a:tab pos="676275" algn="l"/>
                <a:tab pos="1019175" algn="l"/>
                <a:tab pos="1362075" algn="l"/>
                <a:tab pos="1704975" algn="l"/>
                <a:tab pos="2047875" algn="l"/>
                <a:tab pos="2390775" algn="l"/>
                <a:tab pos="2733675" algn="l"/>
                <a:tab pos="3076575" algn="l"/>
                <a:tab pos="3419475" algn="l"/>
                <a:tab pos="3762375" algn="l"/>
                <a:tab pos="4105275" algn="l"/>
                <a:tab pos="4448175" algn="l"/>
                <a:tab pos="4791075" algn="l"/>
                <a:tab pos="5133975" algn="l"/>
                <a:tab pos="5476875" algn="l"/>
                <a:tab pos="5819775" algn="l"/>
                <a:tab pos="6162675" algn="l"/>
                <a:tab pos="6505575" algn="l"/>
                <a:tab pos="6848475" algn="l"/>
                <a:tab pos="7191375" algn="l"/>
                <a:tab pos="7200900" algn="l"/>
                <a:tab pos="7543800" algn="l"/>
                <a:tab pos="7886700" algn="l"/>
                <a:tab pos="8079581" algn="l"/>
                <a:tab pos="8080772" algn="l"/>
                <a:tab pos="8081963" algn="l"/>
                <a:tab pos="8083154" algn="l"/>
                <a:tab pos="8084344" algn="l"/>
                <a:tab pos="8085535" algn="l"/>
              </a:tabLst>
              <a:defRPr/>
            </a:pPr>
            <a:r>
              <a:rPr lang="en-US" altLang="en-US" sz="3000" b="1" dirty="0">
                <a:latin typeface="Arial" panose="020B0604020202020204" pitchFamily="34" charset="0"/>
              </a:rPr>
              <a:t> </a:t>
            </a:r>
          </a:p>
          <a:p>
            <a:pPr marL="131639" indent="-185738" algn="ctr" defTabSz="526557" eaLnBrk="1" fontAlgn="auto" hangingPunct="1">
              <a:spcBef>
                <a:spcPts val="576"/>
              </a:spcBef>
              <a:spcAft>
                <a:spcPts val="0"/>
              </a:spcAft>
              <a:buNone/>
              <a:tabLst>
                <a:tab pos="0" algn="l"/>
                <a:tab pos="548879" algn="l"/>
                <a:tab pos="676275" algn="l"/>
                <a:tab pos="1019175" algn="l"/>
                <a:tab pos="1362075" algn="l"/>
                <a:tab pos="1704975" algn="l"/>
                <a:tab pos="2047875" algn="l"/>
                <a:tab pos="2390775" algn="l"/>
                <a:tab pos="2733675" algn="l"/>
                <a:tab pos="3076575" algn="l"/>
                <a:tab pos="3419475" algn="l"/>
                <a:tab pos="3762375" algn="l"/>
                <a:tab pos="4105275" algn="l"/>
                <a:tab pos="4448175" algn="l"/>
                <a:tab pos="4791075" algn="l"/>
                <a:tab pos="5133975" algn="l"/>
                <a:tab pos="5476875" algn="l"/>
                <a:tab pos="5819775" algn="l"/>
                <a:tab pos="6162675" algn="l"/>
                <a:tab pos="6505575" algn="l"/>
                <a:tab pos="6848475" algn="l"/>
                <a:tab pos="7191375" algn="l"/>
                <a:tab pos="7200900" algn="l"/>
                <a:tab pos="7543800" algn="l"/>
                <a:tab pos="7886700" algn="l"/>
                <a:tab pos="8079581" algn="l"/>
                <a:tab pos="8080772" algn="l"/>
                <a:tab pos="8081963" algn="l"/>
                <a:tab pos="8083154" algn="l"/>
                <a:tab pos="8084344" algn="l"/>
                <a:tab pos="8085535" algn="l"/>
              </a:tabLst>
              <a:defRPr/>
            </a:pPr>
            <a:endParaRPr lang="en-US" altLang="en-US" sz="1613" b="1" dirty="0">
              <a:solidFill>
                <a:srgbClr val="00CC99"/>
              </a:solidFill>
            </a:endParaRPr>
          </a:p>
          <a:p>
            <a:pPr marL="131639" indent="-185738" algn="ctr" defTabSz="526557" eaLnBrk="1" fontAlgn="auto" hangingPunct="1">
              <a:spcBef>
                <a:spcPts val="576"/>
              </a:spcBef>
              <a:spcAft>
                <a:spcPts val="0"/>
              </a:spcAft>
              <a:buNone/>
              <a:tabLst>
                <a:tab pos="0" algn="l"/>
                <a:tab pos="548879" algn="l"/>
                <a:tab pos="676275" algn="l"/>
                <a:tab pos="1019175" algn="l"/>
                <a:tab pos="1362075" algn="l"/>
                <a:tab pos="1704975" algn="l"/>
                <a:tab pos="2047875" algn="l"/>
                <a:tab pos="2390775" algn="l"/>
                <a:tab pos="2733675" algn="l"/>
                <a:tab pos="3076575" algn="l"/>
                <a:tab pos="3419475" algn="l"/>
                <a:tab pos="3762375" algn="l"/>
                <a:tab pos="4105275" algn="l"/>
                <a:tab pos="4448175" algn="l"/>
                <a:tab pos="4791075" algn="l"/>
                <a:tab pos="5133975" algn="l"/>
                <a:tab pos="5476875" algn="l"/>
                <a:tab pos="5819775" algn="l"/>
                <a:tab pos="6162675" algn="l"/>
                <a:tab pos="6505575" algn="l"/>
                <a:tab pos="6848475" algn="l"/>
                <a:tab pos="7191375" algn="l"/>
                <a:tab pos="7200900" algn="l"/>
                <a:tab pos="7543800" algn="l"/>
                <a:tab pos="7886700" algn="l"/>
                <a:tab pos="8079581" algn="l"/>
                <a:tab pos="8080772" algn="l"/>
                <a:tab pos="8081963" algn="l"/>
                <a:tab pos="8083154" algn="l"/>
                <a:tab pos="8084344" algn="l"/>
                <a:tab pos="8085535" algn="l"/>
              </a:tabLst>
              <a:defRPr/>
            </a:pPr>
            <a:r>
              <a:rPr lang="en-US" altLang="en-US" sz="4500" b="1" dirty="0">
                <a:solidFill>
                  <a:srgbClr val="FF00CC"/>
                </a:solidFill>
                <a:latin typeface="Arial" panose="020B0604020202020204" pitchFamily="34" charset="0"/>
              </a:rPr>
              <a:t> </a:t>
            </a:r>
          </a:p>
          <a:p>
            <a:pPr marL="557213" indent="-129779" algn="just" defTabSz="526557" eaLnBrk="1" fontAlgn="auto" hangingPunct="1">
              <a:spcBef>
                <a:spcPts val="525"/>
              </a:spcBef>
              <a:spcAft>
                <a:spcPts val="0"/>
              </a:spcAft>
              <a:buNone/>
              <a:tabLst>
                <a:tab pos="0" algn="l"/>
                <a:tab pos="548879" algn="l"/>
                <a:tab pos="676275" algn="l"/>
                <a:tab pos="1019175" algn="l"/>
                <a:tab pos="1362075" algn="l"/>
                <a:tab pos="1704975" algn="l"/>
                <a:tab pos="2047875" algn="l"/>
                <a:tab pos="2390775" algn="l"/>
                <a:tab pos="2733675" algn="l"/>
                <a:tab pos="3076575" algn="l"/>
                <a:tab pos="3419475" algn="l"/>
                <a:tab pos="3762375" algn="l"/>
                <a:tab pos="4105275" algn="l"/>
                <a:tab pos="4448175" algn="l"/>
                <a:tab pos="4791075" algn="l"/>
                <a:tab pos="5133975" algn="l"/>
                <a:tab pos="5476875" algn="l"/>
                <a:tab pos="5819775" algn="l"/>
                <a:tab pos="6162675" algn="l"/>
                <a:tab pos="6505575" algn="l"/>
                <a:tab pos="6848475" algn="l"/>
                <a:tab pos="7191375" algn="l"/>
                <a:tab pos="7200900" algn="l"/>
                <a:tab pos="7543800" algn="l"/>
                <a:tab pos="7886700" algn="l"/>
                <a:tab pos="8079581" algn="l"/>
                <a:tab pos="8080772" algn="l"/>
                <a:tab pos="8081963" algn="l"/>
                <a:tab pos="8083154" algn="l"/>
                <a:tab pos="8084344" algn="l"/>
                <a:tab pos="8085535" algn="l"/>
              </a:tabLst>
              <a:defRPr/>
            </a:pPr>
            <a:r>
              <a:rPr lang="en-IN" altLang="en-US" sz="1650" dirty="0"/>
              <a:t> </a:t>
            </a:r>
          </a:p>
        </p:txBody>
      </p:sp>
      <p:sp>
        <p:nvSpPr>
          <p:cNvPr id="33796" name="Slide Number Placeholder 5">
            <a:extLst>
              <a:ext uri="{FF2B5EF4-FFF2-40B4-BE49-F238E27FC236}">
                <a16:creationId xmlns:a16="http://schemas.microsoft.com/office/drawing/2014/main" id="{55D0FF51-B520-3C3A-576E-F96D2312A4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defTabSz="685800">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 pos="7200900" algn="l"/>
                <a:tab pos="7543800" algn="l"/>
                <a:tab pos="7886700" algn="l"/>
                <a:tab pos="8078788" algn="l"/>
                <a:tab pos="8080375" algn="l"/>
                <a:tab pos="8081963" algn="l"/>
                <a:tab pos="8083550" algn="l"/>
                <a:tab pos="8085138" algn="l"/>
              </a:tabLst>
              <a:defRPr sz="2400" b="1">
                <a:solidFill>
                  <a:schemeClr val="tx1"/>
                </a:solidFill>
                <a:latin typeface="Times New Roman" panose="02020603050405020304" pitchFamily="18" charset="0"/>
              </a:defRPr>
            </a:lvl1pPr>
            <a:lvl2pPr marL="742950" indent="-285750" defTabSz="685800">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 pos="7200900" algn="l"/>
                <a:tab pos="7543800" algn="l"/>
                <a:tab pos="7886700" algn="l"/>
                <a:tab pos="8078788" algn="l"/>
                <a:tab pos="8080375" algn="l"/>
                <a:tab pos="8081963" algn="l"/>
                <a:tab pos="8083550" algn="l"/>
                <a:tab pos="8085138" algn="l"/>
              </a:tabLst>
              <a:defRPr sz="2400" b="1">
                <a:solidFill>
                  <a:schemeClr val="tx1"/>
                </a:solidFill>
                <a:latin typeface="Times New Roman" panose="02020603050405020304" pitchFamily="18" charset="0"/>
              </a:defRPr>
            </a:lvl2pPr>
            <a:lvl3pPr marL="1143000" indent="-228600" defTabSz="685800">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 pos="7200900" algn="l"/>
                <a:tab pos="7543800" algn="l"/>
                <a:tab pos="7886700" algn="l"/>
                <a:tab pos="8078788" algn="l"/>
                <a:tab pos="8080375" algn="l"/>
                <a:tab pos="8081963" algn="l"/>
                <a:tab pos="8083550" algn="l"/>
                <a:tab pos="8085138" algn="l"/>
              </a:tabLst>
              <a:defRPr sz="2400" b="1">
                <a:solidFill>
                  <a:schemeClr val="tx1"/>
                </a:solidFill>
                <a:latin typeface="Times New Roman" panose="02020603050405020304" pitchFamily="18" charset="0"/>
              </a:defRPr>
            </a:lvl3pPr>
            <a:lvl4pPr marL="1600200" indent="-228600" defTabSz="685800">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 pos="7200900" algn="l"/>
                <a:tab pos="7543800" algn="l"/>
                <a:tab pos="7886700" algn="l"/>
                <a:tab pos="8078788" algn="l"/>
                <a:tab pos="8080375" algn="l"/>
                <a:tab pos="8081963" algn="l"/>
                <a:tab pos="8083550" algn="l"/>
                <a:tab pos="8085138" algn="l"/>
              </a:tabLst>
              <a:defRPr sz="2400" b="1">
                <a:solidFill>
                  <a:schemeClr val="tx1"/>
                </a:solidFill>
                <a:latin typeface="Times New Roman" panose="02020603050405020304" pitchFamily="18" charset="0"/>
              </a:defRPr>
            </a:lvl4pPr>
            <a:lvl5pPr marL="2057400" indent="-228600" defTabSz="685800">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 pos="7200900" algn="l"/>
                <a:tab pos="7543800" algn="l"/>
                <a:tab pos="7886700" algn="l"/>
                <a:tab pos="8078788" algn="l"/>
                <a:tab pos="8080375" algn="l"/>
                <a:tab pos="8081963" algn="l"/>
                <a:tab pos="8083550" algn="l"/>
                <a:tab pos="8085138" algn="l"/>
              </a:tabLst>
              <a:defRPr sz="2400" b="1">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 pos="7200900" algn="l"/>
                <a:tab pos="7543800" algn="l"/>
                <a:tab pos="7886700" algn="l"/>
                <a:tab pos="8078788" algn="l"/>
                <a:tab pos="8080375" algn="l"/>
                <a:tab pos="8081963" algn="l"/>
                <a:tab pos="8083550" algn="l"/>
                <a:tab pos="8085138" algn="l"/>
              </a:tabLst>
              <a:defRPr sz="2400" b="1">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 pos="7200900" algn="l"/>
                <a:tab pos="7543800" algn="l"/>
                <a:tab pos="7886700" algn="l"/>
                <a:tab pos="8078788" algn="l"/>
                <a:tab pos="8080375" algn="l"/>
                <a:tab pos="8081963" algn="l"/>
                <a:tab pos="8083550" algn="l"/>
                <a:tab pos="8085138" algn="l"/>
              </a:tabLst>
              <a:defRPr sz="2400" b="1">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 pos="7200900" algn="l"/>
                <a:tab pos="7543800" algn="l"/>
                <a:tab pos="7886700" algn="l"/>
                <a:tab pos="8078788" algn="l"/>
                <a:tab pos="8080375" algn="l"/>
                <a:tab pos="8081963" algn="l"/>
                <a:tab pos="8083550" algn="l"/>
                <a:tab pos="8085138" algn="l"/>
              </a:tabLst>
              <a:defRPr sz="2400" b="1">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 pos="7200900" algn="l"/>
                <a:tab pos="7543800" algn="l"/>
                <a:tab pos="7886700" algn="l"/>
                <a:tab pos="8078788" algn="l"/>
                <a:tab pos="8080375" algn="l"/>
                <a:tab pos="8081963" algn="l"/>
                <a:tab pos="8083550" algn="l"/>
                <a:tab pos="8085138" algn="l"/>
              </a:tabLst>
              <a:defRPr sz="2400" b="1">
                <a:solidFill>
                  <a:schemeClr val="tx1"/>
                </a:solidFill>
                <a:latin typeface="Times New Roman" panose="02020603050405020304" pitchFamily="18" charset="0"/>
              </a:defRPr>
            </a:lvl9pPr>
          </a:lstStyle>
          <a:p>
            <a:pPr fontAlgn="base">
              <a:spcBef>
                <a:spcPct val="0"/>
              </a:spcBef>
              <a:spcAft>
                <a:spcPct val="0"/>
              </a:spcAft>
              <a:buSzPct val="100000"/>
            </a:pPr>
            <a:fld id="{8CFFE5C5-EDD0-42A4-8169-C886A3755E07}" type="slidenum">
              <a:rPr lang="en-IN" altLang="en-US" sz="1800" b="0">
                <a:solidFill>
                  <a:srgbClr val="000000"/>
                </a:solidFill>
                <a:ea typeface="DejaVu Sans"/>
                <a:cs typeface="DejaVu Sans"/>
              </a:rPr>
              <a:pPr fontAlgn="base">
                <a:spcBef>
                  <a:spcPct val="0"/>
                </a:spcBef>
                <a:spcAft>
                  <a:spcPct val="0"/>
                </a:spcAft>
                <a:buSzPct val="100000"/>
              </a:pPr>
              <a:t>1</a:t>
            </a:fld>
            <a:endParaRPr lang="en-IN" altLang="en-US" sz="1800" b="0">
              <a:solidFill>
                <a:srgbClr val="000000"/>
              </a:solidFill>
              <a:ea typeface="DejaVu Sans"/>
              <a:cs typeface="DejaVu Sans"/>
            </a:endParaRPr>
          </a:p>
        </p:txBody>
      </p:sp>
      <p:pic>
        <p:nvPicPr>
          <p:cNvPr id="33797" name="Picture 3">
            <a:extLst>
              <a:ext uri="{FF2B5EF4-FFF2-40B4-BE49-F238E27FC236}">
                <a16:creationId xmlns:a16="http://schemas.microsoft.com/office/drawing/2014/main" id="{67C0D85E-A4A1-81B2-EED9-6CD1D495E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226" y="4262439"/>
            <a:ext cx="2500313" cy="66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Delete</a:t>
            </a:r>
          </a:p>
        </p:txBody>
      </p:sp>
      <p:sp>
        <p:nvSpPr>
          <p:cNvPr id="3" name="Content Placeholder 2"/>
          <p:cNvSpPr>
            <a:spLocks noGrp="1"/>
          </p:cNvSpPr>
          <p:nvPr>
            <p:ph idx="1"/>
          </p:nvPr>
        </p:nvSpPr>
        <p:spPr/>
        <p:txBody>
          <a:bodyPr/>
          <a:lstStyle/>
          <a:p>
            <a:r>
              <a:rPr lang="en-US" dirty="0"/>
              <a:t>The SQL </a:t>
            </a:r>
            <a:r>
              <a:rPr lang="en-US" b="1" dirty="0"/>
              <a:t>DELETE</a:t>
            </a:r>
            <a:r>
              <a:rPr lang="en-US" dirty="0"/>
              <a:t> Query is used to delete the existing records from a table.</a:t>
            </a:r>
          </a:p>
          <a:p>
            <a:r>
              <a:rPr lang="en-US" dirty="0"/>
              <a:t>You can use WHERE clause with DELETE query to delete selected rows, otherwise all the records would be deleted.</a:t>
            </a:r>
          </a:p>
          <a:p>
            <a:r>
              <a:rPr lang="en-US" altLang="en-US" dirty="0"/>
              <a:t>Removes rows from a table</a:t>
            </a:r>
          </a:p>
          <a:p>
            <a:r>
              <a:rPr lang="en-US" altLang="en-US" dirty="0"/>
              <a:t>Delete certain rows</a:t>
            </a:r>
          </a:p>
          <a:p>
            <a:pPr lvl="1"/>
            <a:r>
              <a:rPr lang="en-US" altLang="en-US" dirty="0"/>
              <a:t>DELETE FROM CUSTOMER_T WHERE STATE = ‘HI’;</a:t>
            </a:r>
          </a:p>
          <a:p>
            <a:r>
              <a:rPr lang="en-US" altLang="en-US" dirty="0"/>
              <a:t>Delete all rows</a:t>
            </a:r>
          </a:p>
          <a:p>
            <a:pPr lvl="1"/>
            <a:r>
              <a:rPr lang="en-US" altLang="en-US" dirty="0"/>
              <a:t>DELETE FROM CUSTOMER_T;</a:t>
            </a:r>
          </a:p>
          <a:p>
            <a:pPr marL="0" indent="0">
              <a:buNone/>
            </a:pPr>
            <a:endParaRPr lang="en-US" dirty="0"/>
          </a:p>
        </p:txBody>
      </p:sp>
      <p:pic>
        <p:nvPicPr>
          <p:cNvPr id="4" name="Picture 3">
            <a:extLst>
              <a:ext uri="{FF2B5EF4-FFF2-40B4-BE49-F238E27FC236}">
                <a16:creationId xmlns:a16="http://schemas.microsoft.com/office/drawing/2014/main" id="{AAD215CC-0027-9E1F-AEF4-CEC2525DF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0930" y="80963"/>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16814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Drop</a:t>
            </a:r>
          </a:p>
        </p:txBody>
      </p:sp>
      <p:sp>
        <p:nvSpPr>
          <p:cNvPr id="3" name="Content Placeholder 2"/>
          <p:cNvSpPr>
            <a:spLocks noGrp="1"/>
          </p:cNvSpPr>
          <p:nvPr>
            <p:ph idx="1"/>
          </p:nvPr>
        </p:nvSpPr>
        <p:spPr>
          <a:xfrm>
            <a:off x="818712" y="2222287"/>
            <a:ext cx="10554574" cy="4483313"/>
          </a:xfrm>
        </p:spPr>
        <p:txBody>
          <a:bodyPr>
            <a:normAutofit fontScale="92500" lnSpcReduction="10000"/>
          </a:bodyPr>
          <a:lstStyle/>
          <a:p>
            <a:r>
              <a:rPr lang="en-US" dirty="0"/>
              <a:t>The SQL </a:t>
            </a:r>
            <a:r>
              <a:rPr lang="en-US" b="1" dirty="0"/>
              <a:t>DROP TABLE</a:t>
            </a:r>
            <a:r>
              <a:rPr lang="en-US" dirty="0"/>
              <a:t> statement is used to remove a table definition and all data, indexes, triggers, constraints, and permission specifications for that table.</a:t>
            </a:r>
          </a:p>
          <a:p>
            <a:r>
              <a:rPr lang="en-US" b="1" dirty="0"/>
              <a:t>NOTE:</a:t>
            </a:r>
            <a:r>
              <a:rPr lang="en-US" dirty="0"/>
              <a:t> You have to be careful while using this command because once a table is deleted then all the information available in the table would also be lost forever.</a:t>
            </a:r>
          </a:p>
          <a:p>
            <a:endParaRPr lang="en-US" dirty="0"/>
          </a:p>
          <a:p>
            <a:r>
              <a:rPr lang="en-US" dirty="0"/>
              <a:t>The SQL </a:t>
            </a:r>
            <a:r>
              <a:rPr lang="en-US" b="1" dirty="0"/>
              <a:t>TRUNCATE TABLE</a:t>
            </a:r>
            <a:r>
              <a:rPr lang="en-US" dirty="0"/>
              <a:t> command is used to delete complete data from an existing table.</a:t>
            </a:r>
          </a:p>
          <a:p>
            <a:r>
              <a:rPr lang="en-US" dirty="0"/>
              <a:t>You can also use DROP TABLE command to delete complete table but it would remove complete table structure form the database and you would need to re-create this table once again if you wish you store some data.</a:t>
            </a:r>
          </a:p>
        </p:txBody>
      </p:sp>
      <p:pic>
        <p:nvPicPr>
          <p:cNvPr id="4" name="Picture 3">
            <a:extLst>
              <a:ext uri="{FF2B5EF4-FFF2-40B4-BE49-F238E27FC236}">
                <a16:creationId xmlns:a16="http://schemas.microsoft.com/office/drawing/2014/main" id="{8E45D259-EA4C-6856-C732-ECA286919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4297" y="127247"/>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8681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Update</a:t>
            </a:r>
          </a:p>
        </p:txBody>
      </p:sp>
      <p:sp>
        <p:nvSpPr>
          <p:cNvPr id="3" name="Content Placeholder 2"/>
          <p:cNvSpPr>
            <a:spLocks noGrp="1"/>
          </p:cNvSpPr>
          <p:nvPr>
            <p:ph idx="1"/>
          </p:nvPr>
        </p:nvSpPr>
        <p:spPr/>
        <p:txBody>
          <a:bodyPr/>
          <a:lstStyle/>
          <a:p>
            <a:r>
              <a:rPr lang="en-US" dirty="0"/>
              <a:t>The SQL UPDATE command is used to modify data stored in database tables.</a:t>
            </a:r>
            <a:endParaRPr lang="en-US" altLang="en-US" dirty="0"/>
          </a:p>
          <a:p>
            <a:r>
              <a:rPr lang="en-US" altLang="en-US" dirty="0"/>
              <a:t>Modifies data in existing rows</a:t>
            </a:r>
          </a:p>
          <a:p>
            <a:pPr lvl="1">
              <a:buFont typeface="Wingdings" panose="05000000000000000000" pitchFamily="2" charset="2"/>
              <a:buNone/>
            </a:pPr>
            <a:r>
              <a:rPr lang="en-US" altLang="en-US" dirty="0"/>
              <a:t>UPDATE PRODUCT_T </a:t>
            </a:r>
          </a:p>
          <a:p>
            <a:pPr lvl="1">
              <a:buFont typeface="Wingdings" panose="05000000000000000000" pitchFamily="2" charset="2"/>
              <a:buNone/>
            </a:pPr>
            <a:r>
              <a:rPr lang="en-US" altLang="en-US" dirty="0"/>
              <a:t>   SET UNIT_PRICE = 775 </a:t>
            </a:r>
          </a:p>
          <a:p>
            <a:pPr lvl="1">
              <a:buFont typeface="Wingdings" panose="05000000000000000000" pitchFamily="2" charset="2"/>
              <a:buNone/>
            </a:pPr>
            <a:r>
              <a:rPr lang="en-US" altLang="en-US" dirty="0"/>
              <a:t>WHERE PRODUCT_ID = 7;</a:t>
            </a:r>
          </a:p>
          <a:p>
            <a:pPr marL="0" indent="0">
              <a:buNone/>
            </a:pPr>
            <a:endParaRPr lang="en-US" dirty="0"/>
          </a:p>
        </p:txBody>
      </p:sp>
      <p:pic>
        <p:nvPicPr>
          <p:cNvPr id="4" name="Picture 3">
            <a:extLst>
              <a:ext uri="{FF2B5EF4-FFF2-40B4-BE49-F238E27FC236}">
                <a16:creationId xmlns:a16="http://schemas.microsoft.com/office/drawing/2014/main" id="{7B9272BE-C3A8-ED18-CEC9-5B14540D3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4398" y="80963"/>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6562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Select</a:t>
            </a:r>
          </a:p>
        </p:txBody>
      </p:sp>
      <p:sp>
        <p:nvSpPr>
          <p:cNvPr id="3" name="Content Placeholder 2"/>
          <p:cNvSpPr>
            <a:spLocks noGrp="1"/>
          </p:cNvSpPr>
          <p:nvPr>
            <p:ph idx="1"/>
          </p:nvPr>
        </p:nvSpPr>
        <p:spPr>
          <a:xfrm>
            <a:off x="818712" y="2222287"/>
            <a:ext cx="10554574" cy="4521413"/>
          </a:xfrm>
        </p:spPr>
        <p:txBody>
          <a:bodyPr>
            <a:noAutofit/>
          </a:bodyPr>
          <a:lstStyle/>
          <a:p>
            <a:r>
              <a:rPr lang="en-US" dirty="0"/>
              <a:t>SQL SELECT is without a doubt the most frequently used SQL command that's why we are starting our tutorial with it. The SQL SELECT command is used to retrieve data from one or more database tables. </a:t>
            </a:r>
          </a:p>
          <a:p>
            <a:r>
              <a:rPr lang="en-US" altLang="en-US" dirty="0"/>
              <a:t>Clauses of the SELECT statement:</a:t>
            </a:r>
          </a:p>
          <a:p>
            <a:pPr lvl="1"/>
            <a:r>
              <a:rPr lang="en-US" altLang="en-US" sz="1800" dirty="0"/>
              <a:t>SELECT - List the </a:t>
            </a:r>
            <a:r>
              <a:rPr lang="en-US" altLang="en-US" sz="1800" b="1" u="sng" dirty="0"/>
              <a:t>columns</a:t>
            </a:r>
            <a:r>
              <a:rPr lang="en-US" altLang="en-US" sz="1800" dirty="0"/>
              <a:t> (and expressions) that should be returned from the query</a:t>
            </a:r>
          </a:p>
          <a:p>
            <a:pPr lvl="1"/>
            <a:r>
              <a:rPr lang="en-US" altLang="en-US" sz="1800" dirty="0"/>
              <a:t>FROM - Indicate the </a:t>
            </a:r>
            <a:r>
              <a:rPr lang="en-US" altLang="en-US" sz="1800" b="1" u="sng" dirty="0"/>
              <a:t>table</a:t>
            </a:r>
            <a:r>
              <a:rPr lang="en-US" altLang="en-US" sz="1800" dirty="0"/>
              <a:t>(s) or view(s) from which data will be obtained</a:t>
            </a:r>
          </a:p>
          <a:p>
            <a:pPr lvl="1"/>
            <a:r>
              <a:rPr lang="en-US" altLang="en-US" sz="1800" dirty="0"/>
              <a:t>WHERE - Indicate the </a:t>
            </a:r>
            <a:r>
              <a:rPr lang="en-US" altLang="en-US" sz="1800" b="1" u="sng" dirty="0"/>
              <a:t>conditions</a:t>
            </a:r>
            <a:r>
              <a:rPr lang="en-US" altLang="en-US" sz="1800" dirty="0"/>
              <a:t> under which a </a:t>
            </a:r>
            <a:r>
              <a:rPr lang="en-US" altLang="en-US" sz="1800" b="1" u="sng" dirty="0"/>
              <a:t>row</a:t>
            </a:r>
            <a:r>
              <a:rPr lang="en-US" altLang="en-US" sz="1800" dirty="0"/>
              <a:t> will be included in the result</a:t>
            </a:r>
          </a:p>
          <a:p>
            <a:pPr lvl="1"/>
            <a:r>
              <a:rPr lang="en-US" altLang="en-US" sz="1800" dirty="0"/>
              <a:t>GROUP BY - Indicate </a:t>
            </a:r>
            <a:r>
              <a:rPr lang="en-US" altLang="en-US" sz="1800" b="1" u="sng" dirty="0"/>
              <a:t>columns</a:t>
            </a:r>
            <a:r>
              <a:rPr lang="en-US" altLang="en-US" sz="1800" dirty="0"/>
              <a:t> to group the results </a:t>
            </a:r>
          </a:p>
          <a:p>
            <a:pPr lvl="1"/>
            <a:r>
              <a:rPr lang="en-US" altLang="en-US" sz="1800" dirty="0"/>
              <a:t>HAVING - Indicate the </a:t>
            </a:r>
            <a:r>
              <a:rPr lang="en-US" altLang="en-US" sz="1800" b="1" u="sng" dirty="0"/>
              <a:t>conditions</a:t>
            </a:r>
            <a:r>
              <a:rPr lang="en-US" altLang="en-US" sz="1800" dirty="0"/>
              <a:t> under which a </a:t>
            </a:r>
            <a:r>
              <a:rPr lang="en-US" altLang="en-US" sz="1800" b="1" u="sng" dirty="0"/>
              <a:t>group</a:t>
            </a:r>
            <a:r>
              <a:rPr lang="en-US" altLang="en-US" sz="1800" dirty="0"/>
              <a:t> will be included</a:t>
            </a:r>
          </a:p>
          <a:p>
            <a:pPr lvl="1"/>
            <a:r>
              <a:rPr lang="en-US" altLang="en-US" sz="1800" dirty="0"/>
              <a:t>ORDER BY - Sorts the result according to specified </a:t>
            </a:r>
            <a:r>
              <a:rPr lang="en-US" altLang="en-US" sz="1800" b="1" u="sng" dirty="0"/>
              <a:t>columns</a:t>
            </a:r>
            <a:endParaRPr lang="en-US" sz="1800" dirty="0"/>
          </a:p>
        </p:txBody>
      </p:sp>
      <p:pic>
        <p:nvPicPr>
          <p:cNvPr id="4" name="Picture 3">
            <a:extLst>
              <a:ext uri="{FF2B5EF4-FFF2-40B4-BE49-F238E27FC236}">
                <a16:creationId xmlns:a16="http://schemas.microsoft.com/office/drawing/2014/main" id="{B2B2DF76-925A-5468-1794-771FCE8E5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0010" y="86557"/>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36419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09_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514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84800" y="2362200"/>
            <a:ext cx="3764172" cy="369332"/>
          </a:xfrm>
          <a:prstGeom prst="rect">
            <a:avLst/>
          </a:prstGeom>
          <a:noFill/>
        </p:spPr>
        <p:txBody>
          <a:bodyPr wrap="none" rtlCol="0">
            <a:spAutoFit/>
          </a:bodyPr>
          <a:lstStyle/>
          <a:p>
            <a:r>
              <a:rPr lang="en-US" dirty="0"/>
              <a:t>SQL Statement processing order</a:t>
            </a:r>
          </a:p>
        </p:txBody>
      </p:sp>
      <p:pic>
        <p:nvPicPr>
          <p:cNvPr id="6" name="Picture 3">
            <a:extLst>
              <a:ext uri="{FF2B5EF4-FFF2-40B4-BE49-F238E27FC236}">
                <a16:creationId xmlns:a16="http://schemas.microsoft.com/office/drawing/2014/main" id="{4153E25B-7B74-CAF9-EE06-E2E62C60C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1031" y="88669"/>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12026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Comparison Operators</a:t>
            </a:r>
          </a:p>
        </p:txBody>
      </p:sp>
      <p:graphicFrame>
        <p:nvGraphicFramePr>
          <p:cNvPr id="4" name="Content Placeholder 3"/>
          <p:cNvGraphicFramePr>
            <a:graphicFrameLocks noGrp="1"/>
          </p:cNvGraphicFramePr>
          <p:nvPr>
            <p:ph idx="1"/>
          </p:nvPr>
        </p:nvGraphicFramePr>
        <p:xfrm>
          <a:off x="828298" y="2489200"/>
          <a:ext cx="10553700" cy="2966720"/>
        </p:xfrm>
        <a:graphic>
          <a:graphicData uri="http://schemas.openxmlformats.org/drawingml/2006/table">
            <a:tbl>
              <a:tblPr firstRow="1" bandRow="1">
                <a:tableStyleId>{5C22544A-7EE6-4342-B048-85BDC9FD1C3A}</a:tableStyleId>
              </a:tblPr>
              <a:tblGrid>
                <a:gridCol w="5276850">
                  <a:extLst>
                    <a:ext uri="{9D8B030D-6E8A-4147-A177-3AD203B41FA5}">
                      <a16:colId xmlns:a16="http://schemas.microsoft.com/office/drawing/2014/main" val="20000"/>
                    </a:ext>
                  </a:extLst>
                </a:gridCol>
                <a:gridCol w="5276850">
                  <a:extLst>
                    <a:ext uri="{9D8B030D-6E8A-4147-A177-3AD203B41FA5}">
                      <a16:colId xmlns:a16="http://schemas.microsoft.com/office/drawing/2014/main" val="20001"/>
                    </a:ext>
                  </a:extLst>
                </a:gridCol>
              </a:tblGrid>
              <a:tr h="370840">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10000"/>
                  </a:ext>
                </a:extLst>
              </a:tr>
              <a:tr h="370840">
                <a:tc>
                  <a:txBody>
                    <a:bodyPr/>
                    <a:lstStyle/>
                    <a:p>
                      <a:r>
                        <a:rPr lang="en-US" dirty="0"/>
                        <a:t>=</a:t>
                      </a:r>
                    </a:p>
                  </a:txBody>
                  <a:tcPr/>
                </a:tc>
                <a:tc>
                  <a:txBody>
                    <a:bodyPr/>
                    <a:lstStyle/>
                    <a:p>
                      <a:r>
                        <a:rPr lang="en-US" dirty="0"/>
                        <a:t>Equal To</a:t>
                      </a:r>
                    </a:p>
                  </a:txBody>
                  <a:tcPr/>
                </a:tc>
                <a:extLst>
                  <a:ext uri="{0D108BD9-81ED-4DB2-BD59-A6C34878D82A}">
                    <a16:rowId xmlns:a16="http://schemas.microsoft.com/office/drawing/2014/main" val="10001"/>
                  </a:ext>
                </a:extLst>
              </a:tr>
              <a:tr h="370840">
                <a:tc>
                  <a:txBody>
                    <a:bodyPr/>
                    <a:lstStyle/>
                    <a:p>
                      <a:r>
                        <a:rPr lang="en-US" dirty="0"/>
                        <a:t>&gt;</a:t>
                      </a:r>
                    </a:p>
                  </a:txBody>
                  <a:tcPr/>
                </a:tc>
                <a:tc>
                  <a:txBody>
                    <a:bodyPr/>
                    <a:lstStyle/>
                    <a:p>
                      <a:r>
                        <a:rPr lang="en-US" dirty="0"/>
                        <a:t>Greater Than</a:t>
                      </a:r>
                    </a:p>
                  </a:txBody>
                  <a:tcPr/>
                </a:tc>
                <a:extLst>
                  <a:ext uri="{0D108BD9-81ED-4DB2-BD59-A6C34878D82A}">
                    <a16:rowId xmlns:a16="http://schemas.microsoft.com/office/drawing/2014/main" val="10002"/>
                  </a:ext>
                </a:extLst>
              </a:tr>
              <a:tr h="370840">
                <a:tc>
                  <a:txBody>
                    <a:bodyPr/>
                    <a:lstStyle/>
                    <a:p>
                      <a:r>
                        <a:rPr lang="en-US" dirty="0"/>
                        <a:t>&gt;=</a:t>
                      </a:r>
                    </a:p>
                  </a:txBody>
                  <a:tcPr/>
                </a:tc>
                <a:tc>
                  <a:txBody>
                    <a:bodyPr/>
                    <a:lstStyle/>
                    <a:p>
                      <a:r>
                        <a:rPr lang="en-US" dirty="0"/>
                        <a:t>Greater Than or Equal</a:t>
                      </a:r>
                      <a:r>
                        <a:rPr lang="en-US" baseline="0" dirty="0"/>
                        <a:t> To</a:t>
                      </a:r>
                      <a:endParaRPr lang="en-US" dirty="0"/>
                    </a:p>
                  </a:txBody>
                  <a:tcPr/>
                </a:tc>
                <a:extLst>
                  <a:ext uri="{0D108BD9-81ED-4DB2-BD59-A6C34878D82A}">
                    <a16:rowId xmlns:a16="http://schemas.microsoft.com/office/drawing/2014/main" val="10003"/>
                  </a:ext>
                </a:extLst>
              </a:tr>
              <a:tr h="370840">
                <a:tc>
                  <a:txBody>
                    <a:bodyPr/>
                    <a:lstStyle/>
                    <a:p>
                      <a:r>
                        <a:rPr lang="en-US" dirty="0"/>
                        <a:t>&lt;</a:t>
                      </a:r>
                    </a:p>
                  </a:txBody>
                  <a:tcPr/>
                </a:tc>
                <a:tc>
                  <a:txBody>
                    <a:bodyPr/>
                    <a:lstStyle/>
                    <a:p>
                      <a:r>
                        <a:rPr lang="en-US" dirty="0"/>
                        <a:t>Less</a:t>
                      </a:r>
                      <a:r>
                        <a:rPr lang="en-US" baseline="0" dirty="0"/>
                        <a:t> Than</a:t>
                      </a:r>
                      <a:endParaRPr lang="en-US" dirty="0"/>
                    </a:p>
                  </a:txBody>
                  <a:tcPr/>
                </a:tc>
                <a:extLst>
                  <a:ext uri="{0D108BD9-81ED-4DB2-BD59-A6C34878D82A}">
                    <a16:rowId xmlns:a16="http://schemas.microsoft.com/office/drawing/2014/main" val="10004"/>
                  </a:ext>
                </a:extLst>
              </a:tr>
              <a:tr h="370840">
                <a:tc>
                  <a:txBody>
                    <a:bodyPr/>
                    <a:lstStyle/>
                    <a:p>
                      <a:r>
                        <a:rPr lang="en-US" dirty="0"/>
                        <a:t>&lt;=</a:t>
                      </a:r>
                    </a:p>
                  </a:txBody>
                  <a:tcPr/>
                </a:tc>
                <a:tc>
                  <a:txBody>
                    <a:bodyPr/>
                    <a:lstStyle/>
                    <a:p>
                      <a:r>
                        <a:rPr lang="en-US" dirty="0"/>
                        <a:t>Less Than or Equal To</a:t>
                      </a:r>
                    </a:p>
                  </a:txBody>
                  <a:tcPr/>
                </a:tc>
                <a:extLst>
                  <a:ext uri="{0D108BD9-81ED-4DB2-BD59-A6C34878D82A}">
                    <a16:rowId xmlns:a16="http://schemas.microsoft.com/office/drawing/2014/main" val="10005"/>
                  </a:ext>
                </a:extLst>
              </a:tr>
              <a:tr h="370840">
                <a:tc>
                  <a:txBody>
                    <a:bodyPr/>
                    <a:lstStyle/>
                    <a:p>
                      <a:r>
                        <a:rPr lang="en-US" dirty="0"/>
                        <a:t>&lt;&gt;</a:t>
                      </a:r>
                    </a:p>
                  </a:txBody>
                  <a:tcPr/>
                </a:tc>
                <a:tc>
                  <a:txBody>
                    <a:bodyPr/>
                    <a:lstStyle/>
                    <a:p>
                      <a:r>
                        <a:rPr lang="en-US" dirty="0"/>
                        <a:t>Not Equal To</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Not Equal To</a:t>
                      </a:r>
                    </a:p>
                  </a:txBody>
                  <a:tcPr/>
                </a:tc>
                <a:extLst>
                  <a:ext uri="{0D108BD9-81ED-4DB2-BD59-A6C34878D82A}">
                    <a16:rowId xmlns:a16="http://schemas.microsoft.com/office/drawing/2014/main" val="10007"/>
                  </a:ext>
                </a:extLst>
              </a:tr>
            </a:tbl>
          </a:graphicData>
        </a:graphic>
      </p:graphicFrame>
      <p:pic>
        <p:nvPicPr>
          <p:cNvPr id="5" name="Picture 3">
            <a:extLst>
              <a:ext uri="{FF2B5EF4-FFF2-40B4-BE49-F238E27FC236}">
                <a16:creationId xmlns:a16="http://schemas.microsoft.com/office/drawing/2014/main" id="{8E03E785-54BB-A351-4693-0ACD30609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1031" y="148431"/>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7625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Aliases</a:t>
            </a:r>
          </a:p>
        </p:txBody>
      </p:sp>
      <p:sp>
        <p:nvSpPr>
          <p:cNvPr id="3" name="Content Placeholder 2"/>
          <p:cNvSpPr>
            <a:spLocks noGrp="1"/>
          </p:cNvSpPr>
          <p:nvPr>
            <p:ph idx="1"/>
          </p:nvPr>
        </p:nvSpPr>
        <p:spPr/>
        <p:txBody>
          <a:bodyPr>
            <a:normAutofit/>
          </a:bodyPr>
          <a:lstStyle/>
          <a:p>
            <a:r>
              <a:rPr lang="en-US" dirty="0"/>
              <a:t>SQL aliases are used to give a database table, or a column in a table, a temporary name.</a:t>
            </a:r>
          </a:p>
          <a:p>
            <a:r>
              <a:rPr lang="en-US" dirty="0"/>
              <a:t>Basically aliases are created to make column names more readable.</a:t>
            </a:r>
          </a:p>
          <a:p>
            <a:pPr marL="0" indent="0">
              <a:buNone/>
            </a:pPr>
            <a:endParaRPr lang="en-US" dirty="0"/>
          </a:p>
          <a:p>
            <a:pPr lvl="2">
              <a:buFont typeface="Wingdings" panose="05000000000000000000" pitchFamily="2" charset="2"/>
              <a:buNone/>
            </a:pPr>
            <a:r>
              <a:rPr lang="en-US" altLang="en-US" sz="1800" dirty="0"/>
              <a:t>SELECT CUST.CUSTOMER AS NAME, CUST.CUSTOMER_ADDRESS </a:t>
            </a:r>
          </a:p>
          <a:p>
            <a:pPr lvl="2">
              <a:buFont typeface="Wingdings" panose="05000000000000000000" pitchFamily="2" charset="2"/>
              <a:buNone/>
            </a:pPr>
            <a:r>
              <a:rPr lang="en-US" altLang="en-US" sz="1800" dirty="0"/>
              <a:t>FROM CUSTOMER_V </a:t>
            </a:r>
            <a:r>
              <a:rPr lang="en-US" altLang="en-US" sz="1800" b="1" u="sng" dirty="0"/>
              <a:t>CUST</a:t>
            </a:r>
          </a:p>
          <a:p>
            <a:pPr lvl="2">
              <a:buFont typeface="Wingdings" panose="05000000000000000000" pitchFamily="2" charset="2"/>
              <a:buNone/>
            </a:pPr>
            <a:r>
              <a:rPr lang="en-US" altLang="en-US" sz="1800" dirty="0"/>
              <a:t>WHERE NAME = ‘Home Furnishings’;</a:t>
            </a:r>
          </a:p>
          <a:p>
            <a:pPr marL="0" indent="0">
              <a:buNone/>
            </a:pPr>
            <a:endParaRPr lang="en-US" dirty="0"/>
          </a:p>
        </p:txBody>
      </p:sp>
      <p:pic>
        <p:nvPicPr>
          <p:cNvPr id="4" name="Picture 3">
            <a:extLst>
              <a:ext uri="{FF2B5EF4-FFF2-40B4-BE49-F238E27FC236}">
                <a16:creationId xmlns:a16="http://schemas.microsoft.com/office/drawing/2014/main" id="{12F82A23-C542-FA6C-B719-E3BBA32BA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6945" y="148431"/>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06690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Aggregate Functions</a:t>
            </a:r>
          </a:p>
        </p:txBody>
      </p:sp>
      <p:sp>
        <p:nvSpPr>
          <p:cNvPr id="3" name="Content Placeholder 2"/>
          <p:cNvSpPr>
            <a:spLocks noGrp="1"/>
          </p:cNvSpPr>
          <p:nvPr>
            <p:ph idx="1"/>
          </p:nvPr>
        </p:nvSpPr>
        <p:spPr>
          <a:xfrm>
            <a:off x="818712" y="2222287"/>
            <a:ext cx="10554574" cy="4470613"/>
          </a:xfrm>
        </p:spPr>
        <p:txBody>
          <a:bodyPr>
            <a:normAutofit fontScale="92500" lnSpcReduction="10000"/>
          </a:bodyPr>
          <a:lstStyle/>
          <a:p>
            <a:r>
              <a:rPr lang="en-US" dirty="0"/>
              <a:t>SQL aggregate functions return a single value, calculated from values in a column.</a:t>
            </a:r>
          </a:p>
          <a:p>
            <a:r>
              <a:rPr lang="en-US" dirty="0"/>
              <a:t>Useful aggregate functions:</a:t>
            </a:r>
          </a:p>
          <a:p>
            <a:r>
              <a:rPr lang="en-US" dirty="0"/>
              <a:t>AVG() - Returns the average value</a:t>
            </a:r>
          </a:p>
          <a:p>
            <a:r>
              <a:rPr lang="en-US" dirty="0"/>
              <a:t>COUNT() - Returns the number of rows</a:t>
            </a:r>
          </a:p>
          <a:p>
            <a:r>
              <a:rPr lang="en-US" dirty="0"/>
              <a:t>FIRST() - Returns the first value</a:t>
            </a:r>
          </a:p>
          <a:p>
            <a:r>
              <a:rPr lang="en-US" dirty="0"/>
              <a:t>LAST() - Returns the last value</a:t>
            </a:r>
          </a:p>
          <a:p>
            <a:r>
              <a:rPr lang="en-US" dirty="0"/>
              <a:t>MAX() - Returns the largest value</a:t>
            </a:r>
          </a:p>
          <a:p>
            <a:r>
              <a:rPr lang="en-US" dirty="0"/>
              <a:t>MIN() - Returns the smallest value</a:t>
            </a:r>
          </a:p>
          <a:p>
            <a:r>
              <a:rPr lang="en-US" dirty="0"/>
              <a:t>SUM() - Returns the sum</a:t>
            </a:r>
          </a:p>
        </p:txBody>
      </p:sp>
    </p:spTree>
    <p:extLst>
      <p:ext uri="{BB962C8B-B14F-4D97-AF65-F5344CB8AC3E}">
        <p14:creationId xmlns:p14="http://schemas.microsoft.com/office/powerpoint/2010/main" val="2565981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Aggregate Functions</a:t>
            </a:r>
          </a:p>
        </p:txBody>
      </p:sp>
      <p:sp>
        <p:nvSpPr>
          <p:cNvPr id="3" name="Content Placeholder 2"/>
          <p:cNvSpPr>
            <a:spLocks noGrp="1"/>
          </p:cNvSpPr>
          <p:nvPr>
            <p:ph idx="1"/>
          </p:nvPr>
        </p:nvSpPr>
        <p:spPr/>
        <p:txBody>
          <a:bodyPr/>
          <a:lstStyle/>
          <a:p>
            <a:r>
              <a:rPr lang="en-US" altLang="en-US" dirty="0"/>
              <a:t>Using the COUNT </a:t>
            </a:r>
            <a:r>
              <a:rPr lang="en-US" altLang="en-US" b="1" i="1" dirty="0"/>
              <a:t>aggregate function</a:t>
            </a:r>
            <a:r>
              <a:rPr lang="en-US" altLang="en-US" dirty="0"/>
              <a:t> to find totals</a:t>
            </a:r>
          </a:p>
          <a:p>
            <a:r>
              <a:rPr lang="en-US" dirty="0"/>
              <a:t>The COUNT(</a:t>
            </a:r>
            <a:r>
              <a:rPr lang="en-US" dirty="0" err="1"/>
              <a:t>column_name</a:t>
            </a:r>
            <a:r>
              <a:rPr lang="en-US" dirty="0"/>
              <a:t>) function returns the number of values (NULL values will not be counted) of the specified column:</a:t>
            </a:r>
          </a:p>
          <a:p>
            <a:pPr marL="0" indent="0">
              <a:buNone/>
            </a:pPr>
            <a:endParaRPr lang="en-US" altLang="en-US" dirty="0"/>
          </a:p>
          <a:p>
            <a:pPr lvl="1">
              <a:buFont typeface="Wingdings" panose="05000000000000000000" pitchFamily="2" charset="2"/>
              <a:buNone/>
            </a:pPr>
            <a:r>
              <a:rPr lang="en-US" altLang="en-US" dirty="0"/>
              <a:t>SELECT </a:t>
            </a:r>
            <a:r>
              <a:rPr lang="en-US" altLang="en-US" b="1" dirty="0"/>
              <a:t>COUNT(*)</a:t>
            </a:r>
            <a:r>
              <a:rPr lang="en-US" altLang="en-US" dirty="0"/>
              <a:t> FROM ORDER_LINE_V</a:t>
            </a:r>
          </a:p>
          <a:p>
            <a:pPr lvl="1">
              <a:buFont typeface="Wingdings" panose="05000000000000000000" pitchFamily="2" charset="2"/>
              <a:buNone/>
            </a:pPr>
            <a:r>
              <a:rPr lang="en-US" altLang="en-US" dirty="0"/>
              <a:t>WHERE ORDER_ID = 1004;</a:t>
            </a:r>
          </a:p>
        </p:txBody>
      </p:sp>
      <p:pic>
        <p:nvPicPr>
          <p:cNvPr id="4" name="Picture 3">
            <a:extLst>
              <a:ext uri="{FF2B5EF4-FFF2-40B4-BE49-F238E27FC236}">
                <a16:creationId xmlns:a16="http://schemas.microsoft.com/office/drawing/2014/main" id="{1E1E354A-0F7D-7F07-5E06-6780FA649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9393" y="80963"/>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57612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Boolean Operators</a:t>
            </a:r>
          </a:p>
        </p:txBody>
      </p:sp>
      <p:sp>
        <p:nvSpPr>
          <p:cNvPr id="3" name="Content Placeholder 2"/>
          <p:cNvSpPr>
            <a:spLocks noGrp="1"/>
          </p:cNvSpPr>
          <p:nvPr>
            <p:ph idx="1"/>
          </p:nvPr>
        </p:nvSpPr>
        <p:spPr>
          <a:xfrm>
            <a:off x="818712" y="2222287"/>
            <a:ext cx="10554574" cy="4521413"/>
          </a:xfrm>
        </p:spPr>
        <p:txBody>
          <a:bodyPr>
            <a:normAutofit/>
          </a:bodyPr>
          <a:lstStyle/>
          <a:p>
            <a:r>
              <a:rPr lang="en-US" altLang="en-US" b="1" dirty="0"/>
              <a:t>AND, OR, and NOT </a:t>
            </a:r>
            <a:r>
              <a:rPr lang="en-US" altLang="en-US" dirty="0"/>
              <a:t>Operators for customizing conditions in WHERE clause</a:t>
            </a:r>
          </a:p>
          <a:p>
            <a:r>
              <a:rPr lang="en-US" dirty="0"/>
              <a:t>The </a:t>
            </a:r>
            <a:r>
              <a:rPr lang="en-US" b="1" dirty="0"/>
              <a:t>AND</a:t>
            </a:r>
            <a:r>
              <a:rPr lang="en-US" dirty="0"/>
              <a:t> operator displays a record if both the first condition AND the second condition are true.</a:t>
            </a:r>
          </a:p>
          <a:p>
            <a:r>
              <a:rPr lang="en-US" dirty="0"/>
              <a:t>The </a:t>
            </a:r>
            <a:r>
              <a:rPr lang="en-US" b="1" dirty="0"/>
              <a:t>OR</a:t>
            </a:r>
            <a:r>
              <a:rPr lang="en-US" dirty="0"/>
              <a:t> operator displays a record if either the first condition OR the second condition is true.</a:t>
            </a:r>
          </a:p>
          <a:p>
            <a:pPr lvl="2">
              <a:buFont typeface="Wingdings" panose="05000000000000000000" pitchFamily="2" charset="2"/>
              <a:buNone/>
            </a:pPr>
            <a:r>
              <a:rPr lang="en-US" altLang="en-US" sz="1700" dirty="0"/>
              <a:t>SELECT PRODUCT_DESCRIPTION, PRODUCT_FINISH, STANDARD_PRICE</a:t>
            </a:r>
          </a:p>
          <a:p>
            <a:pPr lvl="2">
              <a:buFont typeface="Wingdings" panose="05000000000000000000" pitchFamily="2" charset="2"/>
              <a:buNone/>
            </a:pPr>
            <a:r>
              <a:rPr lang="en-US" altLang="en-US" sz="1700" dirty="0"/>
              <a:t>FROM PRODUCT_V</a:t>
            </a:r>
          </a:p>
          <a:p>
            <a:pPr lvl="2">
              <a:buFont typeface="Wingdings" panose="05000000000000000000" pitchFamily="2" charset="2"/>
              <a:buNone/>
            </a:pPr>
            <a:r>
              <a:rPr lang="en-US" altLang="en-US" sz="1700" dirty="0"/>
              <a:t>WHERE (PRODUCT_DESCRIPTION LIKE ‘%Desk’</a:t>
            </a:r>
          </a:p>
          <a:p>
            <a:pPr lvl="2">
              <a:buFont typeface="Wingdings" panose="05000000000000000000" pitchFamily="2" charset="2"/>
              <a:buNone/>
            </a:pPr>
            <a:r>
              <a:rPr lang="en-US" altLang="en-US" sz="1700" dirty="0"/>
              <a:t>OR PRODUCT_DESCRIPTION LIKE ‘%Table’) </a:t>
            </a:r>
          </a:p>
          <a:p>
            <a:pPr lvl="2">
              <a:buFont typeface="Wingdings" panose="05000000000000000000" pitchFamily="2" charset="2"/>
              <a:buNone/>
            </a:pPr>
            <a:r>
              <a:rPr lang="en-US" altLang="en-US" sz="1700" dirty="0"/>
              <a:t>AND UNIT_PRICE &gt; 300;</a:t>
            </a:r>
            <a:endParaRPr lang="en-US" dirty="0"/>
          </a:p>
        </p:txBody>
      </p:sp>
      <p:pic>
        <p:nvPicPr>
          <p:cNvPr id="4" name="Picture 3">
            <a:extLst>
              <a:ext uri="{FF2B5EF4-FFF2-40B4-BE49-F238E27FC236}">
                <a16:creationId xmlns:a16="http://schemas.microsoft.com/office/drawing/2014/main" id="{0892BF00-D32C-22DF-976D-4B5AFC1DA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4701" y="148431"/>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4083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Manipulation Language (DML)</a:t>
            </a:r>
          </a:p>
        </p:txBody>
      </p:sp>
      <p:sp>
        <p:nvSpPr>
          <p:cNvPr id="3" name="Content Placeholder 2"/>
          <p:cNvSpPr>
            <a:spLocks noGrp="1"/>
          </p:cNvSpPr>
          <p:nvPr>
            <p:ph idx="1"/>
          </p:nvPr>
        </p:nvSpPr>
        <p:spPr>
          <a:xfrm>
            <a:off x="818712" y="2222287"/>
            <a:ext cx="10554574" cy="4521413"/>
          </a:xfrm>
        </p:spPr>
        <p:txBody>
          <a:bodyPr>
            <a:normAutofit/>
          </a:bodyPr>
          <a:lstStyle/>
          <a:p>
            <a:pPr fontAlgn="t"/>
            <a:r>
              <a:rPr lang="en-US" dirty="0"/>
              <a:t>The verbs for the basic SQL commands are:</a:t>
            </a:r>
          </a:p>
          <a:p>
            <a:pPr lvl="1" fontAlgn="t"/>
            <a:r>
              <a:rPr lang="en-US" sz="1800" dirty="0"/>
              <a:t>	SELECT  - to retrieve (query) data</a:t>
            </a:r>
          </a:p>
          <a:p>
            <a:pPr lvl="1" fontAlgn="t"/>
            <a:r>
              <a:rPr lang="en-US" sz="1800" dirty="0"/>
              <a:t>	UPDATE - to modify existing data</a:t>
            </a:r>
          </a:p>
          <a:p>
            <a:pPr lvl="1" fontAlgn="t"/>
            <a:r>
              <a:rPr lang="en-US" sz="1800" dirty="0"/>
              <a:t>	DELETE - to modify existing data</a:t>
            </a:r>
          </a:p>
          <a:p>
            <a:pPr lvl="1" fontAlgn="t"/>
            <a:r>
              <a:rPr lang="en-US" sz="1800" dirty="0"/>
              <a:t>	INSERT - to add new data</a:t>
            </a:r>
          </a:p>
          <a:p>
            <a:pPr marL="285750" indent="-285750" fontAlgn="t">
              <a:buFont typeface="Arial" panose="020B0604020202020204" pitchFamily="34" charset="0"/>
              <a:buChar char="•"/>
            </a:pPr>
            <a:endParaRPr lang="en-US" dirty="0"/>
          </a:p>
          <a:p>
            <a:pPr fontAlgn="t"/>
            <a:r>
              <a:rPr lang="en-US" dirty="0"/>
              <a:t>We further break down SQL commands into the following categories:</a:t>
            </a:r>
          </a:p>
          <a:p>
            <a:pPr marL="685800" lvl="1" fontAlgn="t"/>
            <a:r>
              <a:rPr lang="en-US" sz="1800" dirty="0"/>
              <a:t>Data Creation</a:t>
            </a:r>
          </a:p>
          <a:p>
            <a:pPr marL="685800" lvl="1" fontAlgn="t"/>
            <a:r>
              <a:rPr lang="en-US" sz="1800" dirty="0"/>
              <a:t>Data Manipulation</a:t>
            </a:r>
          </a:p>
          <a:p>
            <a:pPr marL="685800" lvl="1" fontAlgn="t"/>
            <a:r>
              <a:rPr lang="en-US" sz="1800" dirty="0"/>
              <a:t>Data Retrieval</a:t>
            </a:r>
          </a:p>
          <a:p>
            <a:pPr marL="685800" lvl="1" fontAlgn="t"/>
            <a:r>
              <a:rPr lang="en-US" sz="1800" dirty="0"/>
              <a:t>Advanced SQL with JOINS, Subqueries and UNIONS</a:t>
            </a:r>
          </a:p>
        </p:txBody>
      </p:sp>
      <p:pic>
        <p:nvPicPr>
          <p:cNvPr id="4" name="Picture 3">
            <a:extLst>
              <a:ext uri="{FF2B5EF4-FFF2-40B4-BE49-F238E27FC236}">
                <a16:creationId xmlns:a16="http://schemas.microsoft.com/office/drawing/2014/main" id="{5A479FA0-65CF-A3AA-08EF-BFED25BBF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132" y="59924"/>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25833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Between Operator</a:t>
            </a:r>
          </a:p>
        </p:txBody>
      </p:sp>
      <p:sp>
        <p:nvSpPr>
          <p:cNvPr id="3" name="Content Placeholder 2"/>
          <p:cNvSpPr>
            <a:spLocks noGrp="1"/>
          </p:cNvSpPr>
          <p:nvPr>
            <p:ph idx="1"/>
          </p:nvPr>
        </p:nvSpPr>
        <p:spPr/>
        <p:txBody>
          <a:bodyPr/>
          <a:lstStyle/>
          <a:p>
            <a:r>
              <a:rPr lang="en-US" dirty="0"/>
              <a:t>The BETWEEN operator selects values within a range. The values can be numbers, text, or dates.</a:t>
            </a:r>
          </a:p>
          <a:p>
            <a:pPr marL="400050" lvl="1" indent="0">
              <a:buNone/>
            </a:pPr>
            <a:r>
              <a:rPr lang="en-US" dirty="0"/>
              <a:t>SELECT </a:t>
            </a:r>
            <a:r>
              <a:rPr lang="en-US" i="1" dirty="0" err="1"/>
              <a:t>column_name</a:t>
            </a:r>
            <a:r>
              <a:rPr lang="en-US" i="1" dirty="0"/>
              <a:t>(s)</a:t>
            </a:r>
            <a:br>
              <a:rPr lang="en-US" dirty="0"/>
            </a:br>
            <a:r>
              <a:rPr lang="en-US" dirty="0"/>
              <a:t>FROM </a:t>
            </a:r>
            <a:r>
              <a:rPr lang="en-US" i="1" dirty="0" err="1"/>
              <a:t>table_name</a:t>
            </a:r>
            <a:br>
              <a:rPr lang="en-US" dirty="0"/>
            </a:br>
            <a:r>
              <a:rPr lang="en-US" dirty="0"/>
              <a:t>WHERE </a:t>
            </a:r>
            <a:r>
              <a:rPr lang="en-US" i="1" dirty="0" err="1"/>
              <a:t>column_name</a:t>
            </a:r>
            <a:r>
              <a:rPr lang="en-US" i="1" dirty="0"/>
              <a:t> </a:t>
            </a:r>
            <a:r>
              <a:rPr lang="en-US" dirty="0"/>
              <a:t>BETWEEN </a:t>
            </a:r>
            <a:r>
              <a:rPr lang="en-US" i="1" dirty="0"/>
              <a:t>value1</a:t>
            </a:r>
            <a:r>
              <a:rPr lang="en-US" dirty="0"/>
              <a:t> AND </a:t>
            </a:r>
            <a:r>
              <a:rPr lang="en-US" i="1" dirty="0"/>
              <a:t>value2;</a:t>
            </a:r>
            <a:endParaRPr lang="en-US" dirty="0"/>
          </a:p>
        </p:txBody>
      </p:sp>
      <p:pic>
        <p:nvPicPr>
          <p:cNvPr id="4" name="Picture 3">
            <a:extLst>
              <a:ext uri="{FF2B5EF4-FFF2-40B4-BE49-F238E27FC236}">
                <a16:creationId xmlns:a16="http://schemas.microsoft.com/office/drawing/2014/main" id="{7BD9FB06-D89B-90E7-5E6F-48C8ED20F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9089" y="148431"/>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02041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Wildcards</a:t>
            </a:r>
          </a:p>
        </p:txBody>
      </p:sp>
      <p:sp>
        <p:nvSpPr>
          <p:cNvPr id="6" name="Content Placeholder 5"/>
          <p:cNvSpPr>
            <a:spLocks noGrp="1"/>
          </p:cNvSpPr>
          <p:nvPr>
            <p:ph idx="1"/>
          </p:nvPr>
        </p:nvSpPr>
        <p:spPr/>
        <p:txBody>
          <a:bodyPr/>
          <a:lstStyle/>
          <a:p>
            <a:r>
              <a:rPr lang="en-US" dirty="0"/>
              <a:t>In SQL, wildcard characters are used with the SQL LIKE operator. </a:t>
            </a:r>
          </a:p>
          <a:p>
            <a:r>
              <a:rPr lang="en-US" dirty="0"/>
              <a:t>SQL wildcards are used to search for data within a table. </a:t>
            </a:r>
          </a:p>
          <a:p>
            <a:r>
              <a:rPr lang="en-US" dirty="0"/>
              <a:t>With SQL, the wildcards are:</a:t>
            </a:r>
          </a:p>
          <a:p>
            <a:endParaRPr lang="en-US" dirty="0"/>
          </a:p>
          <a:p>
            <a:endParaRPr lang="en-US" dirty="0"/>
          </a:p>
          <a:p>
            <a:endParaRPr lang="en-US" dirty="0"/>
          </a:p>
          <a:p>
            <a:endParaRPr lang="en-US" dirty="0"/>
          </a:p>
        </p:txBody>
      </p:sp>
      <p:graphicFrame>
        <p:nvGraphicFramePr>
          <p:cNvPr id="7" name="Table 6"/>
          <p:cNvGraphicFramePr>
            <a:graphicFrameLocks noGrp="1"/>
          </p:cNvGraphicFramePr>
          <p:nvPr/>
        </p:nvGraphicFramePr>
        <p:xfrm>
          <a:off x="2247962" y="4040542"/>
          <a:ext cx="9125324" cy="2377440"/>
        </p:xfrm>
        <a:graphic>
          <a:graphicData uri="http://schemas.openxmlformats.org/drawingml/2006/table">
            <a:tbl>
              <a:tblPr/>
              <a:tblGrid>
                <a:gridCol w="2451100">
                  <a:extLst>
                    <a:ext uri="{9D8B030D-6E8A-4147-A177-3AD203B41FA5}">
                      <a16:colId xmlns:a16="http://schemas.microsoft.com/office/drawing/2014/main" val="20000"/>
                    </a:ext>
                  </a:extLst>
                </a:gridCol>
                <a:gridCol w="6674224">
                  <a:extLst>
                    <a:ext uri="{9D8B030D-6E8A-4147-A177-3AD203B41FA5}">
                      <a16:colId xmlns:a16="http://schemas.microsoft.com/office/drawing/2014/main" val="20001"/>
                    </a:ext>
                  </a:extLst>
                </a:gridCol>
              </a:tblGrid>
              <a:tr h="365760">
                <a:tc>
                  <a:txBody>
                    <a:bodyPr/>
                    <a:lstStyle/>
                    <a:p>
                      <a:r>
                        <a:rPr lang="en-US" sz="1800" b="1" u="sng" dirty="0">
                          <a:effectLst/>
                        </a:rPr>
                        <a:t>Wildcard</a:t>
                      </a:r>
                    </a:p>
                  </a:txBody>
                  <a:tcPr anchor="ctr">
                    <a:lnL>
                      <a:noFill/>
                    </a:lnL>
                    <a:lnR>
                      <a:noFill/>
                    </a:lnR>
                    <a:lnT>
                      <a:noFill/>
                    </a:lnT>
                    <a:lnB>
                      <a:noFill/>
                    </a:lnB>
                  </a:tcPr>
                </a:tc>
                <a:tc>
                  <a:txBody>
                    <a:bodyPr/>
                    <a:lstStyle/>
                    <a:p>
                      <a:r>
                        <a:rPr lang="en-US" sz="1800" b="1" u="sng" dirty="0"/>
                        <a:t>Description</a:t>
                      </a:r>
                    </a:p>
                  </a:txBody>
                  <a:tcPr anchor="ctr">
                    <a:lnL>
                      <a:noFill/>
                    </a:lnL>
                    <a:lnR>
                      <a:noFill/>
                    </a:lnR>
                    <a:lnT>
                      <a:noFill/>
                    </a:lnT>
                    <a:lnB>
                      <a:noFill/>
                    </a:lnB>
                  </a:tcPr>
                </a:tc>
                <a:extLst>
                  <a:ext uri="{0D108BD9-81ED-4DB2-BD59-A6C34878D82A}">
                    <a16:rowId xmlns:a16="http://schemas.microsoft.com/office/drawing/2014/main" val="10000"/>
                  </a:ext>
                </a:extLst>
              </a:tr>
              <a:tr h="365760">
                <a:tc>
                  <a:txBody>
                    <a:bodyPr/>
                    <a:lstStyle/>
                    <a:p>
                      <a:r>
                        <a:rPr lang="en-US" sz="1800" dirty="0"/>
                        <a:t>%</a:t>
                      </a:r>
                    </a:p>
                  </a:txBody>
                  <a:tcPr anchor="ctr">
                    <a:lnL>
                      <a:noFill/>
                    </a:lnL>
                    <a:lnR>
                      <a:noFill/>
                    </a:lnR>
                    <a:lnT>
                      <a:noFill/>
                    </a:lnT>
                    <a:lnB>
                      <a:noFill/>
                    </a:lnB>
                  </a:tcPr>
                </a:tc>
                <a:tc>
                  <a:txBody>
                    <a:bodyPr/>
                    <a:lstStyle/>
                    <a:p>
                      <a:r>
                        <a:rPr lang="en-US" sz="1800"/>
                        <a:t>A substitute for zero or more characters </a:t>
                      </a:r>
                    </a:p>
                  </a:txBody>
                  <a:tcPr anchor="ctr">
                    <a:lnL>
                      <a:noFill/>
                    </a:lnL>
                    <a:lnR>
                      <a:noFill/>
                    </a:lnR>
                    <a:lnT>
                      <a:noFill/>
                    </a:lnT>
                    <a:lnB>
                      <a:noFill/>
                    </a:lnB>
                  </a:tcPr>
                </a:tc>
                <a:extLst>
                  <a:ext uri="{0D108BD9-81ED-4DB2-BD59-A6C34878D82A}">
                    <a16:rowId xmlns:a16="http://schemas.microsoft.com/office/drawing/2014/main" val="10001"/>
                  </a:ext>
                </a:extLst>
              </a:tr>
              <a:tr h="365760">
                <a:tc>
                  <a:txBody>
                    <a:bodyPr/>
                    <a:lstStyle/>
                    <a:p>
                      <a:r>
                        <a:rPr lang="en-US" sz="1800" dirty="0"/>
                        <a:t>_</a:t>
                      </a:r>
                    </a:p>
                  </a:txBody>
                  <a:tcPr anchor="ctr">
                    <a:lnL>
                      <a:noFill/>
                    </a:lnL>
                    <a:lnR>
                      <a:noFill/>
                    </a:lnR>
                    <a:lnT>
                      <a:noFill/>
                    </a:lnT>
                    <a:lnB>
                      <a:noFill/>
                    </a:lnB>
                  </a:tcPr>
                </a:tc>
                <a:tc>
                  <a:txBody>
                    <a:bodyPr/>
                    <a:lstStyle/>
                    <a:p>
                      <a:r>
                        <a:rPr lang="en-US" sz="1800"/>
                        <a:t>A substitute for a single character</a:t>
                      </a:r>
                    </a:p>
                  </a:txBody>
                  <a:tcPr anchor="ctr">
                    <a:lnL>
                      <a:noFill/>
                    </a:lnL>
                    <a:lnR>
                      <a:noFill/>
                    </a:lnR>
                    <a:lnT>
                      <a:noFill/>
                    </a:lnT>
                    <a:lnB>
                      <a:noFill/>
                    </a:lnB>
                  </a:tcPr>
                </a:tc>
                <a:extLst>
                  <a:ext uri="{0D108BD9-81ED-4DB2-BD59-A6C34878D82A}">
                    <a16:rowId xmlns:a16="http://schemas.microsoft.com/office/drawing/2014/main" val="10002"/>
                  </a:ext>
                </a:extLst>
              </a:tr>
              <a:tr h="365760">
                <a:tc>
                  <a:txBody>
                    <a:bodyPr/>
                    <a:lstStyle/>
                    <a:p>
                      <a:r>
                        <a:rPr lang="en-US" sz="1800"/>
                        <a:t>[</a:t>
                      </a:r>
                      <a:r>
                        <a:rPr lang="en-US" sz="1800" i="1"/>
                        <a:t>charlist</a:t>
                      </a:r>
                      <a:r>
                        <a:rPr lang="en-US" sz="1800"/>
                        <a:t>]</a:t>
                      </a:r>
                    </a:p>
                  </a:txBody>
                  <a:tcPr anchor="ctr">
                    <a:lnL>
                      <a:noFill/>
                    </a:lnL>
                    <a:lnR>
                      <a:noFill/>
                    </a:lnR>
                    <a:lnT>
                      <a:noFill/>
                    </a:lnT>
                    <a:lnB>
                      <a:noFill/>
                    </a:lnB>
                  </a:tcPr>
                </a:tc>
                <a:tc>
                  <a:txBody>
                    <a:bodyPr/>
                    <a:lstStyle/>
                    <a:p>
                      <a:r>
                        <a:rPr lang="en-US" sz="1800"/>
                        <a:t>Sets and ranges of characters to match</a:t>
                      </a:r>
                    </a:p>
                  </a:txBody>
                  <a:tcPr anchor="ctr">
                    <a:lnL>
                      <a:noFill/>
                    </a:lnL>
                    <a:lnR>
                      <a:noFill/>
                    </a:lnR>
                    <a:lnT>
                      <a:noFill/>
                    </a:lnT>
                    <a:lnB>
                      <a:noFill/>
                    </a:lnB>
                  </a:tcPr>
                </a:tc>
                <a:extLst>
                  <a:ext uri="{0D108BD9-81ED-4DB2-BD59-A6C34878D82A}">
                    <a16:rowId xmlns:a16="http://schemas.microsoft.com/office/drawing/2014/main" val="10003"/>
                  </a:ext>
                </a:extLst>
              </a:tr>
              <a:tr h="914400">
                <a:tc>
                  <a:txBody>
                    <a:bodyPr/>
                    <a:lstStyle/>
                    <a:p>
                      <a:r>
                        <a:rPr lang="en-US" sz="1800" dirty="0"/>
                        <a:t>[^</a:t>
                      </a:r>
                      <a:r>
                        <a:rPr lang="en-US" sz="1800" i="1" dirty="0" err="1"/>
                        <a:t>charlist</a:t>
                      </a:r>
                      <a:r>
                        <a:rPr lang="en-US" sz="1800" dirty="0"/>
                        <a:t>]</a:t>
                      </a:r>
                      <a:br>
                        <a:rPr lang="en-US" sz="1800" dirty="0"/>
                      </a:br>
                      <a:r>
                        <a:rPr lang="en-US" sz="1800" dirty="0"/>
                        <a:t>or</a:t>
                      </a:r>
                      <a:br>
                        <a:rPr lang="en-US" sz="1800" dirty="0"/>
                      </a:br>
                      <a:r>
                        <a:rPr lang="en-US" sz="1800" dirty="0"/>
                        <a:t>[!</a:t>
                      </a:r>
                      <a:r>
                        <a:rPr lang="en-US" sz="1800" i="1" dirty="0" err="1"/>
                        <a:t>charlist</a:t>
                      </a:r>
                      <a:r>
                        <a:rPr lang="en-US" sz="1800" dirty="0"/>
                        <a:t>]</a:t>
                      </a:r>
                    </a:p>
                  </a:txBody>
                  <a:tcPr anchor="ctr">
                    <a:lnL>
                      <a:noFill/>
                    </a:lnL>
                    <a:lnR>
                      <a:noFill/>
                    </a:lnR>
                    <a:lnT>
                      <a:noFill/>
                    </a:lnT>
                    <a:lnB>
                      <a:noFill/>
                    </a:lnB>
                  </a:tcPr>
                </a:tc>
                <a:tc>
                  <a:txBody>
                    <a:bodyPr/>
                    <a:lstStyle/>
                    <a:p>
                      <a:r>
                        <a:rPr lang="en-US" sz="1800" dirty="0"/>
                        <a:t>Matches only a character NOT specified within the brackets</a:t>
                      </a:r>
                    </a:p>
                  </a:txBody>
                  <a:tcPr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11043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Order Clause</a:t>
            </a:r>
          </a:p>
        </p:txBody>
      </p:sp>
      <p:sp>
        <p:nvSpPr>
          <p:cNvPr id="3" name="Content Placeholder 2"/>
          <p:cNvSpPr>
            <a:spLocks noGrp="1"/>
          </p:cNvSpPr>
          <p:nvPr>
            <p:ph idx="1"/>
          </p:nvPr>
        </p:nvSpPr>
        <p:spPr/>
        <p:txBody>
          <a:bodyPr>
            <a:normAutofit/>
          </a:bodyPr>
          <a:lstStyle/>
          <a:p>
            <a:r>
              <a:rPr lang="en-US" dirty="0"/>
              <a:t>The </a:t>
            </a:r>
            <a:r>
              <a:rPr lang="en-US" b="1" dirty="0"/>
              <a:t>ORDER BY </a:t>
            </a:r>
            <a:r>
              <a:rPr lang="en-US" dirty="0"/>
              <a:t>keyword is used to sort the result-set by one or more columns.</a:t>
            </a:r>
          </a:p>
          <a:p>
            <a:r>
              <a:rPr lang="en-US" dirty="0"/>
              <a:t>The </a:t>
            </a:r>
            <a:r>
              <a:rPr lang="en-US" b="1" dirty="0"/>
              <a:t>ORDER BY </a:t>
            </a:r>
            <a:r>
              <a:rPr lang="en-US" dirty="0"/>
              <a:t>keyword sorts the records in ascending order by default. To sort the records in a descending order, you can use the DESC keyword.</a:t>
            </a:r>
          </a:p>
          <a:p>
            <a:pPr lvl="2">
              <a:buFont typeface="Wingdings" panose="05000000000000000000" pitchFamily="2" charset="2"/>
              <a:buNone/>
            </a:pPr>
            <a:r>
              <a:rPr lang="en-US" altLang="en-US" sz="1800" dirty="0"/>
              <a:t>SELECT CUSTOMER_NAME, CITY, STATE</a:t>
            </a:r>
          </a:p>
          <a:p>
            <a:pPr lvl="2">
              <a:buFont typeface="Wingdings" panose="05000000000000000000" pitchFamily="2" charset="2"/>
              <a:buNone/>
            </a:pPr>
            <a:r>
              <a:rPr lang="en-US" altLang="en-US" sz="1800" dirty="0"/>
              <a:t>FROM CUSTOMER_V</a:t>
            </a:r>
          </a:p>
          <a:p>
            <a:pPr lvl="2">
              <a:buFont typeface="Wingdings" panose="05000000000000000000" pitchFamily="2" charset="2"/>
              <a:buNone/>
            </a:pPr>
            <a:r>
              <a:rPr lang="en-US" altLang="en-US" sz="1800" dirty="0"/>
              <a:t>WHERE STATE </a:t>
            </a:r>
            <a:r>
              <a:rPr lang="en-US" altLang="en-US" sz="1800" b="1" dirty="0"/>
              <a:t>IN</a:t>
            </a:r>
            <a:r>
              <a:rPr lang="en-US" altLang="en-US" sz="1800" dirty="0"/>
              <a:t> (‘FL’, ‘TX’, ‘CA’, ‘HI’)</a:t>
            </a:r>
          </a:p>
          <a:p>
            <a:pPr lvl="2">
              <a:buFont typeface="Wingdings" panose="05000000000000000000" pitchFamily="2" charset="2"/>
              <a:buNone/>
            </a:pPr>
            <a:r>
              <a:rPr lang="en-US" altLang="en-US" sz="1800" b="1" dirty="0"/>
              <a:t>ORDER BY </a:t>
            </a:r>
            <a:r>
              <a:rPr lang="en-US" altLang="en-US" sz="1800" dirty="0"/>
              <a:t>STATE, CUSTOMER_NAME;</a:t>
            </a:r>
          </a:p>
        </p:txBody>
      </p:sp>
      <p:pic>
        <p:nvPicPr>
          <p:cNvPr id="4" name="Picture 3">
            <a:extLst>
              <a:ext uri="{FF2B5EF4-FFF2-40B4-BE49-F238E27FC236}">
                <a16:creationId xmlns:a16="http://schemas.microsoft.com/office/drawing/2014/main" id="{745D5990-8459-A7D5-A428-34DB0F2D0A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5420" y="148431"/>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34914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Group Clause</a:t>
            </a:r>
          </a:p>
        </p:txBody>
      </p:sp>
      <p:sp>
        <p:nvSpPr>
          <p:cNvPr id="3" name="Content Placeholder 2"/>
          <p:cNvSpPr>
            <a:spLocks noGrp="1"/>
          </p:cNvSpPr>
          <p:nvPr>
            <p:ph idx="1"/>
          </p:nvPr>
        </p:nvSpPr>
        <p:spPr/>
        <p:txBody>
          <a:bodyPr/>
          <a:lstStyle/>
          <a:p>
            <a:r>
              <a:rPr lang="en-US" dirty="0"/>
              <a:t>Categorizing results</a:t>
            </a:r>
          </a:p>
          <a:p>
            <a:pPr marL="0" indent="0">
              <a:buNone/>
            </a:pPr>
            <a:endParaRPr lang="en-US" dirty="0"/>
          </a:p>
          <a:p>
            <a:pPr lvl="1">
              <a:buFont typeface="Wingdings" panose="05000000000000000000" pitchFamily="2" charset="2"/>
              <a:buNone/>
            </a:pPr>
            <a:r>
              <a:rPr lang="en-US" altLang="en-US" dirty="0"/>
              <a:t>SELECT STATE, COUNT(STATE) </a:t>
            </a:r>
          </a:p>
          <a:p>
            <a:pPr lvl="1">
              <a:buFont typeface="Wingdings" panose="05000000000000000000" pitchFamily="2" charset="2"/>
              <a:buNone/>
            </a:pPr>
            <a:r>
              <a:rPr lang="en-US" altLang="en-US" dirty="0"/>
              <a:t>FROM CUSTOMER_V</a:t>
            </a:r>
          </a:p>
          <a:p>
            <a:pPr lvl="1">
              <a:buFont typeface="Wingdings" panose="05000000000000000000" pitchFamily="2" charset="2"/>
              <a:buNone/>
            </a:pPr>
            <a:r>
              <a:rPr lang="en-US" altLang="en-US" b="1" dirty="0"/>
              <a:t>GROUP BY</a:t>
            </a:r>
            <a:r>
              <a:rPr lang="en-US" altLang="en-US" dirty="0"/>
              <a:t> STATE;</a:t>
            </a:r>
          </a:p>
          <a:p>
            <a:pPr marL="0" indent="0">
              <a:buNone/>
            </a:pPr>
            <a:endParaRPr lang="en-US" dirty="0"/>
          </a:p>
        </p:txBody>
      </p:sp>
      <p:pic>
        <p:nvPicPr>
          <p:cNvPr id="4" name="Picture 3">
            <a:extLst>
              <a:ext uri="{FF2B5EF4-FFF2-40B4-BE49-F238E27FC236}">
                <a16:creationId xmlns:a16="http://schemas.microsoft.com/office/drawing/2014/main" id="{F9F68A6D-07E5-6B22-708F-1F998CBA9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2153" y="148431"/>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98944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Having Clause</a:t>
            </a:r>
          </a:p>
        </p:txBody>
      </p:sp>
      <p:sp>
        <p:nvSpPr>
          <p:cNvPr id="3" name="Content Placeholder 2"/>
          <p:cNvSpPr>
            <a:spLocks noGrp="1"/>
          </p:cNvSpPr>
          <p:nvPr>
            <p:ph idx="1"/>
          </p:nvPr>
        </p:nvSpPr>
        <p:spPr>
          <a:xfrm>
            <a:off x="818712" y="2222287"/>
            <a:ext cx="10554574" cy="4330913"/>
          </a:xfrm>
        </p:spPr>
        <p:txBody>
          <a:bodyPr>
            <a:normAutofit/>
          </a:bodyPr>
          <a:lstStyle/>
          <a:p>
            <a:r>
              <a:rPr lang="en-US" altLang="en-US" dirty="0"/>
              <a:t>For use with GROUP BY</a:t>
            </a:r>
          </a:p>
          <a:p>
            <a:pPr lvl="1"/>
            <a:endParaRPr lang="en-US" altLang="en-US" sz="1800" dirty="0"/>
          </a:p>
          <a:p>
            <a:pPr lvl="1">
              <a:buFont typeface="Wingdings" panose="05000000000000000000" pitchFamily="2" charset="2"/>
              <a:buNone/>
            </a:pPr>
            <a:r>
              <a:rPr lang="en-US" altLang="en-US" dirty="0"/>
              <a:t>SELECT STATE, COUNT(STATE) </a:t>
            </a:r>
          </a:p>
          <a:p>
            <a:pPr lvl="1">
              <a:buFont typeface="Wingdings" panose="05000000000000000000" pitchFamily="2" charset="2"/>
              <a:buNone/>
            </a:pPr>
            <a:r>
              <a:rPr lang="en-US" altLang="en-US" dirty="0"/>
              <a:t>FROM CUSTOMER_V</a:t>
            </a:r>
          </a:p>
          <a:p>
            <a:pPr lvl="1">
              <a:buFont typeface="Wingdings" panose="05000000000000000000" pitchFamily="2" charset="2"/>
              <a:buNone/>
            </a:pPr>
            <a:r>
              <a:rPr lang="en-US" altLang="en-US" dirty="0"/>
              <a:t>GROUP BY STATE</a:t>
            </a:r>
          </a:p>
          <a:p>
            <a:pPr lvl="1">
              <a:buFont typeface="Wingdings" panose="05000000000000000000" pitchFamily="2" charset="2"/>
              <a:buNone/>
            </a:pPr>
            <a:r>
              <a:rPr lang="en-US" altLang="en-US" b="1" dirty="0"/>
              <a:t>HAVING</a:t>
            </a:r>
            <a:r>
              <a:rPr lang="en-US" altLang="en-US" dirty="0"/>
              <a:t> COUNT(STATE) &gt; 1;</a:t>
            </a:r>
          </a:p>
          <a:p>
            <a:pPr lvl="1">
              <a:buFont typeface="Wingdings" panose="05000000000000000000" pitchFamily="2" charset="2"/>
              <a:buNone/>
            </a:pPr>
            <a:endParaRPr lang="en-US" altLang="en-US" sz="1800" dirty="0"/>
          </a:p>
          <a:p>
            <a:pPr marL="342900" lvl="1" indent="-342900"/>
            <a:r>
              <a:rPr lang="en-US" altLang="en-US" sz="1800" dirty="0"/>
              <a:t>Like a WHERE clause, but it operates on groups (categories), not on individual rows. Here, only those groups with total numbers greater than 1 will be included in final result</a:t>
            </a:r>
          </a:p>
        </p:txBody>
      </p:sp>
      <p:pic>
        <p:nvPicPr>
          <p:cNvPr id="4" name="Picture 3">
            <a:extLst>
              <a:ext uri="{FF2B5EF4-FFF2-40B4-BE49-F238E27FC236}">
                <a16:creationId xmlns:a16="http://schemas.microsoft.com/office/drawing/2014/main" id="{7E26DA73-3422-9CED-4266-17E543CDF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8888" y="148431"/>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73011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Distinct</a:t>
            </a:r>
          </a:p>
        </p:txBody>
      </p:sp>
      <p:sp>
        <p:nvSpPr>
          <p:cNvPr id="3" name="Content Placeholder 2"/>
          <p:cNvSpPr>
            <a:spLocks noGrp="1"/>
          </p:cNvSpPr>
          <p:nvPr>
            <p:ph idx="1"/>
          </p:nvPr>
        </p:nvSpPr>
        <p:spPr/>
        <p:txBody>
          <a:bodyPr/>
          <a:lstStyle/>
          <a:p>
            <a:r>
              <a:rPr lang="en-US" dirty="0"/>
              <a:t>The SQL </a:t>
            </a:r>
            <a:r>
              <a:rPr lang="en-US" b="1" dirty="0"/>
              <a:t>DISTINCT</a:t>
            </a:r>
            <a:r>
              <a:rPr lang="en-US" dirty="0"/>
              <a:t> keyword is used in conjunction with SELECT statement to eliminate all the duplicate records and fetching only unique records.</a:t>
            </a:r>
          </a:p>
          <a:p>
            <a:r>
              <a:rPr lang="en-US" dirty="0"/>
              <a:t>There may be a situation when you have multiple duplicate records in a table. While fetching such records, it makes more sense to fetch only unique records instead of fetching duplicate records.</a:t>
            </a:r>
          </a:p>
          <a:p>
            <a:endParaRPr lang="en-US" dirty="0"/>
          </a:p>
          <a:p>
            <a:pPr marL="400050" lvl="1" indent="0">
              <a:buNone/>
            </a:pPr>
            <a:r>
              <a:rPr lang="en-US" dirty="0"/>
              <a:t>SELECT DISTINCT column1, column2,.....</a:t>
            </a:r>
            <a:r>
              <a:rPr lang="en-US" dirty="0" err="1"/>
              <a:t>columnN</a:t>
            </a:r>
            <a:r>
              <a:rPr lang="en-US" dirty="0"/>
              <a:t> </a:t>
            </a:r>
          </a:p>
          <a:p>
            <a:pPr marL="400050" lvl="1" indent="0">
              <a:buNone/>
            </a:pPr>
            <a:r>
              <a:rPr lang="en-US" dirty="0"/>
              <a:t>FROM </a:t>
            </a:r>
            <a:r>
              <a:rPr lang="en-US" dirty="0" err="1"/>
              <a:t>table_name</a:t>
            </a:r>
            <a:r>
              <a:rPr lang="en-US" dirty="0"/>
              <a:t> </a:t>
            </a:r>
          </a:p>
          <a:p>
            <a:pPr marL="400050" lvl="1" indent="0">
              <a:buNone/>
            </a:pPr>
            <a:r>
              <a:rPr lang="en-US" dirty="0"/>
              <a:t>WHERE [condition] </a:t>
            </a:r>
          </a:p>
        </p:txBody>
      </p:sp>
      <p:pic>
        <p:nvPicPr>
          <p:cNvPr id="4" name="Picture 3">
            <a:extLst>
              <a:ext uri="{FF2B5EF4-FFF2-40B4-BE49-F238E27FC236}">
                <a16:creationId xmlns:a16="http://schemas.microsoft.com/office/drawing/2014/main" id="{3F2B3E5E-A227-560A-FB49-FD9E3483F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5723" y="148431"/>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79722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00038" y="2222287"/>
            <a:ext cx="11530012" cy="4507126"/>
          </a:xfrm>
        </p:spPr>
        <p:txBody>
          <a:bodyPr>
            <a:normAutofit/>
          </a:bodyPr>
          <a:lstStyle/>
          <a:p>
            <a:pPr>
              <a:lnSpc>
                <a:spcPct val="90000"/>
              </a:lnSpc>
            </a:pPr>
            <a:r>
              <a:rPr lang="en-US" altLang="en-US" sz="2200" dirty="0"/>
              <a:t>The Structured Query Language (SQL) defines a standard for interacting with relational databases</a:t>
            </a:r>
          </a:p>
          <a:p>
            <a:pPr lvl="1">
              <a:lnSpc>
                <a:spcPct val="90000"/>
              </a:lnSpc>
            </a:pPr>
            <a:r>
              <a:rPr lang="en-US" altLang="en-US" sz="2000" dirty="0"/>
              <a:t>Most platforms support ANSI-SQL 92</a:t>
            </a:r>
          </a:p>
          <a:p>
            <a:pPr lvl="1">
              <a:lnSpc>
                <a:spcPct val="90000"/>
              </a:lnSpc>
            </a:pPr>
            <a:r>
              <a:rPr lang="en-US" altLang="en-US" sz="2000" dirty="0"/>
              <a:t>Most platforms provide many non-ANSI-SQL additions</a:t>
            </a:r>
          </a:p>
          <a:p>
            <a:pPr>
              <a:lnSpc>
                <a:spcPct val="90000"/>
              </a:lnSpc>
            </a:pPr>
            <a:r>
              <a:rPr lang="en-US" altLang="en-US" sz="2200" dirty="0"/>
              <a:t>Most important data modification SQL statements:</a:t>
            </a:r>
          </a:p>
          <a:p>
            <a:pPr lvl="1">
              <a:lnSpc>
                <a:spcPct val="90000"/>
              </a:lnSpc>
            </a:pPr>
            <a:r>
              <a:rPr lang="en-US" altLang="en-US" sz="2000" dirty="0"/>
              <a:t>SELECT: Returning rows</a:t>
            </a:r>
          </a:p>
          <a:p>
            <a:pPr lvl="1">
              <a:lnSpc>
                <a:spcPct val="90000"/>
              </a:lnSpc>
            </a:pPr>
            <a:r>
              <a:rPr lang="en-US" altLang="en-US" sz="2000" dirty="0"/>
              <a:t>UPDATE: Modifying existing rows</a:t>
            </a:r>
          </a:p>
          <a:p>
            <a:pPr lvl="1">
              <a:lnSpc>
                <a:spcPct val="90000"/>
              </a:lnSpc>
            </a:pPr>
            <a:r>
              <a:rPr lang="en-US" altLang="en-US" sz="2000" dirty="0"/>
              <a:t>INSERT: Creating new rows</a:t>
            </a:r>
          </a:p>
          <a:p>
            <a:pPr lvl="1">
              <a:lnSpc>
                <a:spcPct val="90000"/>
              </a:lnSpc>
            </a:pPr>
            <a:r>
              <a:rPr lang="en-US" altLang="en-US" sz="2000" dirty="0"/>
              <a:t>DELETE: Removing existing rows</a:t>
            </a:r>
          </a:p>
          <a:p>
            <a:pPr>
              <a:lnSpc>
                <a:spcPct val="90000"/>
              </a:lnSpc>
            </a:pPr>
            <a:endParaRPr lang="en-US" altLang="en-US" sz="2200" dirty="0"/>
          </a:p>
        </p:txBody>
      </p:sp>
      <p:pic>
        <p:nvPicPr>
          <p:cNvPr id="4" name="Picture 3">
            <a:extLst>
              <a:ext uri="{FF2B5EF4-FFF2-40B4-BE49-F238E27FC236}">
                <a16:creationId xmlns:a16="http://schemas.microsoft.com/office/drawing/2014/main" id="{A646EA0D-5D07-A11A-77EB-51278DB95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0" y="128587"/>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61790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9A63-8192-2B24-322F-DB94174D4A2F}"/>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44DE6100-2BA3-FBF3-70F1-2EC599C7AF0A}"/>
              </a:ext>
            </a:extLst>
          </p:cNvPr>
          <p:cNvSpPr>
            <a:spLocks noGrp="1"/>
          </p:cNvSpPr>
          <p:nvPr>
            <p:ph type="body" idx="1"/>
          </p:nvPr>
        </p:nvSpPr>
        <p:spPr>
          <a:xfrm>
            <a:off x="681032" y="1607655"/>
            <a:ext cx="9982200" cy="830997"/>
          </a:xfrm>
        </p:spPr>
        <p:txBody>
          <a:bodyPr/>
          <a:lstStyle/>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Text Book: Database System Concepts, Sixth Edition, Abraham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Silberschatz</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Yale University Henry, F.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Korth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Lehigh University, S. Sudarshan Indian Institute of Technology, Bombay.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5BAFC64-CDC5-94AE-4D14-4A8078C72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7954" y="61766"/>
            <a:ext cx="2184756" cy="5784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9408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9232900" y="6470650"/>
            <a:ext cx="2133600" cy="476250"/>
          </a:xfrm>
        </p:spPr>
        <p:txBody>
          <a:bodyPr/>
          <a:lstStyle/>
          <a:p>
            <a:fld id="{27F82426-1266-4399-B085-57D6E950E7E3}" type="slidenum">
              <a:rPr lang="en-US" altLang="en-US"/>
              <a:pPr/>
              <a:t>3</a:t>
            </a:fld>
            <a:endParaRPr lang="en-US" altLang="en-US"/>
          </a:p>
        </p:txBody>
      </p:sp>
      <p:sp>
        <p:nvSpPr>
          <p:cNvPr id="5" name="Rectangle 30"/>
          <p:cNvSpPr>
            <a:spLocks noChangeArrowheads="1"/>
          </p:cNvSpPr>
          <p:nvPr/>
        </p:nvSpPr>
        <p:spPr bwMode="auto">
          <a:xfrm>
            <a:off x="4127500" y="4797425"/>
            <a:ext cx="7467600" cy="1295400"/>
          </a:xfrm>
          <a:prstGeom prst="rect">
            <a:avLst/>
          </a:prstGeom>
          <a:solidFill>
            <a:srgbClr val="FF99CC"/>
          </a:solidFill>
          <a:ln w="25400">
            <a:solidFill>
              <a:srgbClr val="99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2"/>
          <p:cNvSpPr txBox="1">
            <a:spLocks noChangeArrowheads="1"/>
          </p:cNvSpPr>
          <p:nvPr/>
        </p:nvSpPr>
        <p:spPr>
          <a:xfrm>
            <a:off x="2095500" y="835025"/>
            <a:ext cx="4851400" cy="91440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3200" dirty="0"/>
              <a:t>Systems Development Life Cycle </a:t>
            </a:r>
          </a:p>
        </p:txBody>
      </p:sp>
      <p:sp>
        <p:nvSpPr>
          <p:cNvPr id="7" name="Rectangle 3"/>
          <p:cNvSpPr>
            <a:spLocks noChangeArrowheads="1"/>
          </p:cNvSpPr>
          <p:nvPr/>
        </p:nvSpPr>
        <p:spPr bwMode="auto">
          <a:xfrm>
            <a:off x="3365500" y="2130425"/>
            <a:ext cx="2514600" cy="6096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dirty="0">
                <a:solidFill>
                  <a:srgbClr val="000000"/>
                </a:solidFill>
                <a:latin typeface="Arial" panose="020B0604020202020204" pitchFamily="34" charset="0"/>
              </a:rPr>
              <a:t>Project Identification</a:t>
            </a:r>
          </a:p>
          <a:p>
            <a:pPr algn="ctr" eaLnBrk="0" hangingPunct="0"/>
            <a:r>
              <a:rPr lang="en-US" altLang="en-US" sz="2000" dirty="0">
                <a:solidFill>
                  <a:srgbClr val="000000"/>
                </a:solidFill>
                <a:latin typeface="Arial" panose="020B0604020202020204" pitchFamily="34" charset="0"/>
              </a:rPr>
              <a:t> and Selection</a:t>
            </a:r>
          </a:p>
        </p:txBody>
      </p:sp>
      <p:sp>
        <p:nvSpPr>
          <p:cNvPr id="8" name="Rectangle 4"/>
          <p:cNvSpPr>
            <a:spLocks noChangeArrowheads="1"/>
          </p:cNvSpPr>
          <p:nvPr/>
        </p:nvSpPr>
        <p:spPr bwMode="auto">
          <a:xfrm>
            <a:off x="3975100" y="2968625"/>
            <a:ext cx="1981200" cy="5334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latin typeface="Arial" panose="020B0604020202020204" pitchFamily="34" charset="0"/>
              </a:rPr>
              <a:t>Project Initiation</a:t>
            </a:r>
          </a:p>
          <a:p>
            <a:pPr algn="ctr" eaLnBrk="0" hangingPunct="0"/>
            <a:r>
              <a:rPr lang="en-US" altLang="en-US" sz="2000">
                <a:solidFill>
                  <a:srgbClr val="000000"/>
                </a:solidFill>
                <a:latin typeface="Arial" panose="020B0604020202020204" pitchFamily="34" charset="0"/>
              </a:rPr>
              <a:t> and Planning</a:t>
            </a:r>
          </a:p>
        </p:txBody>
      </p:sp>
      <p:sp>
        <p:nvSpPr>
          <p:cNvPr id="9" name="Rectangle 5"/>
          <p:cNvSpPr>
            <a:spLocks noChangeArrowheads="1"/>
          </p:cNvSpPr>
          <p:nvPr/>
        </p:nvSpPr>
        <p:spPr bwMode="auto">
          <a:xfrm>
            <a:off x="4508500" y="3654425"/>
            <a:ext cx="1524000"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latin typeface="Arial" panose="020B0604020202020204" pitchFamily="34" charset="0"/>
              </a:rPr>
              <a:t>Analysis</a:t>
            </a:r>
          </a:p>
        </p:txBody>
      </p:sp>
      <p:sp>
        <p:nvSpPr>
          <p:cNvPr id="10" name="Rectangle 6"/>
          <p:cNvSpPr>
            <a:spLocks noChangeArrowheads="1"/>
          </p:cNvSpPr>
          <p:nvPr/>
        </p:nvSpPr>
        <p:spPr bwMode="auto">
          <a:xfrm>
            <a:off x="4737100" y="4949825"/>
            <a:ext cx="1828800"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latin typeface="Arial" panose="020B0604020202020204" pitchFamily="34" charset="0"/>
              </a:rPr>
              <a:t>Physical Design</a:t>
            </a:r>
          </a:p>
        </p:txBody>
      </p:sp>
      <p:sp>
        <p:nvSpPr>
          <p:cNvPr id="11" name="Rectangle 7"/>
          <p:cNvSpPr>
            <a:spLocks noChangeArrowheads="1"/>
          </p:cNvSpPr>
          <p:nvPr/>
        </p:nvSpPr>
        <p:spPr bwMode="auto">
          <a:xfrm>
            <a:off x="4889500" y="5559425"/>
            <a:ext cx="1828800"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latin typeface="Arial" panose="020B0604020202020204" pitchFamily="34" charset="0"/>
              </a:rPr>
              <a:t>Implementation</a:t>
            </a:r>
          </a:p>
        </p:txBody>
      </p:sp>
      <p:sp>
        <p:nvSpPr>
          <p:cNvPr id="12" name="Rectangle 8"/>
          <p:cNvSpPr>
            <a:spLocks noChangeArrowheads="1"/>
          </p:cNvSpPr>
          <p:nvPr/>
        </p:nvSpPr>
        <p:spPr bwMode="auto">
          <a:xfrm>
            <a:off x="5270500" y="6169025"/>
            <a:ext cx="1524000"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latin typeface="Arial" panose="020B0604020202020204" pitchFamily="34" charset="0"/>
              </a:rPr>
              <a:t>Maintenance</a:t>
            </a:r>
          </a:p>
        </p:txBody>
      </p:sp>
      <p:sp>
        <p:nvSpPr>
          <p:cNvPr id="13" name="Rectangle 9"/>
          <p:cNvSpPr>
            <a:spLocks noChangeArrowheads="1"/>
          </p:cNvSpPr>
          <p:nvPr/>
        </p:nvSpPr>
        <p:spPr bwMode="auto">
          <a:xfrm>
            <a:off x="4584700" y="4264025"/>
            <a:ext cx="1752600"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latin typeface="Arial" panose="020B0604020202020204" pitchFamily="34" charset="0"/>
              </a:rPr>
              <a:t>Logical Design</a:t>
            </a:r>
          </a:p>
        </p:txBody>
      </p:sp>
      <p:sp>
        <p:nvSpPr>
          <p:cNvPr id="14" name="AutoShape 10"/>
          <p:cNvSpPr>
            <a:spLocks noChangeArrowheads="1"/>
          </p:cNvSpPr>
          <p:nvPr/>
        </p:nvSpPr>
        <p:spPr bwMode="auto">
          <a:xfrm>
            <a:off x="5956300" y="2740025"/>
            <a:ext cx="304800" cy="685800"/>
          </a:xfrm>
          <a:prstGeom prst="curvedLeftArrow">
            <a:avLst>
              <a:gd name="adj1" fmla="val 45000"/>
              <a:gd name="adj2" fmla="val 90000"/>
              <a:gd name="adj3" fmla="val 427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1"/>
          <p:cNvSpPr>
            <a:spLocks noChangeArrowheads="1"/>
          </p:cNvSpPr>
          <p:nvPr/>
        </p:nvSpPr>
        <p:spPr bwMode="auto">
          <a:xfrm>
            <a:off x="6032500" y="3425825"/>
            <a:ext cx="304800" cy="685800"/>
          </a:xfrm>
          <a:prstGeom prst="curvedLeftArrow">
            <a:avLst>
              <a:gd name="adj1" fmla="val 45000"/>
              <a:gd name="adj2" fmla="val 90000"/>
              <a:gd name="adj3" fmla="val 427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12"/>
          <p:cNvSpPr>
            <a:spLocks noChangeArrowheads="1"/>
          </p:cNvSpPr>
          <p:nvPr/>
        </p:nvSpPr>
        <p:spPr bwMode="auto">
          <a:xfrm>
            <a:off x="6337300" y="4111625"/>
            <a:ext cx="381000" cy="609600"/>
          </a:xfrm>
          <a:prstGeom prst="curvedLeftArrow">
            <a:avLst>
              <a:gd name="adj1" fmla="val 32000"/>
              <a:gd name="adj2" fmla="val 64000"/>
              <a:gd name="adj3" fmla="val 427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utoShape 13"/>
          <p:cNvSpPr>
            <a:spLocks noChangeArrowheads="1"/>
          </p:cNvSpPr>
          <p:nvPr/>
        </p:nvSpPr>
        <p:spPr bwMode="auto">
          <a:xfrm>
            <a:off x="6565900" y="4721225"/>
            <a:ext cx="381000" cy="609600"/>
          </a:xfrm>
          <a:prstGeom prst="curvedLeftArrow">
            <a:avLst>
              <a:gd name="adj1" fmla="val 32000"/>
              <a:gd name="adj2" fmla="val 64000"/>
              <a:gd name="adj3" fmla="val 427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4"/>
          <p:cNvSpPr>
            <a:spLocks noChangeArrowheads="1"/>
          </p:cNvSpPr>
          <p:nvPr/>
        </p:nvSpPr>
        <p:spPr bwMode="auto">
          <a:xfrm>
            <a:off x="6718300" y="5330825"/>
            <a:ext cx="381000" cy="609600"/>
          </a:xfrm>
          <a:prstGeom prst="curvedLeftArrow">
            <a:avLst>
              <a:gd name="adj1" fmla="val 32000"/>
              <a:gd name="adj2" fmla="val 64000"/>
              <a:gd name="adj3" fmla="val 427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5"/>
          <p:cNvSpPr>
            <a:spLocks noChangeArrowheads="1"/>
          </p:cNvSpPr>
          <p:nvPr/>
        </p:nvSpPr>
        <p:spPr bwMode="auto">
          <a:xfrm>
            <a:off x="6794500" y="6016625"/>
            <a:ext cx="381000" cy="609600"/>
          </a:xfrm>
          <a:prstGeom prst="curvedLeftArrow">
            <a:avLst>
              <a:gd name="adj1" fmla="val 32000"/>
              <a:gd name="adj2" fmla="val 64000"/>
              <a:gd name="adj3" fmla="val 427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16"/>
          <p:cNvSpPr>
            <a:spLocks noChangeArrowheads="1"/>
          </p:cNvSpPr>
          <p:nvPr/>
        </p:nvSpPr>
        <p:spPr bwMode="auto">
          <a:xfrm rot="10800000">
            <a:off x="3670300" y="2663825"/>
            <a:ext cx="304800" cy="533400"/>
          </a:xfrm>
          <a:prstGeom prst="curvedLeftArrow">
            <a:avLst>
              <a:gd name="adj1" fmla="val 35000"/>
              <a:gd name="adj2" fmla="val 70000"/>
              <a:gd name="adj3" fmla="val 742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7"/>
          <p:cNvSpPr>
            <a:spLocks noChangeArrowheads="1"/>
          </p:cNvSpPr>
          <p:nvPr/>
        </p:nvSpPr>
        <p:spPr bwMode="auto">
          <a:xfrm rot="10800000">
            <a:off x="4203700" y="3425825"/>
            <a:ext cx="304800" cy="533400"/>
          </a:xfrm>
          <a:prstGeom prst="curvedLeftArrow">
            <a:avLst>
              <a:gd name="adj1" fmla="val 35000"/>
              <a:gd name="adj2" fmla="val 70000"/>
              <a:gd name="adj3" fmla="val 742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18"/>
          <p:cNvSpPr>
            <a:spLocks noChangeArrowheads="1"/>
          </p:cNvSpPr>
          <p:nvPr/>
        </p:nvSpPr>
        <p:spPr bwMode="auto">
          <a:xfrm rot="10800000">
            <a:off x="4279900" y="4035425"/>
            <a:ext cx="304800" cy="533400"/>
          </a:xfrm>
          <a:prstGeom prst="curvedLeftArrow">
            <a:avLst>
              <a:gd name="adj1" fmla="val 35000"/>
              <a:gd name="adj2" fmla="val 70000"/>
              <a:gd name="adj3" fmla="val 742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19"/>
          <p:cNvSpPr>
            <a:spLocks noChangeArrowheads="1"/>
          </p:cNvSpPr>
          <p:nvPr/>
        </p:nvSpPr>
        <p:spPr bwMode="auto">
          <a:xfrm rot="10800000">
            <a:off x="4432300" y="4645025"/>
            <a:ext cx="304800" cy="533400"/>
          </a:xfrm>
          <a:prstGeom prst="curvedLeftArrow">
            <a:avLst>
              <a:gd name="adj1" fmla="val 35000"/>
              <a:gd name="adj2" fmla="val 70000"/>
              <a:gd name="adj3" fmla="val 742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20"/>
          <p:cNvSpPr>
            <a:spLocks noChangeArrowheads="1"/>
          </p:cNvSpPr>
          <p:nvPr/>
        </p:nvSpPr>
        <p:spPr bwMode="auto">
          <a:xfrm rot="10800000">
            <a:off x="4508500" y="5254625"/>
            <a:ext cx="304800" cy="533400"/>
          </a:xfrm>
          <a:prstGeom prst="curvedLeftArrow">
            <a:avLst>
              <a:gd name="adj1" fmla="val 35000"/>
              <a:gd name="adj2" fmla="val 70000"/>
              <a:gd name="adj3" fmla="val 742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21"/>
          <p:cNvSpPr>
            <a:spLocks noChangeArrowheads="1"/>
          </p:cNvSpPr>
          <p:nvPr/>
        </p:nvSpPr>
        <p:spPr bwMode="auto">
          <a:xfrm rot="10800000">
            <a:off x="4965700" y="5940425"/>
            <a:ext cx="304800" cy="533400"/>
          </a:xfrm>
          <a:prstGeom prst="curvedLeftArrow">
            <a:avLst>
              <a:gd name="adj1" fmla="val 35000"/>
              <a:gd name="adj2" fmla="val 70000"/>
              <a:gd name="adj3" fmla="val 742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2"/>
          <p:cNvSpPr>
            <a:spLocks noChangeArrowheads="1"/>
          </p:cNvSpPr>
          <p:nvPr/>
        </p:nvSpPr>
        <p:spPr bwMode="auto">
          <a:xfrm>
            <a:off x="7785100" y="2054225"/>
            <a:ext cx="3276600" cy="6858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solidFill>
                  <a:srgbClr val="CC3300"/>
                </a:solidFill>
              </a:rPr>
              <a:t>Enterprise modeling</a:t>
            </a:r>
          </a:p>
        </p:txBody>
      </p:sp>
      <p:sp>
        <p:nvSpPr>
          <p:cNvPr id="27" name="Rectangle 23"/>
          <p:cNvSpPr>
            <a:spLocks noChangeArrowheads="1"/>
          </p:cNvSpPr>
          <p:nvPr/>
        </p:nvSpPr>
        <p:spPr bwMode="auto">
          <a:xfrm>
            <a:off x="7861300" y="2892425"/>
            <a:ext cx="3276600" cy="12192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2000">
                <a:solidFill>
                  <a:srgbClr val="CC3300"/>
                </a:solidFill>
              </a:rPr>
              <a:t>Conceptual data modeling</a:t>
            </a:r>
          </a:p>
        </p:txBody>
      </p:sp>
      <p:sp>
        <p:nvSpPr>
          <p:cNvPr id="28" name="Rectangle 24"/>
          <p:cNvSpPr>
            <a:spLocks noChangeArrowheads="1"/>
          </p:cNvSpPr>
          <p:nvPr/>
        </p:nvSpPr>
        <p:spPr bwMode="auto">
          <a:xfrm>
            <a:off x="7937500" y="4264025"/>
            <a:ext cx="3276600" cy="4572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2000">
                <a:solidFill>
                  <a:srgbClr val="CC3300"/>
                </a:solidFill>
              </a:rPr>
              <a:t>Logical database design</a:t>
            </a:r>
          </a:p>
        </p:txBody>
      </p:sp>
      <p:sp>
        <p:nvSpPr>
          <p:cNvPr id="29" name="Rectangle 25"/>
          <p:cNvSpPr>
            <a:spLocks noChangeArrowheads="1"/>
          </p:cNvSpPr>
          <p:nvPr/>
        </p:nvSpPr>
        <p:spPr bwMode="auto">
          <a:xfrm>
            <a:off x="8013700" y="4873625"/>
            <a:ext cx="3276600" cy="6096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2000">
                <a:solidFill>
                  <a:srgbClr val="CC3300"/>
                </a:solidFill>
              </a:rPr>
              <a:t>Physical database design and definition</a:t>
            </a:r>
          </a:p>
        </p:txBody>
      </p:sp>
      <p:sp>
        <p:nvSpPr>
          <p:cNvPr id="30" name="Rectangle 26"/>
          <p:cNvSpPr>
            <a:spLocks noChangeArrowheads="1"/>
          </p:cNvSpPr>
          <p:nvPr/>
        </p:nvSpPr>
        <p:spPr bwMode="auto">
          <a:xfrm>
            <a:off x="8089900" y="5559425"/>
            <a:ext cx="3276600" cy="4572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2000">
                <a:solidFill>
                  <a:srgbClr val="CC3300"/>
                </a:solidFill>
              </a:rPr>
              <a:t>Database implementation</a:t>
            </a:r>
          </a:p>
        </p:txBody>
      </p:sp>
      <p:sp>
        <p:nvSpPr>
          <p:cNvPr id="31" name="Rectangle 27"/>
          <p:cNvSpPr>
            <a:spLocks noChangeArrowheads="1"/>
          </p:cNvSpPr>
          <p:nvPr/>
        </p:nvSpPr>
        <p:spPr bwMode="auto">
          <a:xfrm>
            <a:off x="8166100" y="6169025"/>
            <a:ext cx="3276600" cy="4572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2000">
                <a:solidFill>
                  <a:srgbClr val="CC3300"/>
                </a:solidFill>
              </a:rPr>
              <a:t>Database maintenance</a:t>
            </a:r>
          </a:p>
        </p:txBody>
      </p:sp>
      <p:sp>
        <p:nvSpPr>
          <p:cNvPr id="32" name="Line 28"/>
          <p:cNvSpPr>
            <a:spLocks noChangeShapeType="1"/>
          </p:cNvSpPr>
          <p:nvPr/>
        </p:nvSpPr>
        <p:spPr bwMode="auto">
          <a:xfrm>
            <a:off x="7099300" y="606425"/>
            <a:ext cx="457200" cy="6172200"/>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Rectangle 29"/>
          <p:cNvSpPr>
            <a:spLocks noChangeArrowheads="1"/>
          </p:cNvSpPr>
          <p:nvPr/>
        </p:nvSpPr>
        <p:spPr bwMode="auto">
          <a:xfrm>
            <a:off x="7251700" y="835025"/>
            <a:ext cx="426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200" dirty="0">
                <a:solidFill>
                  <a:srgbClr val="000000"/>
                </a:solidFill>
                <a:effectLst>
                  <a:outerShdw blurRad="38100" dist="38100" dir="2700000" algn="tl">
                    <a:srgbClr val="FFFFFF"/>
                  </a:outerShdw>
                </a:effectLst>
                <a:latin typeface="Tahoma" panose="020B0604030504040204" pitchFamily="34" charset="0"/>
              </a:rPr>
              <a:t>Database Development Process </a:t>
            </a:r>
          </a:p>
        </p:txBody>
      </p:sp>
      <p:pic>
        <p:nvPicPr>
          <p:cNvPr id="34" name="Picture 3">
            <a:extLst>
              <a:ext uri="{FF2B5EF4-FFF2-40B4-BE49-F238E27FC236}">
                <a16:creationId xmlns:a16="http://schemas.microsoft.com/office/drawing/2014/main" id="{4C0BE768-E884-9792-6415-65ADC13F8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2550" y="80963"/>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0971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300" y="63500"/>
            <a:ext cx="9144000" cy="66913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a:extLst>
              <a:ext uri="{FF2B5EF4-FFF2-40B4-BE49-F238E27FC236}">
                <a16:creationId xmlns:a16="http://schemas.microsoft.com/office/drawing/2014/main" id="{9651CAE8-B3E1-4CE6-0E39-B8731261C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4196" y="0"/>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19301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27000"/>
            <a:ext cx="914400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8350" y="323850"/>
            <a:ext cx="1428750" cy="1428750"/>
          </a:xfrm>
          <a:prstGeom prst="rect">
            <a:avLst/>
          </a:prstGeom>
        </p:spPr>
      </p:pic>
      <p:pic>
        <p:nvPicPr>
          <p:cNvPr id="6" name="Picture 3">
            <a:extLst>
              <a:ext uri="{FF2B5EF4-FFF2-40B4-BE49-F238E27FC236}">
                <a16:creationId xmlns:a16="http://schemas.microsoft.com/office/drawing/2014/main" id="{3A9D00F4-6E5C-41F1-C347-1F50AB80B0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4196" y="59924"/>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655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leon\My Documents\IS 4420\Images\Hoffer_MDM7_Images_Ch 05\FIG05_05.gif"/>
          <p:cNvPicPr>
            <a:picLocks noChangeAspect="1" noChangeArrowheads="1"/>
          </p:cNvPicPr>
          <p:nvPr/>
        </p:nvPicPr>
        <p:blipFill rotWithShape="1">
          <a:blip r:embed="rId3">
            <a:extLst>
              <a:ext uri="{28A0092B-C50C-407E-A947-70E740481C1C}">
                <a14:useLocalDpi xmlns:a14="http://schemas.microsoft.com/office/drawing/2010/main" val="0"/>
              </a:ext>
            </a:extLst>
          </a:blip>
          <a:srcRect t="8704"/>
          <a:stretch/>
        </p:blipFill>
        <p:spPr bwMode="auto">
          <a:xfrm>
            <a:off x="1587500" y="317500"/>
            <a:ext cx="8686800" cy="6261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a:extLst>
              <a:ext uri="{FF2B5EF4-FFF2-40B4-BE49-F238E27FC236}">
                <a16:creationId xmlns:a16="http://schemas.microsoft.com/office/drawing/2014/main" id="{BA7A5952-B0EF-A034-A7E8-2ED372B7BE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9807" y="0"/>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7635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 Definition</a:t>
            </a:r>
          </a:p>
        </p:txBody>
      </p:sp>
      <p:sp>
        <p:nvSpPr>
          <p:cNvPr id="5" name="Content Placeholder 4"/>
          <p:cNvSpPr>
            <a:spLocks noGrp="1"/>
          </p:cNvSpPr>
          <p:nvPr>
            <p:ph idx="1"/>
          </p:nvPr>
        </p:nvSpPr>
        <p:spPr>
          <a:xfrm>
            <a:off x="818712" y="2222287"/>
            <a:ext cx="10554574" cy="4318213"/>
          </a:xfrm>
        </p:spPr>
        <p:txBody>
          <a:bodyPr>
            <a:normAutofit/>
          </a:bodyPr>
          <a:lstStyle/>
          <a:p>
            <a:r>
              <a:rPr lang="en-US" altLang="en-US" dirty="0"/>
              <a:t>Data Definition Language (DDL)</a:t>
            </a:r>
          </a:p>
          <a:p>
            <a:r>
              <a:rPr lang="en-US" altLang="en-US" dirty="0"/>
              <a:t>Major CREATE statements:</a:t>
            </a:r>
          </a:p>
          <a:p>
            <a:pPr lvl="1"/>
            <a:r>
              <a:rPr lang="en-US" altLang="en-US" sz="1800" dirty="0"/>
              <a:t>CREATE SCHEMA – defines a portion of the database owned by a particular user</a:t>
            </a:r>
          </a:p>
          <a:p>
            <a:pPr lvl="1"/>
            <a:r>
              <a:rPr lang="en-US" altLang="en-US" sz="1800" dirty="0"/>
              <a:t>CREATE TABLE – defines a table and its columns</a:t>
            </a:r>
          </a:p>
          <a:p>
            <a:pPr lvl="1"/>
            <a:r>
              <a:rPr lang="en-US" altLang="en-US" sz="1800" dirty="0"/>
              <a:t>CREATE VIEW – defines a logical table from one or more views</a:t>
            </a:r>
          </a:p>
          <a:p>
            <a:r>
              <a:rPr lang="en-US" altLang="en-US" dirty="0"/>
              <a:t>Other CREATE statements: CHARACTER SET, COLLATION, TRANSLATION, ASSERTION, DOMAIN</a:t>
            </a:r>
          </a:p>
          <a:p>
            <a:endParaRPr lang="en-US" dirty="0"/>
          </a:p>
        </p:txBody>
      </p:sp>
      <p:pic>
        <p:nvPicPr>
          <p:cNvPr id="4" name="Picture 3">
            <a:extLst>
              <a:ext uri="{FF2B5EF4-FFF2-40B4-BE49-F238E27FC236}">
                <a16:creationId xmlns:a16="http://schemas.microsoft.com/office/drawing/2014/main" id="{D82C28D5-23A8-02D9-AF2E-FA562BE17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1031" y="148431"/>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56823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Insert</a:t>
            </a:r>
          </a:p>
        </p:txBody>
      </p:sp>
      <p:sp>
        <p:nvSpPr>
          <p:cNvPr id="3" name="Content Placeholder 2"/>
          <p:cNvSpPr>
            <a:spLocks noGrp="1"/>
          </p:cNvSpPr>
          <p:nvPr>
            <p:ph idx="1"/>
          </p:nvPr>
        </p:nvSpPr>
        <p:spPr/>
        <p:txBody>
          <a:bodyPr>
            <a:normAutofit lnSpcReduction="10000"/>
          </a:bodyPr>
          <a:lstStyle/>
          <a:p>
            <a:r>
              <a:rPr lang="en-US" dirty="0"/>
              <a:t>The SQL INSERT INTO clause is used to insert data into a SQL table. The SQL INSERT INTO is frequently used and has the following generic syntax:</a:t>
            </a:r>
          </a:p>
          <a:p>
            <a:endParaRPr lang="en-US" dirty="0"/>
          </a:p>
          <a:p>
            <a:endParaRPr lang="en-US" dirty="0"/>
          </a:p>
          <a:p>
            <a:endParaRPr lang="en-US" dirty="0"/>
          </a:p>
          <a:p>
            <a:r>
              <a:rPr lang="en-US" dirty="0"/>
              <a:t>The SQL INSERT INTO clause has actually two parts - the first specifying the table we are inserting into and giving the list of columns we are inserting values for, and the second specifying the values inserted in the column list from the first part.</a:t>
            </a:r>
          </a:p>
          <a:p>
            <a:endParaRPr lang="en-US" dirty="0"/>
          </a:p>
        </p:txBody>
      </p:sp>
      <p:graphicFrame>
        <p:nvGraphicFramePr>
          <p:cNvPr id="4" name="Table 3"/>
          <p:cNvGraphicFramePr>
            <a:graphicFrameLocks noGrp="1"/>
          </p:cNvGraphicFramePr>
          <p:nvPr/>
        </p:nvGraphicFramePr>
        <p:xfrm>
          <a:off x="2031999" y="3400462"/>
          <a:ext cx="8128000" cy="6400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INSERT INTO Table1 (Column1, Column2, Column3)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 VALUES (ColumnValue1, ColumnValue2, ColumnValue3)</a:t>
                      </a:r>
                    </a:p>
                  </a:txBody>
                  <a:tcPr/>
                </a:tc>
                <a:extLst>
                  <a:ext uri="{0D108BD9-81ED-4DB2-BD59-A6C34878D82A}">
                    <a16:rowId xmlns:a16="http://schemas.microsoft.com/office/drawing/2014/main" val="10000"/>
                  </a:ext>
                </a:extLst>
              </a:tr>
            </a:tbl>
          </a:graphicData>
        </a:graphic>
      </p:graphicFrame>
      <p:pic>
        <p:nvPicPr>
          <p:cNvPr id="5" name="Picture 3">
            <a:extLst>
              <a:ext uri="{FF2B5EF4-FFF2-40B4-BE49-F238E27FC236}">
                <a16:creationId xmlns:a16="http://schemas.microsoft.com/office/drawing/2014/main" id="{99F99B61-4739-7385-183A-5F84DBDE0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7765" y="80963"/>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7452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Insert</a:t>
            </a:r>
          </a:p>
        </p:txBody>
      </p:sp>
      <p:sp>
        <p:nvSpPr>
          <p:cNvPr id="3" name="Content Placeholder 2"/>
          <p:cNvSpPr>
            <a:spLocks noGrp="1"/>
          </p:cNvSpPr>
          <p:nvPr>
            <p:ph idx="1"/>
          </p:nvPr>
        </p:nvSpPr>
        <p:spPr>
          <a:xfrm>
            <a:off x="818712" y="2222287"/>
            <a:ext cx="10554574" cy="4508713"/>
          </a:xfrm>
        </p:spPr>
        <p:txBody>
          <a:bodyPr>
            <a:normAutofit/>
          </a:bodyPr>
          <a:lstStyle/>
          <a:p>
            <a:r>
              <a:rPr lang="en-US" altLang="en-US" dirty="0"/>
              <a:t>Inserting a record with all fields</a:t>
            </a:r>
          </a:p>
          <a:p>
            <a:pPr lvl="1"/>
            <a:r>
              <a:rPr lang="en-US" altLang="en-US" sz="1800" dirty="0"/>
              <a:t>INSERT INTO CUSTOMER_T VALUES (001, ‘Contemporary Casuals’, 1355 S. Himes Blvd.’, ‘Gainesville’, ‘FL’, 32601);</a:t>
            </a:r>
          </a:p>
          <a:p>
            <a:r>
              <a:rPr lang="en-US" altLang="en-US" dirty="0"/>
              <a:t>Inserting a record with specified fields</a:t>
            </a:r>
          </a:p>
          <a:p>
            <a:pPr lvl="1"/>
            <a:r>
              <a:rPr lang="en-US" altLang="en-US" sz="1800" dirty="0"/>
              <a:t>INSERT INTO PRODUCT_T (PRODUCT_ID, PRODUCT_DESCRIPTION, PRODUCT_FINISH, STANDARD_PRICE, PRODUCT_ON_HAND) VALUES (1, ‘End Table’, ‘Cherry’, 175, 8);</a:t>
            </a:r>
          </a:p>
          <a:p>
            <a:r>
              <a:rPr lang="en-US" altLang="en-US" dirty="0"/>
              <a:t>Inserting records from another table</a:t>
            </a:r>
          </a:p>
          <a:p>
            <a:pPr lvl="1"/>
            <a:r>
              <a:rPr lang="en-US" altLang="en-US" sz="1800" dirty="0"/>
              <a:t>INSERT INTO CA_CUSTOMER_T SELECT * FROM CUSTOMER_T WHERE STATE = ‘CA’;</a:t>
            </a:r>
            <a:endParaRPr lang="en-US" sz="1800" dirty="0"/>
          </a:p>
        </p:txBody>
      </p:sp>
      <p:pic>
        <p:nvPicPr>
          <p:cNvPr id="4" name="Picture 3">
            <a:extLst>
              <a:ext uri="{FF2B5EF4-FFF2-40B4-BE49-F238E27FC236}">
                <a16:creationId xmlns:a16="http://schemas.microsoft.com/office/drawing/2014/main" id="{0C817C85-0245-DBF5-DE18-2231B940B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9909" y="103080"/>
            <a:ext cx="163830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89920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1820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1640</Words>
  <Application>Microsoft Office PowerPoint</Application>
  <PresentationFormat>Widescreen</PresentationFormat>
  <Paragraphs>214</Paragraphs>
  <Slides>27</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27</vt:i4>
      </vt:variant>
    </vt:vector>
  </HeadingPairs>
  <TitlesOfParts>
    <vt:vector size="36" baseType="lpstr">
      <vt:lpstr>Arial</vt:lpstr>
      <vt:lpstr>Calibri</vt:lpstr>
      <vt:lpstr>Calibri Light</vt:lpstr>
      <vt:lpstr>Tahoma</vt:lpstr>
      <vt:lpstr>Times New Roman</vt:lpstr>
      <vt:lpstr>Wingdings</vt:lpstr>
      <vt:lpstr>Office Theme</vt:lpstr>
      <vt:lpstr>2_Office Theme</vt:lpstr>
      <vt:lpstr>1_Office Theme</vt:lpstr>
      <vt:lpstr>CO#2 –  Relational Model Session#11:  Session Topic:  SQL- Data Definition Language Database Management and Systems (Course code:)    </vt:lpstr>
      <vt:lpstr>Data Manipulation Language (DML)</vt:lpstr>
      <vt:lpstr>PowerPoint Presentation</vt:lpstr>
      <vt:lpstr>PowerPoint Presentation</vt:lpstr>
      <vt:lpstr>PowerPoint Presentation</vt:lpstr>
      <vt:lpstr>PowerPoint Presentation</vt:lpstr>
      <vt:lpstr>SQL Database Definition</vt:lpstr>
      <vt:lpstr>SQL - Insert</vt:lpstr>
      <vt:lpstr>SQL - Insert</vt:lpstr>
      <vt:lpstr>SQL – Delete</vt:lpstr>
      <vt:lpstr>SQL - Drop</vt:lpstr>
      <vt:lpstr>SQL - Update</vt:lpstr>
      <vt:lpstr>SQL - Select</vt:lpstr>
      <vt:lpstr>PowerPoint Presentation</vt:lpstr>
      <vt:lpstr>SQL Comparison Operators</vt:lpstr>
      <vt:lpstr>SQL Aliases</vt:lpstr>
      <vt:lpstr>SQL Aggregate Functions</vt:lpstr>
      <vt:lpstr>SQL Aggregate Functions</vt:lpstr>
      <vt:lpstr>SQL Boolean Operators</vt:lpstr>
      <vt:lpstr>SQL Between Operator</vt:lpstr>
      <vt:lpstr>SQL Wildcards</vt:lpstr>
      <vt:lpstr>SQL Order Clause</vt:lpstr>
      <vt:lpstr>SQL Group Clause</vt:lpstr>
      <vt:lpstr>SQL Having Clause</vt:lpstr>
      <vt:lpstr>SQL Distinct</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  Relational Model Session#11:  Session Topic:  SQL- Data Definition Language Database Management and Systems (Course code:)    </dc:title>
  <dc:creator>raja g</dc:creator>
  <cp:lastModifiedBy>raja g</cp:lastModifiedBy>
  <cp:revision>2</cp:revision>
  <dcterms:created xsi:type="dcterms:W3CDTF">2022-06-23T05:12:16Z</dcterms:created>
  <dcterms:modified xsi:type="dcterms:W3CDTF">2022-06-23T05:15:44Z</dcterms:modified>
</cp:coreProperties>
</file>