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3"/>
  </p:notesMasterIdLst>
  <p:sldIdLst>
    <p:sldId id="365" r:id="rId4"/>
    <p:sldId id="36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9DD53-99C4-40E1-9332-B384A2F6D8A0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9DB04-2590-4003-A79D-FFB7CCDAD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9">
            <a:extLst>
              <a:ext uri="{FF2B5EF4-FFF2-40B4-BE49-F238E27FC236}">
                <a16:creationId xmlns:a16="http://schemas.microsoft.com/office/drawing/2014/main" id="{CB09569F-AA05-4538-9FAB-7196836376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fld id="{8E4316A3-E110-46C2-A989-A0140ED5DEF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  <a:tab pos="10515600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BF7E86F9-9FDA-4FC3-ABA4-6BC2251F0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695C76A0-318F-4257-A936-E61F9239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4632325"/>
            <a:ext cx="488315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pPr marL="38100">
                <a:lnSpc>
                  <a:spcPts val="16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93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DD0C-C471-4652-B70B-B2AB2899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5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D176-B4CC-4708-83A9-1519FC61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17F27-B22F-4D2C-8ED0-361FAB1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9FC55-7201-4F26-B2CC-4CEAD5CF3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43" b="1"/>
            </a:lvl1pPr>
            <a:lvl2pPr marL="351038" indent="0">
              <a:buNone/>
              <a:defRPr sz="1536" b="1"/>
            </a:lvl2pPr>
            <a:lvl3pPr marL="702076" indent="0">
              <a:buNone/>
              <a:defRPr sz="1382" b="1"/>
            </a:lvl3pPr>
            <a:lvl4pPr marL="1053114" indent="0">
              <a:buNone/>
              <a:defRPr sz="1228" b="1"/>
            </a:lvl4pPr>
            <a:lvl5pPr marL="1404153" indent="0">
              <a:buNone/>
              <a:defRPr sz="1228" b="1"/>
            </a:lvl5pPr>
            <a:lvl6pPr marL="1755191" indent="0">
              <a:buNone/>
              <a:defRPr sz="1228" b="1"/>
            </a:lvl6pPr>
            <a:lvl7pPr marL="2106229" indent="0">
              <a:buNone/>
              <a:defRPr sz="1228" b="1"/>
            </a:lvl7pPr>
            <a:lvl8pPr marL="2457267" indent="0">
              <a:buNone/>
              <a:defRPr sz="1228" b="1"/>
            </a:lvl8pPr>
            <a:lvl9pPr marL="2808305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73737-EA6E-4546-A48B-E2647ED4C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5820A-A862-4827-ADE7-9FD5BB43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5B8E6-325E-47C8-8C91-7C1168B0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5ACDA-2773-4087-91E2-07AE4278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0B67-9E5B-454C-AF70-6D5EA54D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0B5A1-FFE0-4200-A09E-B711D75F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B1DE-E5EF-4C62-B298-C64D96AC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77895-69B0-41A1-B067-D7C12D82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4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1F21B-C7FA-4DC0-8DA1-FEA9D36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AACFA-E639-4C92-908F-33B674A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9C576-0D45-4D26-B946-21A2272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4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950D-5B0F-4EE7-AC23-444D04C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299B-6753-4DFC-857F-F71743AB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3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0049-E1AE-49CB-BF2F-4B8F0384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6697F-9AF0-4AAA-A181-2B6CE0D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9491-75B5-4A71-A73C-59AE620E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24F13-B716-447B-8DAE-D2768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3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F04E-10E3-4634-A8D4-BEFEE370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A3571-816C-4DB8-971D-A0DC06319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2457"/>
            </a:lvl1pPr>
            <a:lvl2pPr marL="351038" indent="0">
              <a:buNone/>
              <a:defRPr sz="2150"/>
            </a:lvl2pPr>
            <a:lvl3pPr marL="702076" indent="0">
              <a:buNone/>
              <a:defRPr sz="1843"/>
            </a:lvl3pPr>
            <a:lvl4pPr marL="1053114" indent="0">
              <a:buNone/>
              <a:defRPr sz="1536"/>
            </a:lvl4pPr>
            <a:lvl5pPr marL="1404153" indent="0">
              <a:buNone/>
              <a:defRPr sz="1536"/>
            </a:lvl5pPr>
            <a:lvl6pPr marL="1755191" indent="0">
              <a:buNone/>
              <a:defRPr sz="1536"/>
            </a:lvl6pPr>
            <a:lvl7pPr marL="2106229" indent="0">
              <a:buNone/>
              <a:defRPr sz="1536"/>
            </a:lvl7pPr>
            <a:lvl8pPr marL="2457267" indent="0">
              <a:buNone/>
              <a:defRPr sz="1536"/>
            </a:lvl8pPr>
            <a:lvl9pPr marL="2808305" indent="0">
              <a:buNone/>
              <a:defRPr sz="1536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6FB71-9C57-4AF8-8C96-5ACA652A1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228"/>
            </a:lvl1pPr>
            <a:lvl2pPr marL="351038" indent="0">
              <a:buNone/>
              <a:defRPr sz="1075"/>
            </a:lvl2pPr>
            <a:lvl3pPr marL="702076" indent="0">
              <a:buNone/>
              <a:defRPr sz="921"/>
            </a:lvl3pPr>
            <a:lvl4pPr marL="1053114" indent="0">
              <a:buNone/>
              <a:defRPr sz="768"/>
            </a:lvl4pPr>
            <a:lvl5pPr marL="1404153" indent="0">
              <a:buNone/>
              <a:defRPr sz="768"/>
            </a:lvl5pPr>
            <a:lvl6pPr marL="1755191" indent="0">
              <a:buNone/>
              <a:defRPr sz="768"/>
            </a:lvl6pPr>
            <a:lvl7pPr marL="2106229" indent="0">
              <a:buNone/>
              <a:defRPr sz="768"/>
            </a:lvl7pPr>
            <a:lvl8pPr marL="2457267" indent="0">
              <a:buNone/>
              <a:defRPr sz="768"/>
            </a:lvl8pPr>
            <a:lvl9pPr marL="2808305" indent="0">
              <a:buNone/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38F8-E2C4-4C6F-A866-9C5895F3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08235-61FE-4FCD-A8F1-05E65ADB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E56B-E33B-4EC2-A2AD-48BD7694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8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B707-4D6F-4D09-B6FC-A7DB3E50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819F9-F3B7-4C23-885E-0C5C60BD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5BAF-D0DA-445B-98D5-34D4876C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2E3E-7118-42B4-8C60-EE44699B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68D2-9982-44AC-88BE-BB04CD06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34B46-C021-42B6-AE83-80321CAD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D529B-2FE0-42F8-88A9-13B8041C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0F9F-86D5-49CF-B13C-3BF0AE31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DE7B-0D2B-481B-8EE6-B140ABE1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FBBF-ED6B-43B9-9F5F-C35E2862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3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92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pPr marL="38100">
                <a:lnSpc>
                  <a:spcPts val="16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206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64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09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71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21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39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61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7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pPr marL="38100">
                <a:lnSpc>
                  <a:spcPts val="16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21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pPr marL="38100">
                <a:lnSpc>
                  <a:spcPts val="16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0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pPr marL="38100">
                <a:lnSpc>
                  <a:spcPts val="16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0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1EDB-81AA-4D37-A305-FEC56F5A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60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0C03-2F43-491D-BFA4-F61B0D9A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43"/>
            </a:lvl1pPr>
            <a:lvl2pPr marL="351038" indent="0" algn="ctr">
              <a:buNone/>
              <a:defRPr sz="1536"/>
            </a:lvl2pPr>
            <a:lvl3pPr marL="702076" indent="0" algn="ctr">
              <a:buNone/>
              <a:defRPr sz="1382"/>
            </a:lvl3pPr>
            <a:lvl4pPr marL="1053114" indent="0" algn="ctr">
              <a:buNone/>
              <a:defRPr sz="1228"/>
            </a:lvl4pPr>
            <a:lvl5pPr marL="1404153" indent="0" algn="ctr">
              <a:buNone/>
              <a:defRPr sz="1228"/>
            </a:lvl5pPr>
            <a:lvl6pPr marL="1755191" indent="0" algn="ctr">
              <a:buNone/>
              <a:defRPr sz="1228"/>
            </a:lvl6pPr>
            <a:lvl7pPr marL="2106229" indent="0" algn="ctr">
              <a:buNone/>
              <a:defRPr sz="1228"/>
            </a:lvl7pPr>
            <a:lvl8pPr marL="2457267" indent="0" algn="ctr">
              <a:buNone/>
              <a:defRPr sz="1228"/>
            </a:lvl8pPr>
            <a:lvl9pPr marL="2808305" indent="0" algn="ctr">
              <a:buNone/>
              <a:defRPr sz="1228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91FB-D888-460E-AD40-C737D2F9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A125-759F-480E-BA46-509FD24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64FA-26ED-462B-9586-813D42EF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922B-4DBB-4747-BB7B-9797493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A776-3EDB-4BB7-B985-CF329DE8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9CED-342C-4E33-8812-A4F0988E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A9EE-27C1-4F61-8D41-B4A51BC4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5CBA-4D7B-4A52-8EC3-26BD87A9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0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6EBD-8F9E-40DE-98AC-731977C8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599" cy="2852737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D2C2-73D1-485C-8E43-E62A8D82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599" cy="1500187"/>
          </a:xfrm>
        </p:spPr>
        <p:txBody>
          <a:bodyPr/>
          <a:lstStyle>
            <a:lvl1pPr marL="0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1pPr>
            <a:lvl2pPr marL="35103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2pPr>
            <a:lvl3pPr marL="702076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3114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415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519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622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726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830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D029-3270-406B-8699-65187539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575C-4F02-48C7-AF5B-7D93C7F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2FDA-3337-4500-A1E3-F5A7A378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ADAF-9EAC-4CFA-B769-5EDF824B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AF01-7066-40AB-B35B-6DDB9389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12A5-23ED-4BDA-AC18-0DDBFCBC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A4FB7-843F-4A8B-B709-8CFA3016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E010-4DFC-4E6C-9706-1B83AE1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0ED30-8104-4EC8-8A01-E9B6397F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83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ABC1AA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0875263" y="5715000"/>
            <a:ext cx="73152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21820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35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ABC1A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1785600" y="0"/>
            <a:ext cx="4064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ABC1AA">
              <a:alpha val="87057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1188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218208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8284" y="478029"/>
            <a:ext cx="27956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D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133" y="3134614"/>
            <a:ext cx="998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2545" y="5887441"/>
            <a:ext cx="365760" cy="204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N" smtClean="0"/>
              <a:pPr marL="38100">
                <a:lnSpc>
                  <a:spcPts val="16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2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1F3A4-9500-481A-9AE1-FB015866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F810-9455-4798-91A8-45A04084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6664-F517-4B99-A6C6-F6487C264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6C75-5049-4777-8472-6DCA6A6A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9639-38C6-40EA-A1E3-33B8DBFC9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2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702076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519" indent="-175519" algn="l" defTabSz="702076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557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877595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22863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672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710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748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786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824" indent="-175519" algn="l" defTabSz="702076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1038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2076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3114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4153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5191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6229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7267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8305" algn="l" defTabSz="702076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894C-5243-4FB6-AED2-5867AC50FCCD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A501-4B95-4BBC-9EEB-6E8654BE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8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mages/1/091318_0803_RelationalD2.png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1.jpe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.jpe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8.png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.jpe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1.jpe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BAF85ACE-6BFA-40F2-B69B-382F675F8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7690" y="311150"/>
            <a:ext cx="8778875" cy="35052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  <a:t>CO#2 –  </a:t>
            </a:r>
            <a:r>
              <a:rPr lang="en-I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 Model</a:t>
            </a:r>
            <a:b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</a:br>
            <a: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  <a:t>Session#8: </a:t>
            </a:r>
            <a:b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</a:br>
            <a: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  <a:t>Session Topic: 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 Model: concepts, constraints, schemas</a:t>
            </a:r>
            <a:b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</a:br>
            <a:b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</a:br>
            <a: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  <a:t>Database Management and Systems</a:t>
            </a:r>
            <a:br>
              <a:rPr lang="en-US" alt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</a:br>
            <a:r>
              <a:rPr lang="en-US" altLang="en-US" sz="3500" b="1" dirty="0">
                <a:solidFill>
                  <a:srgbClr val="C00000"/>
                </a:solidFill>
                <a:latin typeface="Calibri Light" panose="020F0302020204030204" pitchFamily="34" charset="0"/>
              </a:rPr>
              <a:t>(Course code:</a:t>
            </a:r>
            <a:r>
              <a:rPr lang="en-US" altLang="en-US" sz="3500" b="1" dirty="0">
                <a:solidFill>
                  <a:srgbClr val="C0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)</a:t>
            </a:r>
            <a:b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</a:br>
            <a:r>
              <a:rPr lang="en-US" altLang="en-US" sz="2500" b="1" dirty="0">
                <a:solidFill>
                  <a:srgbClr val="00B050"/>
                </a:solidFill>
                <a:latin typeface="Calibri Light" panose="020F0302020204030204" pitchFamily="34" charset="0"/>
              </a:rPr>
              <a:t> </a:t>
            </a:r>
            <a:r>
              <a:rPr lang="en-IN" altLang="en-US" sz="6000" b="1" dirty="0">
                <a:solidFill>
                  <a:srgbClr val="FF3333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CBA9FA4-2D0E-4643-A745-E787AD125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7690" y="3600450"/>
            <a:ext cx="8594725" cy="2376488"/>
          </a:xfrm>
        </p:spPr>
        <p:txBody>
          <a:bodyPr>
            <a:normAutofit fontScale="25000" lnSpcReduction="20000"/>
          </a:bodyPr>
          <a:lstStyle/>
          <a:p>
            <a:pPr lvl="1" indent="-173038" algn="just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IN" altLang="en-US" sz="2200" dirty="0"/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en-US" sz="4000" b="1" dirty="0">
                <a:latin typeface="Arial" panose="020B0604020202020204" pitchFamily="34" charset="0"/>
              </a:rPr>
              <a:t>  </a:t>
            </a: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sz="3600" b="1" dirty="0"/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sz="4000" b="1" dirty="0">
              <a:latin typeface="Arial" panose="020B0604020202020204" pitchFamily="34" charset="0"/>
            </a:endParaRP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sz="4000" b="1" dirty="0">
              <a:latin typeface="Arial" panose="020B0604020202020204" pitchFamily="34" charset="0"/>
            </a:endParaRP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sz="4000" b="1" dirty="0">
              <a:latin typeface="Arial" panose="020B0604020202020204" pitchFamily="34" charset="0"/>
            </a:endParaRP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sz="4000" b="1" dirty="0">
              <a:latin typeface="Arial" panose="020B0604020202020204" pitchFamily="34" charset="0"/>
            </a:endParaRP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sz="4000" b="1" dirty="0">
              <a:latin typeface="Arial" panose="020B0604020202020204" pitchFamily="34" charset="0"/>
            </a:endParaRP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endParaRPr lang="en-US" altLang="en-US" b="1" dirty="0">
              <a:solidFill>
                <a:srgbClr val="00CC99"/>
              </a:solidFill>
            </a:endParaRPr>
          </a:p>
          <a:p>
            <a:pPr indent="-247650" algn="ctr"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US" altLang="en-US" sz="6000" b="1" dirty="0">
                <a:solidFill>
                  <a:srgbClr val="FF00CC"/>
                </a:solidFill>
                <a:latin typeface="Arial" panose="020B0604020202020204" pitchFamily="34" charset="0"/>
              </a:rPr>
              <a:t> </a:t>
            </a:r>
          </a:p>
          <a:p>
            <a:pPr marL="742950" indent="-173038" algn="just">
              <a:spcBef>
                <a:spcPts val="700"/>
              </a:spcBef>
              <a:buNone/>
              <a:tabLst>
                <a:tab pos="0" algn="l"/>
                <a:tab pos="731838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9601200" algn="l"/>
                <a:tab pos="10058400" algn="l"/>
                <a:tab pos="10515600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/>
            </a:pPr>
            <a:r>
              <a:rPr lang="en-IN" altLang="en-US" sz="2200" dirty="0"/>
              <a:t> </a:t>
            </a:r>
          </a:p>
        </p:txBody>
      </p:sp>
      <p:pic>
        <p:nvPicPr>
          <p:cNvPr id="4101" name="Picture 3">
            <a:extLst>
              <a:ext uri="{FF2B5EF4-FFF2-40B4-BE49-F238E27FC236}">
                <a16:creationId xmlns:a16="http://schemas.microsoft.com/office/drawing/2014/main" id="{ACD61CAD-B532-4940-AD90-C63A12D7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4540250"/>
            <a:ext cx="33337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404" y="449707"/>
            <a:ext cx="41884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dirty="0">
                <a:solidFill>
                  <a:srgbClr val="218208"/>
                </a:solidFill>
              </a:rPr>
              <a:t>U</a:t>
            </a:r>
            <a:r>
              <a:rPr sz="2150" dirty="0">
                <a:solidFill>
                  <a:srgbClr val="218208"/>
                </a:solidFill>
              </a:rPr>
              <a:t>NIQUE</a:t>
            </a:r>
            <a:r>
              <a:rPr sz="2150" spc="130" dirty="0">
                <a:solidFill>
                  <a:srgbClr val="218208"/>
                </a:solidFill>
              </a:rPr>
              <a:t> </a:t>
            </a:r>
            <a:r>
              <a:rPr sz="2150" spc="5" dirty="0">
                <a:solidFill>
                  <a:srgbClr val="218208"/>
                </a:solidFill>
              </a:rPr>
              <a:t>KEY</a:t>
            </a:r>
            <a:r>
              <a:rPr sz="2150" spc="100" dirty="0">
                <a:solidFill>
                  <a:srgbClr val="218208"/>
                </a:solidFill>
              </a:rPr>
              <a:t> </a:t>
            </a:r>
            <a:r>
              <a:rPr sz="2700" spc="-5" dirty="0">
                <a:solidFill>
                  <a:srgbClr val="218208"/>
                </a:solidFill>
              </a:rPr>
              <a:t>&amp;</a:t>
            </a:r>
            <a:r>
              <a:rPr sz="2700" spc="-10" dirty="0">
                <a:solidFill>
                  <a:srgbClr val="218208"/>
                </a:solidFill>
              </a:rPr>
              <a:t> P</a:t>
            </a:r>
            <a:r>
              <a:rPr sz="2150" spc="-10" dirty="0">
                <a:solidFill>
                  <a:srgbClr val="218208"/>
                </a:solidFill>
              </a:rPr>
              <a:t>RIMARY</a:t>
            </a:r>
            <a:r>
              <a:rPr sz="2150" spc="110" dirty="0">
                <a:solidFill>
                  <a:srgbClr val="218208"/>
                </a:solidFill>
              </a:rPr>
              <a:t> </a:t>
            </a:r>
            <a:r>
              <a:rPr sz="2150" spc="5" dirty="0">
                <a:solidFill>
                  <a:srgbClr val="218208"/>
                </a:solidFill>
              </a:rPr>
              <a:t>KEY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1888643" y="970232"/>
            <a:ext cx="8144509" cy="485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80670" indent="-274320">
              <a:lnSpc>
                <a:spcPct val="150000"/>
              </a:lnSpc>
              <a:spcBef>
                <a:spcPts val="95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  <a:tab pos="1172210" algn="l"/>
                <a:tab pos="2005964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9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Unique</a:t>
            </a:r>
            <a:r>
              <a:rPr sz="2000" b="1" spc="1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key	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uniquely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identifies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each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record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database.</a:t>
            </a:r>
            <a:r>
              <a:rPr sz="20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This </a:t>
            </a:r>
            <a:r>
              <a:rPr sz="2000" spc="-5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provides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uniqueness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column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set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columns and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it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 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accept	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only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one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null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value.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subset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super 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key.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6385" marR="5080" indent="-274320">
              <a:lnSpc>
                <a:spcPct val="150100"/>
              </a:lnSpc>
              <a:spcBef>
                <a:spcPts val="6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primary key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 combination of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fields which uniquely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 a 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row. </a:t>
            </a:r>
            <a:r>
              <a:rPr sz="2000" spc="-5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This is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special kind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key,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has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implicit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NULL 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constraint.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means,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cannot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NULL.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52145" marR="193675" lvl="1" indent="-274320">
              <a:lnSpc>
                <a:spcPct val="150000"/>
              </a:lnSpc>
              <a:spcBef>
                <a:spcPts val="480"/>
              </a:spcBef>
              <a:buClr>
                <a:srgbClr val="218208"/>
              </a:buClr>
              <a:buSzPct val="80000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constraint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has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automatic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unique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constraint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defined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on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it.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But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not,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case 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Key.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52780" lvl="1" indent="-274320">
              <a:spcBef>
                <a:spcPts val="1680"/>
              </a:spcBef>
              <a:buClr>
                <a:srgbClr val="218208"/>
              </a:buClr>
              <a:buSzPct val="80000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chosen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from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Candidate 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key.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52780" lvl="1" indent="-274320">
              <a:spcBef>
                <a:spcPts val="1685"/>
              </a:spcBef>
              <a:buClr>
                <a:srgbClr val="218208"/>
              </a:buClr>
              <a:buSzPct val="80000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There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many unique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constraint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defined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per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table,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but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only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8723" y="5954065"/>
            <a:ext cx="5059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one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 key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constraint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defined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per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0881" y="5870549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3A4BF59-85E6-E373-6C1D-EBD06F10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355" y="331089"/>
            <a:ext cx="4993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45" dirty="0">
                <a:solidFill>
                  <a:srgbClr val="218208"/>
                </a:solidFill>
              </a:rPr>
              <a:t>A</a:t>
            </a:r>
            <a:r>
              <a:rPr sz="2400" spc="-45" dirty="0">
                <a:solidFill>
                  <a:srgbClr val="218208"/>
                </a:solidFill>
              </a:rPr>
              <a:t>LTERNATE</a:t>
            </a:r>
            <a:r>
              <a:rPr sz="2400" spc="180" dirty="0">
                <a:solidFill>
                  <a:srgbClr val="218208"/>
                </a:solidFill>
              </a:rPr>
              <a:t> </a:t>
            </a:r>
            <a:r>
              <a:rPr sz="3000" spc="-5" dirty="0">
                <a:solidFill>
                  <a:srgbClr val="218208"/>
                </a:solidFill>
              </a:rPr>
              <a:t>K</a:t>
            </a:r>
            <a:r>
              <a:rPr sz="2400" spc="-5" dirty="0">
                <a:solidFill>
                  <a:srgbClr val="218208"/>
                </a:solidFill>
              </a:rPr>
              <a:t>EY</a:t>
            </a:r>
            <a:r>
              <a:rPr sz="2400" spc="100" dirty="0">
                <a:solidFill>
                  <a:srgbClr val="218208"/>
                </a:solidFill>
              </a:rPr>
              <a:t> </a:t>
            </a:r>
            <a:r>
              <a:rPr sz="3000" dirty="0">
                <a:solidFill>
                  <a:srgbClr val="218208"/>
                </a:solidFill>
              </a:rPr>
              <a:t>F</a:t>
            </a:r>
            <a:r>
              <a:rPr sz="2400" dirty="0">
                <a:solidFill>
                  <a:srgbClr val="218208"/>
                </a:solidFill>
              </a:rPr>
              <a:t>OREIGN</a:t>
            </a:r>
            <a:r>
              <a:rPr sz="2400" spc="145" dirty="0">
                <a:solidFill>
                  <a:srgbClr val="218208"/>
                </a:solidFill>
              </a:rPr>
              <a:t> </a:t>
            </a:r>
            <a:r>
              <a:rPr sz="3000" spc="-5" dirty="0">
                <a:solidFill>
                  <a:srgbClr val="218208"/>
                </a:solidFill>
              </a:rPr>
              <a:t>K</a:t>
            </a:r>
            <a:r>
              <a:rPr sz="2400" spc="-5" dirty="0">
                <a:solidFill>
                  <a:srgbClr val="218208"/>
                </a:solidFill>
              </a:rPr>
              <a:t>EY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474" y="1238859"/>
            <a:ext cx="7536815" cy="3989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0350" algn="ctr">
              <a:spcBef>
                <a:spcPts val="1300"/>
              </a:spcBef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candidate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key,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that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an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Alternate</a:t>
            </a:r>
            <a:r>
              <a:rPr sz="2000" b="1" spc="-9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18208"/>
                </a:solidFill>
                <a:latin typeface="Arial"/>
                <a:cs typeface="Arial"/>
              </a:rPr>
              <a:t>key.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indent="914400">
              <a:lnSpc>
                <a:spcPct val="150000"/>
              </a:lnSpc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1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attribute(or</a:t>
            </a:r>
            <a:r>
              <a:rPr sz="20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group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non-key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attributes)</a:t>
            </a:r>
            <a:r>
              <a:rPr sz="20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whose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are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derived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from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 key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some other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known 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Foreign</a:t>
            </a:r>
            <a:r>
              <a:rPr sz="2000" b="1" spc="-2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key</a:t>
            </a:r>
            <a:r>
              <a:rPr sz="2000" b="1" spc="-15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its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current</a:t>
            </a:r>
            <a:r>
              <a:rPr sz="20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265" marR="33655">
              <a:lnSpc>
                <a:spcPct val="150000"/>
              </a:lnSpc>
              <a:buSzPct val="95000"/>
              <a:buFont typeface="Wingdings"/>
              <a:buChar char=""/>
              <a:tabLst>
                <a:tab pos="587375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Foreign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used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relationship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between two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tables.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586740" indent="-118110">
              <a:spcBef>
                <a:spcPts val="1205"/>
              </a:spcBef>
              <a:buSzPct val="95000"/>
              <a:buFont typeface="Wingdings"/>
              <a:buChar char=""/>
              <a:tabLst>
                <a:tab pos="587375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Foreign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 a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some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other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table.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16DCAB-03C4-54AD-1311-ED04FEFC2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042" y="270764"/>
            <a:ext cx="5669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5" dirty="0">
                <a:solidFill>
                  <a:srgbClr val="218208"/>
                </a:solidFill>
              </a:rPr>
              <a:t>P</a:t>
            </a:r>
            <a:r>
              <a:rPr sz="2400" spc="-15" dirty="0">
                <a:solidFill>
                  <a:srgbClr val="218208"/>
                </a:solidFill>
              </a:rPr>
              <a:t>RIMARY</a:t>
            </a:r>
            <a:r>
              <a:rPr sz="2400" spc="105" dirty="0">
                <a:solidFill>
                  <a:srgbClr val="218208"/>
                </a:solidFill>
              </a:rPr>
              <a:t> </a:t>
            </a:r>
            <a:r>
              <a:rPr sz="3000" spc="-50" dirty="0">
                <a:solidFill>
                  <a:srgbClr val="218208"/>
                </a:solidFill>
              </a:rPr>
              <a:t>T</a:t>
            </a:r>
            <a:r>
              <a:rPr sz="2400" spc="-50" dirty="0">
                <a:solidFill>
                  <a:srgbClr val="218208"/>
                </a:solidFill>
              </a:rPr>
              <a:t>ABLE</a:t>
            </a:r>
            <a:r>
              <a:rPr sz="2400" spc="175" dirty="0">
                <a:solidFill>
                  <a:srgbClr val="218208"/>
                </a:solidFill>
              </a:rPr>
              <a:t> </a:t>
            </a:r>
            <a:r>
              <a:rPr sz="3000" spc="-5" dirty="0">
                <a:solidFill>
                  <a:srgbClr val="218208"/>
                </a:solidFill>
              </a:rPr>
              <a:t>&amp;</a:t>
            </a:r>
            <a:r>
              <a:rPr sz="3000" spc="-10" dirty="0">
                <a:solidFill>
                  <a:srgbClr val="218208"/>
                </a:solidFill>
              </a:rPr>
              <a:t> </a:t>
            </a:r>
            <a:r>
              <a:rPr sz="3000" dirty="0">
                <a:solidFill>
                  <a:srgbClr val="218208"/>
                </a:solidFill>
              </a:rPr>
              <a:t>F</a:t>
            </a:r>
            <a:r>
              <a:rPr sz="2400" dirty="0">
                <a:solidFill>
                  <a:srgbClr val="218208"/>
                </a:solidFill>
              </a:rPr>
              <a:t>OREIGN</a:t>
            </a:r>
            <a:r>
              <a:rPr sz="2400" spc="160" dirty="0">
                <a:solidFill>
                  <a:srgbClr val="218208"/>
                </a:solidFill>
              </a:rPr>
              <a:t> </a:t>
            </a:r>
            <a:r>
              <a:rPr sz="3000" spc="-50" dirty="0">
                <a:solidFill>
                  <a:srgbClr val="218208"/>
                </a:solidFill>
              </a:rPr>
              <a:t>T</a:t>
            </a:r>
            <a:r>
              <a:rPr sz="2400" spc="-50" dirty="0">
                <a:solidFill>
                  <a:srgbClr val="218208"/>
                </a:solidFill>
              </a:rPr>
              <a:t>ABLE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6721" y="3643339"/>
            <a:ext cx="3931285" cy="3000375"/>
            <a:chOff x="2212720" y="3643338"/>
            <a:chExt cx="3931285" cy="3000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5998" y="3643338"/>
              <a:ext cx="3357626" cy="3000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12721" y="3996436"/>
              <a:ext cx="573405" cy="2057400"/>
            </a:xfrm>
            <a:custGeom>
              <a:avLst/>
              <a:gdLst/>
              <a:ahLst/>
              <a:cxnLst/>
              <a:rect l="l" t="t" r="r" b="b"/>
              <a:pathLst>
                <a:path w="573405" h="2057400">
                  <a:moveTo>
                    <a:pt x="573405" y="2005926"/>
                  </a:moveTo>
                  <a:lnTo>
                    <a:pt x="469011" y="1925726"/>
                  </a:lnTo>
                  <a:lnTo>
                    <a:pt x="459994" y="1926894"/>
                  </a:lnTo>
                  <a:lnTo>
                    <a:pt x="455295" y="1933155"/>
                  </a:lnTo>
                  <a:lnTo>
                    <a:pt x="450469" y="1939417"/>
                  </a:lnTo>
                  <a:lnTo>
                    <a:pt x="451612" y="1948383"/>
                  </a:lnTo>
                  <a:lnTo>
                    <a:pt x="494626" y="1981454"/>
                  </a:lnTo>
                  <a:lnTo>
                    <a:pt x="3683" y="1918716"/>
                  </a:lnTo>
                  <a:lnTo>
                    <a:pt x="0" y="1947062"/>
                  </a:lnTo>
                  <a:lnTo>
                    <a:pt x="491032" y="2009813"/>
                  </a:lnTo>
                  <a:lnTo>
                    <a:pt x="441071" y="2030996"/>
                  </a:lnTo>
                  <a:lnTo>
                    <a:pt x="437642" y="2039378"/>
                  </a:lnTo>
                  <a:lnTo>
                    <a:pt x="440690" y="2046643"/>
                  </a:lnTo>
                  <a:lnTo>
                    <a:pt x="443865" y="2053907"/>
                  </a:lnTo>
                  <a:lnTo>
                    <a:pt x="452247" y="2057298"/>
                  </a:lnTo>
                  <a:lnTo>
                    <a:pt x="548449" y="2016506"/>
                  </a:lnTo>
                  <a:lnTo>
                    <a:pt x="573405" y="2005926"/>
                  </a:lnTo>
                  <a:close/>
                </a:path>
                <a:path w="573405" h="2057400">
                  <a:moveTo>
                    <a:pt x="573405" y="75565"/>
                  </a:moveTo>
                  <a:lnTo>
                    <a:pt x="465582" y="0"/>
                  </a:lnTo>
                  <a:lnTo>
                    <a:pt x="456692" y="1524"/>
                  </a:lnTo>
                  <a:lnTo>
                    <a:pt x="452120" y="8001"/>
                  </a:lnTo>
                  <a:lnTo>
                    <a:pt x="447675" y="14478"/>
                  </a:lnTo>
                  <a:lnTo>
                    <a:pt x="449199" y="23368"/>
                  </a:lnTo>
                  <a:lnTo>
                    <a:pt x="493699" y="54559"/>
                  </a:lnTo>
                  <a:lnTo>
                    <a:pt x="217297" y="31623"/>
                  </a:lnTo>
                  <a:lnTo>
                    <a:pt x="215011" y="60071"/>
                  </a:lnTo>
                  <a:lnTo>
                    <a:pt x="491375" y="83019"/>
                  </a:lnTo>
                  <a:lnTo>
                    <a:pt x="442341" y="106426"/>
                  </a:lnTo>
                  <a:lnTo>
                    <a:pt x="439293" y="114935"/>
                  </a:lnTo>
                  <a:lnTo>
                    <a:pt x="442722" y="122047"/>
                  </a:lnTo>
                  <a:lnTo>
                    <a:pt x="446024" y="129159"/>
                  </a:lnTo>
                  <a:lnTo>
                    <a:pt x="454660" y="132207"/>
                  </a:lnTo>
                  <a:lnTo>
                    <a:pt x="548614" y="87376"/>
                  </a:lnTo>
                  <a:lnTo>
                    <a:pt x="573405" y="75565"/>
                  </a:lnTo>
                  <a:close/>
                </a:path>
              </a:pathLst>
            </a:custGeom>
            <a:solidFill>
              <a:srgbClr val="0C87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4241" y="906247"/>
            <a:ext cx="7301865" cy="32791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87020" indent="-274320">
              <a:spcBef>
                <a:spcPts val="106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table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foreign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exists,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6385">
              <a:spcBef>
                <a:spcPts val="960"/>
              </a:spcBef>
            </a:pP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Foreign</a:t>
            </a:r>
            <a:r>
              <a:rPr sz="2000" b="1" spc="-45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18208"/>
                </a:solidFill>
                <a:latin typeface="Arial"/>
                <a:cs typeface="Arial"/>
              </a:rPr>
              <a:t>Table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or</a:t>
            </a:r>
            <a:r>
              <a:rPr sz="2000" b="1" spc="-1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Detail</a:t>
            </a:r>
            <a:r>
              <a:rPr sz="2000" b="1" spc="-5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table.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286385" marR="5080" indent="-274320">
              <a:lnSpc>
                <a:spcPct val="140000"/>
              </a:lnSpc>
              <a:spcBef>
                <a:spcPts val="6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table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defines 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 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key,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foreign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 </a:t>
            </a:r>
            <a:r>
              <a:rPr sz="2000" spc="-5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detail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 Foreign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refers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to,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is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Primary </a:t>
            </a:r>
            <a:r>
              <a:rPr sz="2000" b="1" spc="5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table</a:t>
            </a:r>
            <a:r>
              <a:rPr sz="2000" b="1" spc="-5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or Master</a:t>
            </a:r>
            <a:r>
              <a:rPr sz="2000" b="1" spc="-4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table.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R="132715" algn="ctr">
              <a:lnSpc>
                <a:spcPts val="2030"/>
              </a:lnSpc>
            </a:pPr>
            <a:r>
              <a:rPr b="1" spc="-5" dirty="0">
                <a:solidFill>
                  <a:srgbClr val="218208"/>
                </a:solidFill>
                <a:latin typeface="Arial"/>
                <a:cs typeface="Arial"/>
              </a:rPr>
              <a:t>Primary</a:t>
            </a:r>
            <a:r>
              <a:rPr b="1" spc="-35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218208"/>
                </a:solidFill>
                <a:latin typeface="Arial"/>
                <a:cs typeface="Arial"/>
              </a:rPr>
              <a:t>key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217804">
              <a:spcBef>
                <a:spcPts val="1730"/>
              </a:spcBef>
            </a:pPr>
            <a:r>
              <a:rPr b="1" spc="-5" dirty="0">
                <a:solidFill>
                  <a:srgbClr val="218208"/>
                </a:solidFill>
                <a:latin typeface="Arial"/>
                <a:cs typeface="Arial"/>
              </a:rPr>
              <a:t>Primary</a:t>
            </a:r>
            <a:r>
              <a:rPr b="1" spc="-25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218208"/>
                </a:solidFill>
                <a:latin typeface="Arial"/>
                <a:cs typeface="Arial"/>
              </a:rPr>
              <a:t>table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2917" y="5743447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218208"/>
                </a:solidFill>
                <a:latin typeface="Arial"/>
                <a:cs typeface="Arial"/>
              </a:rPr>
              <a:t>Foreign</a:t>
            </a:r>
            <a:r>
              <a:rPr b="1" spc="-60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218208"/>
                </a:solidFill>
                <a:latin typeface="Arial"/>
                <a:cs typeface="Arial"/>
              </a:rPr>
              <a:t>Table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1498" y="3347465"/>
            <a:ext cx="295910" cy="295910"/>
          </a:xfrm>
          <a:custGeom>
            <a:avLst/>
            <a:gdLst/>
            <a:ahLst/>
            <a:cxnLst/>
            <a:rect l="l" t="t" r="r" b="b"/>
            <a:pathLst>
              <a:path w="295910" h="295910">
                <a:moveTo>
                  <a:pt x="41275" y="164084"/>
                </a:moveTo>
                <a:lnTo>
                  <a:pt x="33527" y="168656"/>
                </a:lnTo>
                <a:lnTo>
                  <a:pt x="31496" y="176275"/>
                </a:lnTo>
                <a:lnTo>
                  <a:pt x="0" y="295910"/>
                </a:lnTo>
                <a:lnTo>
                  <a:pt x="37626" y="286004"/>
                </a:lnTo>
                <a:lnTo>
                  <a:pt x="30099" y="286004"/>
                </a:lnTo>
                <a:lnTo>
                  <a:pt x="9905" y="265684"/>
                </a:lnTo>
                <a:lnTo>
                  <a:pt x="47423" y="228184"/>
                </a:lnTo>
                <a:lnTo>
                  <a:pt x="59181" y="183514"/>
                </a:lnTo>
                <a:lnTo>
                  <a:pt x="61087" y="175895"/>
                </a:lnTo>
                <a:lnTo>
                  <a:pt x="56641" y="168021"/>
                </a:lnTo>
                <a:lnTo>
                  <a:pt x="48895" y="165988"/>
                </a:lnTo>
                <a:lnTo>
                  <a:pt x="41275" y="164084"/>
                </a:lnTo>
                <a:close/>
              </a:path>
              <a:path w="295910" h="295910">
                <a:moveTo>
                  <a:pt x="47423" y="228184"/>
                </a:moveTo>
                <a:lnTo>
                  <a:pt x="9905" y="265684"/>
                </a:lnTo>
                <a:lnTo>
                  <a:pt x="30099" y="286004"/>
                </a:lnTo>
                <a:lnTo>
                  <a:pt x="36575" y="279527"/>
                </a:lnTo>
                <a:lnTo>
                  <a:pt x="33909" y="279527"/>
                </a:lnTo>
                <a:lnTo>
                  <a:pt x="16383" y="262001"/>
                </a:lnTo>
                <a:lnTo>
                  <a:pt x="40170" y="255739"/>
                </a:lnTo>
                <a:lnTo>
                  <a:pt x="47423" y="228184"/>
                </a:lnTo>
                <a:close/>
              </a:path>
              <a:path w="295910" h="295910">
                <a:moveTo>
                  <a:pt x="120014" y="234823"/>
                </a:moveTo>
                <a:lnTo>
                  <a:pt x="112395" y="236728"/>
                </a:lnTo>
                <a:lnTo>
                  <a:pt x="67577" y="248525"/>
                </a:lnTo>
                <a:lnTo>
                  <a:pt x="30099" y="286004"/>
                </a:lnTo>
                <a:lnTo>
                  <a:pt x="37626" y="286004"/>
                </a:lnTo>
                <a:lnTo>
                  <a:pt x="127253" y="262382"/>
                </a:lnTo>
                <a:lnTo>
                  <a:pt x="131825" y="254635"/>
                </a:lnTo>
                <a:lnTo>
                  <a:pt x="129793" y="246887"/>
                </a:lnTo>
                <a:lnTo>
                  <a:pt x="127888" y="239268"/>
                </a:lnTo>
                <a:lnTo>
                  <a:pt x="120014" y="234823"/>
                </a:lnTo>
                <a:close/>
              </a:path>
              <a:path w="295910" h="295910">
                <a:moveTo>
                  <a:pt x="40170" y="255739"/>
                </a:moveTo>
                <a:lnTo>
                  <a:pt x="16383" y="262001"/>
                </a:lnTo>
                <a:lnTo>
                  <a:pt x="33909" y="279527"/>
                </a:lnTo>
                <a:lnTo>
                  <a:pt x="40170" y="255739"/>
                </a:lnTo>
                <a:close/>
              </a:path>
              <a:path w="295910" h="295910">
                <a:moveTo>
                  <a:pt x="67577" y="248525"/>
                </a:moveTo>
                <a:lnTo>
                  <a:pt x="40170" y="255739"/>
                </a:lnTo>
                <a:lnTo>
                  <a:pt x="33909" y="279527"/>
                </a:lnTo>
                <a:lnTo>
                  <a:pt x="36575" y="279527"/>
                </a:lnTo>
                <a:lnTo>
                  <a:pt x="67577" y="248525"/>
                </a:lnTo>
                <a:close/>
              </a:path>
              <a:path w="295910" h="295910">
                <a:moveTo>
                  <a:pt x="275716" y="0"/>
                </a:moveTo>
                <a:lnTo>
                  <a:pt x="47423" y="228184"/>
                </a:lnTo>
                <a:lnTo>
                  <a:pt x="40170" y="255739"/>
                </a:lnTo>
                <a:lnTo>
                  <a:pt x="67577" y="248525"/>
                </a:lnTo>
                <a:lnTo>
                  <a:pt x="295910" y="20193"/>
                </a:lnTo>
                <a:lnTo>
                  <a:pt x="275716" y="0"/>
                </a:lnTo>
                <a:close/>
              </a:path>
            </a:pathLst>
          </a:custGeom>
          <a:solidFill>
            <a:srgbClr val="0C87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9879" y="5171694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218208"/>
                </a:solidFill>
                <a:latin typeface="Arial"/>
                <a:cs typeface="Arial"/>
                <a:hlinkClick r:id="rId3"/>
              </a:rPr>
              <a:t>Foreign</a:t>
            </a:r>
            <a:r>
              <a:rPr b="1" spc="-60" dirty="0">
                <a:solidFill>
                  <a:srgbClr val="218208"/>
                </a:solidFill>
                <a:latin typeface="Arial"/>
                <a:cs typeface="Arial"/>
                <a:hlinkClick r:id="rId3"/>
              </a:rPr>
              <a:t> </a:t>
            </a:r>
            <a:r>
              <a:rPr b="1" spc="-30" dirty="0">
                <a:solidFill>
                  <a:srgbClr val="218208"/>
                </a:solidFill>
                <a:latin typeface="Arial"/>
                <a:cs typeface="Arial"/>
                <a:hlinkClick r:id="rId3"/>
              </a:rPr>
              <a:t>T</a:t>
            </a:r>
            <a:r>
              <a:rPr b="1" spc="-30" dirty="0">
                <a:solidFill>
                  <a:srgbClr val="218208"/>
                </a:solidFill>
                <a:latin typeface="Arial"/>
                <a:cs typeface="Arial"/>
              </a:rPr>
              <a:t>able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125" y="5275453"/>
            <a:ext cx="438150" cy="368300"/>
          </a:xfrm>
          <a:custGeom>
            <a:avLst/>
            <a:gdLst/>
            <a:ahLst/>
            <a:cxnLst/>
            <a:rect l="l" t="t" r="r" b="b"/>
            <a:pathLst>
              <a:path w="438150" h="368300">
                <a:moveTo>
                  <a:pt x="53086" y="240538"/>
                </a:moveTo>
                <a:lnTo>
                  <a:pt x="44830" y="244475"/>
                </a:lnTo>
                <a:lnTo>
                  <a:pt x="0" y="368160"/>
                </a:lnTo>
                <a:lnTo>
                  <a:pt x="42626" y="360984"/>
                </a:lnTo>
                <a:lnTo>
                  <a:pt x="30861" y="360984"/>
                </a:lnTo>
                <a:lnTo>
                  <a:pt x="12573" y="339039"/>
                </a:lnTo>
                <a:lnTo>
                  <a:pt x="53172" y="305211"/>
                </a:lnTo>
                <a:lnTo>
                  <a:pt x="68961" y="261620"/>
                </a:lnTo>
                <a:lnTo>
                  <a:pt x="71754" y="254127"/>
                </a:lnTo>
                <a:lnTo>
                  <a:pt x="67817" y="245999"/>
                </a:lnTo>
                <a:lnTo>
                  <a:pt x="60451" y="243332"/>
                </a:lnTo>
                <a:lnTo>
                  <a:pt x="53086" y="240538"/>
                </a:lnTo>
                <a:close/>
              </a:path>
              <a:path w="438150" h="368300">
                <a:moveTo>
                  <a:pt x="53172" y="305211"/>
                </a:moveTo>
                <a:lnTo>
                  <a:pt x="12573" y="339039"/>
                </a:lnTo>
                <a:lnTo>
                  <a:pt x="30861" y="360984"/>
                </a:lnTo>
                <a:lnTo>
                  <a:pt x="38177" y="354888"/>
                </a:lnTo>
                <a:lnTo>
                  <a:pt x="35178" y="354888"/>
                </a:lnTo>
                <a:lnTo>
                  <a:pt x="19303" y="335927"/>
                </a:lnTo>
                <a:lnTo>
                  <a:pt x="43522" y="331852"/>
                </a:lnTo>
                <a:lnTo>
                  <a:pt x="53172" y="305211"/>
                </a:lnTo>
                <a:close/>
              </a:path>
              <a:path w="438150" h="368300">
                <a:moveTo>
                  <a:pt x="124967" y="318147"/>
                </a:moveTo>
                <a:lnTo>
                  <a:pt x="71472" y="327149"/>
                </a:lnTo>
                <a:lnTo>
                  <a:pt x="30861" y="360984"/>
                </a:lnTo>
                <a:lnTo>
                  <a:pt x="42626" y="360984"/>
                </a:lnTo>
                <a:lnTo>
                  <a:pt x="129794" y="346329"/>
                </a:lnTo>
                <a:lnTo>
                  <a:pt x="135000" y="338963"/>
                </a:lnTo>
                <a:lnTo>
                  <a:pt x="133730" y="331177"/>
                </a:lnTo>
                <a:lnTo>
                  <a:pt x="132334" y="323392"/>
                </a:lnTo>
                <a:lnTo>
                  <a:pt x="124967" y="318147"/>
                </a:lnTo>
                <a:close/>
              </a:path>
              <a:path w="438150" h="368300">
                <a:moveTo>
                  <a:pt x="43522" y="331852"/>
                </a:moveTo>
                <a:lnTo>
                  <a:pt x="19303" y="335927"/>
                </a:lnTo>
                <a:lnTo>
                  <a:pt x="35178" y="354888"/>
                </a:lnTo>
                <a:lnTo>
                  <a:pt x="43522" y="331852"/>
                </a:lnTo>
                <a:close/>
              </a:path>
              <a:path w="438150" h="368300">
                <a:moveTo>
                  <a:pt x="71472" y="327149"/>
                </a:moveTo>
                <a:lnTo>
                  <a:pt x="43522" y="331852"/>
                </a:lnTo>
                <a:lnTo>
                  <a:pt x="35178" y="354888"/>
                </a:lnTo>
                <a:lnTo>
                  <a:pt x="38177" y="354888"/>
                </a:lnTo>
                <a:lnTo>
                  <a:pt x="71472" y="327149"/>
                </a:lnTo>
                <a:close/>
              </a:path>
              <a:path w="438150" h="368300">
                <a:moveTo>
                  <a:pt x="419480" y="0"/>
                </a:moveTo>
                <a:lnTo>
                  <a:pt x="53172" y="305211"/>
                </a:lnTo>
                <a:lnTo>
                  <a:pt x="43522" y="331852"/>
                </a:lnTo>
                <a:lnTo>
                  <a:pt x="71472" y="327149"/>
                </a:lnTo>
                <a:lnTo>
                  <a:pt x="437769" y="21971"/>
                </a:lnTo>
                <a:lnTo>
                  <a:pt x="419480" y="0"/>
                </a:lnTo>
                <a:close/>
              </a:path>
            </a:pathLst>
          </a:custGeom>
          <a:solidFill>
            <a:srgbClr val="0C87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25FB4303-6ED9-A720-4081-39499D66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40" y="0"/>
            <a:ext cx="10515600" cy="1325563"/>
          </a:xfrm>
        </p:spPr>
        <p:txBody>
          <a:bodyPr/>
          <a:lstStyle/>
          <a:p>
            <a:pPr algn="ctr"/>
            <a:r>
              <a:rPr lang="en-US" altLang="en-US" sz="3000" b="1" spc="-15" dirty="0">
                <a:solidFill>
                  <a:srgbClr val="218208"/>
                </a:solidFill>
                <a:latin typeface="Arial"/>
                <a:cs typeface="Arial"/>
              </a:rPr>
              <a:t>Schema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 spc="-15" dirty="0">
                <a:solidFill>
                  <a:srgbClr val="218208"/>
                </a:solidFill>
                <a:latin typeface="Arial"/>
                <a:cs typeface="Arial"/>
              </a:rPr>
              <a:t>Diagram for University Database</a:t>
            </a:r>
            <a:endParaRPr lang="en-IN" sz="3000" b="1" spc="-15" dirty="0">
              <a:solidFill>
                <a:srgbClr val="218208"/>
              </a:solidFill>
              <a:latin typeface="Arial"/>
              <a:cs typeface="Arial"/>
            </a:endParaRP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523" y="1499647"/>
            <a:ext cx="9166032" cy="487195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CE3CB94-FFE9-BC09-ADDA-C2654A58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66" y="32133"/>
            <a:ext cx="2080334" cy="55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4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21"/>
          <p:cNvGrpSpPr/>
          <p:nvPr/>
        </p:nvGrpSpPr>
        <p:grpSpPr>
          <a:xfrm>
            <a:off x="5594477" y="2632836"/>
            <a:ext cx="2611120" cy="1056640"/>
            <a:chOff x="4070477" y="2632836"/>
            <a:chExt cx="2611120" cy="105664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5811" y="2638170"/>
              <a:ext cx="2600197" cy="10458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75811" y="2638170"/>
              <a:ext cx="2600325" cy="1045844"/>
            </a:xfrm>
            <a:custGeom>
              <a:avLst/>
              <a:gdLst/>
              <a:ahLst/>
              <a:cxnLst/>
              <a:rect l="l" t="t" r="r" b="b"/>
              <a:pathLst>
                <a:path w="2600325" h="1045845">
                  <a:moveTo>
                    <a:pt x="1335277" y="161543"/>
                  </a:moveTo>
                  <a:lnTo>
                    <a:pt x="1280199" y="166570"/>
                  </a:lnTo>
                  <a:lnTo>
                    <a:pt x="1230598" y="181657"/>
                  </a:lnTo>
                  <a:lnTo>
                    <a:pt x="1186473" y="206817"/>
                  </a:lnTo>
                  <a:lnTo>
                    <a:pt x="1147826" y="242062"/>
                  </a:lnTo>
                  <a:lnTo>
                    <a:pt x="1121977" y="277464"/>
                  </a:lnTo>
                  <a:lnTo>
                    <a:pt x="1101884" y="319359"/>
                  </a:lnTo>
                  <a:lnTo>
                    <a:pt x="1087539" y="367746"/>
                  </a:lnTo>
                  <a:lnTo>
                    <a:pt x="1078937" y="422625"/>
                  </a:lnTo>
                  <a:lnTo>
                    <a:pt x="1076071" y="483996"/>
                  </a:lnTo>
                  <a:lnTo>
                    <a:pt x="1078937" y="546311"/>
                  </a:lnTo>
                  <a:lnTo>
                    <a:pt x="1087539" y="602029"/>
                  </a:lnTo>
                  <a:lnTo>
                    <a:pt x="1101884" y="651140"/>
                  </a:lnTo>
                  <a:lnTo>
                    <a:pt x="1121977" y="693630"/>
                  </a:lnTo>
                  <a:lnTo>
                    <a:pt x="1147826" y="729488"/>
                  </a:lnTo>
                  <a:lnTo>
                    <a:pt x="1186116" y="765085"/>
                  </a:lnTo>
                  <a:lnTo>
                    <a:pt x="1229169" y="790527"/>
                  </a:lnTo>
                  <a:lnTo>
                    <a:pt x="1276984" y="805801"/>
                  </a:lnTo>
                  <a:lnTo>
                    <a:pt x="1329563" y="810894"/>
                  </a:lnTo>
                  <a:lnTo>
                    <a:pt x="1349682" y="810059"/>
                  </a:lnTo>
                  <a:lnTo>
                    <a:pt x="1369266" y="807545"/>
                  </a:lnTo>
                  <a:lnTo>
                    <a:pt x="1388302" y="803340"/>
                  </a:lnTo>
                  <a:lnTo>
                    <a:pt x="1406778" y="797432"/>
                  </a:lnTo>
                  <a:lnTo>
                    <a:pt x="1377914" y="779674"/>
                  </a:lnTo>
                  <a:lnTo>
                    <a:pt x="1348835" y="763952"/>
                  </a:lnTo>
                  <a:lnTo>
                    <a:pt x="1319518" y="750302"/>
                  </a:lnTo>
                  <a:lnTo>
                    <a:pt x="1289939" y="738758"/>
                  </a:lnTo>
                  <a:lnTo>
                    <a:pt x="1342898" y="630808"/>
                  </a:lnTo>
                  <a:lnTo>
                    <a:pt x="1389026" y="648789"/>
                  </a:lnTo>
                  <a:lnTo>
                    <a:pt x="1434084" y="670734"/>
                  </a:lnTo>
                  <a:lnTo>
                    <a:pt x="1478093" y="696656"/>
                  </a:lnTo>
                  <a:lnTo>
                    <a:pt x="1521078" y="726566"/>
                  </a:lnTo>
                  <a:lnTo>
                    <a:pt x="1538130" y="704091"/>
                  </a:lnTo>
                  <a:lnTo>
                    <a:pt x="1565423" y="652379"/>
                  </a:lnTo>
                  <a:lnTo>
                    <a:pt x="1583616" y="591706"/>
                  </a:lnTo>
                  <a:lnTo>
                    <a:pt x="1592708" y="522122"/>
                  </a:lnTo>
                  <a:lnTo>
                    <a:pt x="1593850" y="483996"/>
                  </a:lnTo>
                  <a:lnTo>
                    <a:pt x="1590985" y="422427"/>
                  </a:lnTo>
                  <a:lnTo>
                    <a:pt x="1582397" y="367410"/>
                  </a:lnTo>
                  <a:lnTo>
                    <a:pt x="1568091" y="318947"/>
                  </a:lnTo>
                  <a:lnTo>
                    <a:pt x="1548073" y="277037"/>
                  </a:lnTo>
                  <a:lnTo>
                    <a:pt x="1522349" y="241680"/>
                  </a:lnTo>
                  <a:lnTo>
                    <a:pt x="1483867" y="206603"/>
                  </a:lnTo>
                  <a:lnTo>
                    <a:pt x="1439862" y="181562"/>
                  </a:lnTo>
                  <a:lnTo>
                    <a:pt x="1390332" y="166546"/>
                  </a:lnTo>
                  <a:lnTo>
                    <a:pt x="1335277" y="161543"/>
                  </a:lnTo>
                  <a:close/>
                </a:path>
                <a:path w="2600325" h="1045845">
                  <a:moveTo>
                    <a:pt x="1941194" y="23621"/>
                  </a:moveTo>
                  <a:lnTo>
                    <a:pt x="2130171" y="23621"/>
                  </a:lnTo>
                  <a:lnTo>
                    <a:pt x="2130171" y="794257"/>
                  </a:lnTo>
                  <a:lnTo>
                    <a:pt x="2600197" y="794257"/>
                  </a:lnTo>
                  <a:lnTo>
                    <a:pt x="2600197" y="951991"/>
                  </a:lnTo>
                  <a:lnTo>
                    <a:pt x="1941194" y="951991"/>
                  </a:lnTo>
                  <a:lnTo>
                    <a:pt x="1941194" y="23621"/>
                  </a:lnTo>
                  <a:close/>
                </a:path>
                <a:path w="2600325" h="1045845">
                  <a:moveTo>
                    <a:pt x="1336548" y="0"/>
                  </a:moveTo>
                  <a:lnTo>
                    <a:pt x="1394273" y="2597"/>
                  </a:lnTo>
                  <a:lnTo>
                    <a:pt x="1448471" y="10391"/>
                  </a:lnTo>
                  <a:lnTo>
                    <a:pt x="1499143" y="23383"/>
                  </a:lnTo>
                  <a:lnTo>
                    <a:pt x="1546292" y="41576"/>
                  </a:lnTo>
                  <a:lnTo>
                    <a:pt x="1589920" y="64971"/>
                  </a:lnTo>
                  <a:lnTo>
                    <a:pt x="1630029" y="93572"/>
                  </a:lnTo>
                  <a:lnTo>
                    <a:pt x="1666621" y="127380"/>
                  </a:lnTo>
                  <a:lnTo>
                    <a:pt x="1695196" y="160831"/>
                  </a:lnTo>
                  <a:lnTo>
                    <a:pt x="1719961" y="197461"/>
                  </a:lnTo>
                  <a:lnTo>
                    <a:pt x="1740915" y="237269"/>
                  </a:lnTo>
                  <a:lnTo>
                    <a:pt x="1758061" y="280257"/>
                  </a:lnTo>
                  <a:lnTo>
                    <a:pt x="1771396" y="326423"/>
                  </a:lnTo>
                  <a:lnTo>
                    <a:pt x="1780921" y="375769"/>
                  </a:lnTo>
                  <a:lnTo>
                    <a:pt x="1786636" y="428293"/>
                  </a:lnTo>
                  <a:lnTo>
                    <a:pt x="1788540" y="483996"/>
                  </a:lnTo>
                  <a:lnTo>
                    <a:pt x="1786423" y="542817"/>
                  </a:lnTo>
                  <a:lnTo>
                    <a:pt x="1780079" y="597947"/>
                  </a:lnTo>
                  <a:lnTo>
                    <a:pt x="1769520" y="649410"/>
                  </a:lnTo>
                  <a:lnTo>
                    <a:pt x="1754759" y="697229"/>
                  </a:lnTo>
                  <a:lnTo>
                    <a:pt x="1721532" y="766381"/>
                  </a:lnTo>
                  <a:lnTo>
                    <a:pt x="1699162" y="800099"/>
                  </a:lnTo>
                  <a:lnTo>
                    <a:pt x="1672971" y="833246"/>
                  </a:lnTo>
                  <a:lnTo>
                    <a:pt x="1708572" y="856843"/>
                  </a:lnTo>
                  <a:lnTo>
                    <a:pt x="1745662" y="877903"/>
                  </a:lnTo>
                  <a:lnTo>
                    <a:pt x="1784252" y="896415"/>
                  </a:lnTo>
                  <a:lnTo>
                    <a:pt x="1824354" y="912367"/>
                  </a:lnTo>
                  <a:lnTo>
                    <a:pt x="1754759" y="1045844"/>
                  </a:lnTo>
                  <a:lnTo>
                    <a:pt x="1712436" y="1030684"/>
                  </a:lnTo>
                  <a:lnTo>
                    <a:pt x="1671065" y="1010665"/>
                  </a:lnTo>
                  <a:lnTo>
                    <a:pt x="1635156" y="987726"/>
                  </a:lnTo>
                  <a:lnTo>
                    <a:pt x="1596985" y="962356"/>
                  </a:lnTo>
                  <a:lnTo>
                    <a:pt x="1545336" y="927734"/>
                  </a:lnTo>
                  <a:lnTo>
                    <a:pt x="1498111" y="945330"/>
                  </a:lnTo>
                  <a:lnTo>
                    <a:pt x="1448435" y="957913"/>
                  </a:lnTo>
                  <a:lnTo>
                    <a:pt x="1396281" y="965471"/>
                  </a:lnTo>
                  <a:lnTo>
                    <a:pt x="1341627" y="967993"/>
                  </a:lnTo>
                  <a:lnTo>
                    <a:pt x="1289133" y="966005"/>
                  </a:lnTo>
                  <a:lnTo>
                    <a:pt x="1239565" y="960042"/>
                  </a:lnTo>
                  <a:lnTo>
                    <a:pt x="1192924" y="950105"/>
                  </a:lnTo>
                  <a:lnTo>
                    <a:pt x="1149207" y="936196"/>
                  </a:lnTo>
                  <a:lnTo>
                    <a:pt x="1108413" y="918316"/>
                  </a:lnTo>
                  <a:lnTo>
                    <a:pt x="1070540" y="896467"/>
                  </a:lnTo>
                  <a:lnTo>
                    <a:pt x="1035588" y="870650"/>
                  </a:lnTo>
                  <a:lnTo>
                    <a:pt x="1003553" y="840866"/>
                  </a:lnTo>
                  <a:lnTo>
                    <a:pt x="974889" y="807494"/>
                  </a:lnTo>
                  <a:lnTo>
                    <a:pt x="950047" y="770907"/>
                  </a:lnTo>
                  <a:lnTo>
                    <a:pt x="929026" y="731109"/>
                  </a:lnTo>
                  <a:lnTo>
                    <a:pt x="911828" y="688101"/>
                  </a:lnTo>
                  <a:lnTo>
                    <a:pt x="898451" y="641885"/>
                  </a:lnTo>
                  <a:lnTo>
                    <a:pt x="888896" y="592460"/>
                  </a:lnTo>
                  <a:lnTo>
                    <a:pt x="883163" y="539831"/>
                  </a:lnTo>
                  <a:lnTo>
                    <a:pt x="881252" y="483996"/>
                  </a:lnTo>
                  <a:lnTo>
                    <a:pt x="883169" y="428293"/>
                  </a:lnTo>
                  <a:lnTo>
                    <a:pt x="888920" y="375769"/>
                  </a:lnTo>
                  <a:lnTo>
                    <a:pt x="898505" y="326423"/>
                  </a:lnTo>
                  <a:lnTo>
                    <a:pt x="911923" y="280257"/>
                  </a:lnTo>
                  <a:lnTo>
                    <a:pt x="929175" y="237269"/>
                  </a:lnTo>
                  <a:lnTo>
                    <a:pt x="950261" y="197461"/>
                  </a:lnTo>
                  <a:lnTo>
                    <a:pt x="975181" y="160831"/>
                  </a:lnTo>
                  <a:lnTo>
                    <a:pt x="1003935" y="127380"/>
                  </a:lnTo>
                  <a:lnTo>
                    <a:pt x="1040720" y="93572"/>
                  </a:lnTo>
                  <a:lnTo>
                    <a:pt x="1081083" y="64971"/>
                  </a:lnTo>
                  <a:lnTo>
                    <a:pt x="1125023" y="41576"/>
                  </a:lnTo>
                  <a:lnTo>
                    <a:pt x="1172539" y="23383"/>
                  </a:lnTo>
                  <a:lnTo>
                    <a:pt x="1223632" y="10391"/>
                  </a:lnTo>
                  <a:lnTo>
                    <a:pt x="1278301" y="2597"/>
                  </a:lnTo>
                  <a:lnTo>
                    <a:pt x="1336548" y="0"/>
                  </a:lnTo>
                  <a:close/>
                </a:path>
                <a:path w="2600325" h="1045845">
                  <a:moveTo>
                    <a:pt x="375412" y="0"/>
                  </a:moveTo>
                  <a:lnTo>
                    <a:pt x="431726" y="2147"/>
                  </a:lnTo>
                  <a:lnTo>
                    <a:pt x="483197" y="8588"/>
                  </a:lnTo>
                  <a:lnTo>
                    <a:pt x="529828" y="19319"/>
                  </a:lnTo>
                  <a:lnTo>
                    <a:pt x="571622" y="34337"/>
                  </a:lnTo>
                  <a:lnTo>
                    <a:pt x="608583" y="53636"/>
                  </a:lnTo>
                  <a:lnTo>
                    <a:pt x="640714" y="77215"/>
                  </a:lnTo>
                  <a:lnTo>
                    <a:pt x="672979" y="110211"/>
                  </a:lnTo>
                  <a:lnTo>
                    <a:pt x="698452" y="147328"/>
                  </a:lnTo>
                  <a:lnTo>
                    <a:pt x="717140" y="188571"/>
                  </a:lnTo>
                  <a:lnTo>
                    <a:pt x="729050" y="233948"/>
                  </a:lnTo>
                  <a:lnTo>
                    <a:pt x="734187" y="283463"/>
                  </a:lnTo>
                  <a:lnTo>
                    <a:pt x="545211" y="291845"/>
                  </a:lnTo>
                  <a:lnTo>
                    <a:pt x="537452" y="258292"/>
                  </a:lnTo>
                  <a:lnTo>
                    <a:pt x="526192" y="229822"/>
                  </a:lnTo>
                  <a:lnTo>
                    <a:pt x="493267" y="188087"/>
                  </a:lnTo>
                  <a:lnTo>
                    <a:pt x="443341" y="164369"/>
                  </a:lnTo>
                  <a:lnTo>
                    <a:pt x="373506" y="156463"/>
                  </a:lnTo>
                  <a:lnTo>
                    <a:pt x="334575" y="158581"/>
                  </a:lnTo>
                  <a:lnTo>
                    <a:pt x="270047" y="175484"/>
                  </a:lnTo>
                  <a:lnTo>
                    <a:pt x="231380" y="202031"/>
                  </a:lnTo>
                  <a:lnTo>
                    <a:pt x="214502" y="248412"/>
                  </a:lnTo>
                  <a:lnTo>
                    <a:pt x="216263" y="264390"/>
                  </a:lnTo>
                  <a:lnTo>
                    <a:pt x="242569" y="305180"/>
                  </a:lnTo>
                  <a:lnTo>
                    <a:pt x="303911" y="335867"/>
                  </a:lnTo>
                  <a:lnTo>
                    <a:pt x="353726" y="351668"/>
                  </a:lnTo>
                  <a:lnTo>
                    <a:pt x="416305" y="367791"/>
                  </a:lnTo>
                  <a:lnTo>
                    <a:pt x="480768" y="384220"/>
                  </a:lnTo>
                  <a:lnTo>
                    <a:pt x="536241" y="400923"/>
                  </a:lnTo>
                  <a:lnTo>
                    <a:pt x="582737" y="417887"/>
                  </a:lnTo>
                  <a:lnTo>
                    <a:pt x="620267" y="435101"/>
                  </a:lnTo>
                  <a:lnTo>
                    <a:pt x="679164" y="476329"/>
                  </a:lnTo>
                  <a:lnTo>
                    <a:pt x="723773" y="530225"/>
                  </a:lnTo>
                  <a:lnTo>
                    <a:pt x="751776" y="597677"/>
                  </a:lnTo>
                  <a:lnTo>
                    <a:pt x="758777" y="636720"/>
                  </a:lnTo>
                  <a:lnTo>
                    <a:pt x="761111" y="679323"/>
                  </a:lnTo>
                  <a:lnTo>
                    <a:pt x="758305" y="718950"/>
                  </a:lnTo>
                  <a:lnTo>
                    <a:pt x="749903" y="757269"/>
                  </a:lnTo>
                  <a:lnTo>
                    <a:pt x="735929" y="794301"/>
                  </a:lnTo>
                  <a:lnTo>
                    <a:pt x="716406" y="830071"/>
                  </a:lnTo>
                  <a:lnTo>
                    <a:pt x="691713" y="862885"/>
                  </a:lnTo>
                  <a:lnTo>
                    <a:pt x="662400" y="891222"/>
                  </a:lnTo>
                  <a:lnTo>
                    <a:pt x="628467" y="915082"/>
                  </a:lnTo>
                  <a:lnTo>
                    <a:pt x="589914" y="934465"/>
                  </a:lnTo>
                  <a:lnTo>
                    <a:pt x="546550" y="949394"/>
                  </a:lnTo>
                  <a:lnTo>
                    <a:pt x="498173" y="960072"/>
                  </a:lnTo>
                  <a:lnTo>
                    <a:pt x="444771" y="966487"/>
                  </a:lnTo>
                  <a:lnTo>
                    <a:pt x="386334" y="968628"/>
                  </a:lnTo>
                  <a:lnTo>
                    <a:pt x="329438" y="966344"/>
                  </a:lnTo>
                  <a:lnTo>
                    <a:pt x="277118" y="959494"/>
                  </a:lnTo>
                  <a:lnTo>
                    <a:pt x="229377" y="948086"/>
                  </a:lnTo>
                  <a:lnTo>
                    <a:pt x="186219" y="932128"/>
                  </a:lnTo>
                  <a:lnTo>
                    <a:pt x="147647" y="911625"/>
                  </a:lnTo>
                  <a:lnTo>
                    <a:pt x="113664" y="886587"/>
                  </a:lnTo>
                  <a:lnTo>
                    <a:pt x="78691" y="850743"/>
                  </a:lnTo>
                  <a:lnTo>
                    <a:pt x="49825" y="808901"/>
                  </a:lnTo>
                  <a:lnTo>
                    <a:pt x="27080" y="761067"/>
                  </a:lnTo>
                  <a:lnTo>
                    <a:pt x="10467" y="707246"/>
                  </a:lnTo>
                  <a:lnTo>
                    <a:pt x="0" y="647445"/>
                  </a:lnTo>
                  <a:lnTo>
                    <a:pt x="183896" y="629538"/>
                  </a:lnTo>
                  <a:lnTo>
                    <a:pt x="194323" y="672758"/>
                  </a:lnTo>
                  <a:lnTo>
                    <a:pt x="209026" y="709834"/>
                  </a:lnTo>
                  <a:lnTo>
                    <a:pt x="251205" y="765555"/>
                  </a:lnTo>
                  <a:lnTo>
                    <a:pt x="310864" y="798131"/>
                  </a:lnTo>
                  <a:lnTo>
                    <a:pt x="388238" y="808989"/>
                  </a:lnTo>
                  <a:lnTo>
                    <a:pt x="431053" y="806565"/>
                  </a:lnTo>
                  <a:lnTo>
                    <a:pt x="499824" y="787237"/>
                  </a:lnTo>
                  <a:lnTo>
                    <a:pt x="546042" y="750234"/>
                  </a:lnTo>
                  <a:lnTo>
                    <a:pt x="569231" y="705034"/>
                  </a:lnTo>
                  <a:lnTo>
                    <a:pt x="572135" y="679957"/>
                  </a:lnTo>
                  <a:lnTo>
                    <a:pt x="570900" y="664001"/>
                  </a:lnTo>
                  <a:lnTo>
                    <a:pt x="552576" y="623442"/>
                  </a:lnTo>
                  <a:lnTo>
                    <a:pt x="507035" y="591956"/>
                  </a:lnTo>
                  <a:lnTo>
                    <a:pt x="462674" y="576093"/>
                  </a:lnTo>
                  <a:lnTo>
                    <a:pt x="386994" y="555658"/>
                  </a:lnTo>
                  <a:lnTo>
                    <a:pt x="333248" y="542036"/>
                  </a:lnTo>
                  <a:lnTo>
                    <a:pt x="276129" y="526323"/>
                  </a:lnTo>
                  <a:lnTo>
                    <a:pt x="226240" y="509209"/>
                  </a:lnTo>
                  <a:lnTo>
                    <a:pt x="183588" y="490692"/>
                  </a:lnTo>
                  <a:lnTo>
                    <a:pt x="148177" y="470773"/>
                  </a:lnTo>
                  <a:lnTo>
                    <a:pt x="82323" y="408755"/>
                  </a:lnTo>
                  <a:lnTo>
                    <a:pt x="55372" y="363807"/>
                  </a:lnTo>
                  <a:lnTo>
                    <a:pt x="39183" y="314596"/>
                  </a:lnTo>
                  <a:lnTo>
                    <a:pt x="33781" y="261112"/>
                  </a:lnTo>
                  <a:lnTo>
                    <a:pt x="36327" y="225964"/>
                  </a:lnTo>
                  <a:lnTo>
                    <a:pt x="56659" y="159099"/>
                  </a:lnTo>
                  <a:lnTo>
                    <a:pt x="96928" y="98093"/>
                  </a:lnTo>
                  <a:lnTo>
                    <a:pt x="155324" y="50710"/>
                  </a:lnTo>
                  <a:lnTo>
                    <a:pt x="191262" y="32638"/>
                  </a:lnTo>
                  <a:lnTo>
                    <a:pt x="231358" y="18377"/>
                  </a:lnTo>
                  <a:lnTo>
                    <a:pt x="275431" y="8175"/>
                  </a:lnTo>
                  <a:lnTo>
                    <a:pt x="323457" y="2045"/>
                  </a:lnTo>
                  <a:lnTo>
                    <a:pt x="375412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947287" y="4294886"/>
            <a:ext cx="2277745" cy="349885"/>
            <a:chOff x="2423286" y="4294885"/>
            <a:chExt cx="2277745" cy="34988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8620" y="4300219"/>
              <a:ext cx="2266823" cy="3387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2597" y="4433315"/>
              <a:ext cx="115697" cy="1609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5294" y="4433315"/>
              <a:ext cx="104394" cy="6629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9580" y="4390770"/>
              <a:ext cx="226314" cy="2531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780" y="4390770"/>
              <a:ext cx="226314" cy="25311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05223" y="4390643"/>
              <a:ext cx="221615" cy="248285"/>
            </a:xfrm>
            <a:custGeom>
              <a:avLst/>
              <a:gdLst/>
              <a:ahLst/>
              <a:cxnLst/>
              <a:rect l="l" t="t" r="r" b="b"/>
              <a:pathLst>
                <a:path w="221614" h="248285">
                  <a:moveTo>
                    <a:pt x="108712" y="0"/>
                  </a:moveTo>
                  <a:lnTo>
                    <a:pt x="155955" y="8747"/>
                  </a:lnTo>
                  <a:lnTo>
                    <a:pt x="192150" y="34924"/>
                  </a:lnTo>
                  <a:lnTo>
                    <a:pt x="214757" y="79216"/>
                  </a:lnTo>
                  <a:lnTo>
                    <a:pt x="221361" y="141985"/>
                  </a:lnTo>
                  <a:lnTo>
                    <a:pt x="64262" y="141985"/>
                  </a:lnTo>
                  <a:lnTo>
                    <a:pt x="65426" y="155201"/>
                  </a:lnTo>
                  <a:lnTo>
                    <a:pt x="87066" y="192234"/>
                  </a:lnTo>
                  <a:lnTo>
                    <a:pt x="115570" y="200913"/>
                  </a:lnTo>
                  <a:lnTo>
                    <a:pt x="122618" y="200413"/>
                  </a:lnTo>
                  <a:lnTo>
                    <a:pt x="152693" y="175339"/>
                  </a:lnTo>
                  <a:lnTo>
                    <a:pt x="155575" y="167004"/>
                  </a:lnTo>
                  <a:lnTo>
                    <a:pt x="218059" y="177545"/>
                  </a:lnTo>
                  <a:lnTo>
                    <a:pt x="192127" y="219872"/>
                  </a:lnTo>
                  <a:lnTo>
                    <a:pt x="150733" y="243363"/>
                  </a:lnTo>
                  <a:lnTo>
                    <a:pt x="114935" y="247903"/>
                  </a:lnTo>
                  <a:lnTo>
                    <a:pt x="86000" y="245360"/>
                  </a:lnTo>
                  <a:lnTo>
                    <a:pt x="40229" y="225079"/>
                  </a:lnTo>
                  <a:lnTo>
                    <a:pt x="13126" y="190148"/>
                  </a:lnTo>
                  <a:lnTo>
                    <a:pt x="1454" y="149330"/>
                  </a:lnTo>
                  <a:lnTo>
                    <a:pt x="0" y="125729"/>
                  </a:lnTo>
                  <a:lnTo>
                    <a:pt x="1908" y="97873"/>
                  </a:lnTo>
                  <a:lnTo>
                    <a:pt x="17252" y="51685"/>
                  </a:lnTo>
                  <a:lnTo>
                    <a:pt x="47168" y="18805"/>
                  </a:lnTo>
                  <a:lnTo>
                    <a:pt x="86133" y="2093"/>
                  </a:lnTo>
                  <a:lnTo>
                    <a:pt x="108712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7202" y="4385309"/>
              <a:ext cx="164211" cy="25311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45561" y="4390643"/>
              <a:ext cx="224154" cy="248285"/>
            </a:xfrm>
            <a:custGeom>
              <a:avLst/>
              <a:gdLst/>
              <a:ahLst/>
              <a:cxnLst/>
              <a:rect l="l" t="t" r="r" b="b"/>
              <a:pathLst>
                <a:path w="224154" h="248285">
                  <a:moveTo>
                    <a:pt x="114935" y="0"/>
                  </a:moveTo>
                  <a:lnTo>
                    <a:pt x="153781" y="4667"/>
                  </a:lnTo>
                  <a:lnTo>
                    <a:pt x="195647" y="29219"/>
                  </a:lnTo>
                  <a:lnTo>
                    <a:pt x="220472" y="75564"/>
                  </a:lnTo>
                  <a:lnTo>
                    <a:pt x="158623" y="86613"/>
                  </a:lnTo>
                  <a:lnTo>
                    <a:pt x="156598" y="77946"/>
                  </a:lnTo>
                  <a:lnTo>
                    <a:pt x="153574" y="70421"/>
                  </a:lnTo>
                  <a:lnTo>
                    <a:pt x="115824" y="49402"/>
                  </a:lnTo>
                  <a:lnTo>
                    <a:pt x="104703" y="50405"/>
                  </a:lnTo>
                  <a:lnTo>
                    <a:pt x="72338" y="74987"/>
                  </a:lnTo>
                  <a:lnTo>
                    <a:pt x="64515" y="119760"/>
                  </a:lnTo>
                  <a:lnTo>
                    <a:pt x="65397" y="139265"/>
                  </a:lnTo>
                  <a:lnTo>
                    <a:pt x="78612" y="179323"/>
                  </a:lnTo>
                  <a:lnTo>
                    <a:pt x="116712" y="196722"/>
                  </a:lnTo>
                  <a:lnTo>
                    <a:pt x="125259" y="196082"/>
                  </a:lnTo>
                  <a:lnTo>
                    <a:pt x="155654" y="172767"/>
                  </a:lnTo>
                  <a:lnTo>
                    <a:pt x="162051" y="151637"/>
                  </a:lnTo>
                  <a:lnTo>
                    <a:pt x="223647" y="162178"/>
                  </a:lnTo>
                  <a:lnTo>
                    <a:pt x="209661" y="199326"/>
                  </a:lnTo>
                  <a:lnTo>
                    <a:pt x="172031" y="235688"/>
                  </a:lnTo>
                  <a:lnTo>
                    <a:pt x="135507" y="246546"/>
                  </a:lnTo>
                  <a:lnTo>
                    <a:pt x="113791" y="247903"/>
                  </a:lnTo>
                  <a:lnTo>
                    <a:pt x="89100" y="245836"/>
                  </a:lnTo>
                  <a:lnTo>
                    <a:pt x="47623" y="229365"/>
                  </a:lnTo>
                  <a:lnTo>
                    <a:pt x="17359" y="197036"/>
                  </a:lnTo>
                  <a:lnTo>
                    <a:pt x="1928" y="151610"/>
                  </a:lnTo>
                  <a:lnTo>
                    <a:pt x="0" y="124205"/>
                  </a:lnTo>
                  <a:lnTo>
                    <a:pt x="1930" y="96488"/>
                  </a:lnTo>
                  <a:lnTo>
                    <a:pt x="17412" y="50768"/>
                  </a:lnTo>
                  <a:lnTo>
                    <a:pt x="47873" y="18430"/>
                  </a:lnTo>
                  <a:lnTo>
                    <a:pt x="89834" y="2047"/>
                  </a:lnTo>
                  <a:lnTo>
                    <a:pt x="11493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202" y="4385309"/>
              <a:ext cx="164210" cy="25311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28620" y="4300219"/>
              <a:ext cx="2266950" cy="339090"/>
            </a:xfrm>
            <a:custGeom>
              <a:avLst/>
              <a:gdLst/>
              <a:ahLst/>
              <a:cxnLst/>
              <a:rect l="l" t="t" r="r" b="b"/>
              <a:pathLst>
                <a:path w="2266950" h="339089">
                  <a:moveTo>
                    <a:pt x="1251077" y="12064"/>
                  </a:moveTo>
                  <a:lnTo>
                    <a:pt x="1251077" y="95884"/>
                  </a:lnTo>
                  <a:lnTo>
                    <a:pt x="1294003" y="95884"/>
                  </a:lnTo>
                  <a:lnTo>
                    <a:pt x="1294003" y="145795"/>
                  </a:lnTo>
                  <a:lnTo>
                    <a:pt x="1251077" y="145795"/>
                  </a:lnTo>
                  <a:lnTo>
                    <a:pt x="1251077" y="241426"/>
                  </a:lnTo>
                  <a:lnTo>
                    <a:pt x="1255014" y="281050"/>
                  </a:lnTo>
                  <a:lnTo>
                    <a:pt x="1257934" y="283082"/>
                  </a:lnTo>
                  <a:lnTo>
                    <a:pt x="1260856" y="285241"/>
                  </a:lnTo>
                  <a:lnTo>
                    <a:pt x="1264412" y="286257"/>
                  </a:lnTo>
                  <a:lnTo>
                    <a:pt x="1268476" y="286257"/>
                  </a:lnTo>
                  <a:lnTo>
                    <a:pt x="1273335" y="285878"/>
                  </a:lnTo>
                  <a:lnTo>
                    <a:pt x="1279159" y="284749"/>
                  </a:lnTo>
                  <a:lnTo>
                    <a:pt x="1285960" y="282882"/>
                  </a:lnTo>
                  <a:lnTo>
                    <a:pt x="1293749" y="280288"/>
                  </a:lnTo>
                  <a:lnTo>
                    <a:pt x="1299083" y="328929"/>
                  </a:lnTo>
                  <a:lnTo>
                    <a:pt x="1287772" y="333023"/>
                  </a:lnTo>
                  <a:lnTo>
                    <a:pt x="1275746" y="335962"/>
                  </a:lnTo>
                  <a:lnTo>
                    <a:pt x="1263007" y="337734"/>
                  </a:lnTo>
                  <a:lnTo>
                    <a:pt x="1249553" y="338327"/>
                  </a:lnTo>
                  <a:lnTo>
                    <a:pt x="1241288" y="337970"/>
                  </a:lnTo>
                  <a:lnTo>
                    <a:pt x="1203198" y="323849"/>
                  </a:lnTo>
                  <a:lnTo>
                    <a:pt x="1189283" y="286535"/>
                  </a:lnTo>
                  <a:lnTo>
                    <a:pt x="1188212" y="249173"/>
                  </a:lnTo>
                  <a:lnTo>
                    <a:pt x="1188212" y="145795"/>
                  </a:lnTo>
                  <a:lnTo>
                    <a:pt x="1159383" y="145795"/>
                  </a:lnTo>
                  <a:lnTo>
                    <a:pt x="1159383" y="95884"/>
                  </a:lnTo>
                  <a:lnTo>
                    <a:pt x="1188212" y="95884"/>
                  </a:lnTo>
                  <a:lnTo>
                    <a:pt x="1188212" y="48767"/>
                  </a:lnTo>
                  <a:lnTo>
                    <a:pt x="1251077" y="12064"/>
                  </a:lnTo>
                  <a:close/>
                </a:path>
                <a:path w="2266950" h="339089">
                  <a:moveTo>
                    <a:pt x="386969" y="12064"/>
                  </a:moveTo>
                  <a:lnTo>
                    <a:pt x="386969" y="95884"/>
                  </a:lnTo>
                  <a:lnTo>
                    <a:pt x="429895" y="95884"/>
                  </a:lnTo>
                  <a:lnTo>
                    <a:pt x="429895" y="145795"/>
                  </a:lnTo>
                  <a:lnTo>
                    <a:pt x="386969" y="145795"/>
                  </a:lnTo>
                  <a:lnTo>
                    <a:pt x="386969" y="241426"/>
                  </a:lnTo>
                  <a:lnTo>
                    <a:pt x="390906" y="281050"/>
                  </a:lnTo>
                  <a:lnTo>
                    <a:pt x="393827" y="283082"/>
                  </a:lnTo>
                  <a:lnTo>
                    <a:pt x="396748" y="285241"/>
                  </a:lnTo>
                  <a:lnTo>
                    <a:pt x="400304" y="286257"/>
                  </a:lnTo>
                  <a:lnTo>
                    <a:pt x="404368" y="286257"/>
                  </a:lnTo>
                  <a:lnTo>
                    <a:pt x="409227" y="285878"/>
                  </a:lnTo>
                  <a:lnTo>
                    <a:pt x="415051" y="284749"/>
                  </a:lnTo>
                  <a:lnTo>
                    <a:pt x="421852" y="282882"/>
                  </a:lnTo>
                  <a:lnTo>
                    <a:pt x="429641" y="280288"/>
                  </a:lnTo>
                  <a:lnTo>
                    <a:pt x="434975" y="328929"/>
                  </a:lnTo>
                  <a:lnTo>
                    <a:pt x="423664" y="333023"/>
                  </a:lnTo>
                  <a:lnTo>
                    <a:pt x="411638" y="335962"/>
                  </a:lnTo>
                  <a:lnTo>
                    <a:pt x="398899" y="337734"/>
                  </a:lnTo>
                  <a:lnTo>
                    <a:pt x="385445" y="338327"/>
                  </a:lnTo>
                  <a:lnTo>
                    <a:pt x="377180" y="337970"/>
                  </a:lnTo>
                  <a:lnTo>
                    <a:pt x="339090" y="323849"/>
                  </a:lnTo>
                  <a:lnTo>
                    <a:pt x="325175" y="286535"/>
                  </a:lnTo>
                  <a:lnTo>
                    <a:pt x="324104" y="249173"/>
                  </a:lnTo>
                  <a:lnTo>
                    <a:pt x="324104" y="145795"/>
                  </a:lnTo>
                  <a:lnTo>
                    <a:pt x="295275" y="145795"/>
                  </a:lnTo>
                  <a:lnTo>
                    <a:pt x="295275" y="95884"/>
                  </a:lnTo>
                  <a:lnTo>
                    <a:pt x="324104" y="95884"/>
                  </a:lnTo>
                  <a:lnTo>
                    <a:pt x="324104" y="48767"/>
                  </a:lnTo>
                  <a:lnTo>
                    <a:pt x="386969" y="12064"/>
                  </a:lnTo>
                  <a:close/>
                </a:path>
                <a:path w="2266950" h="339089">
                  <a:moveTo>
                    <a:pt x="2204085" y="5587"/>
                  </a:moveTo>
                  <a:lnTo>
                    <a:pt x="2266823" y="5587"/>
                  </a:lnTo>
                  <a:lnTo>
                    <a:pt x="2266823" y="332866"/>
                  </a:lnTo>
                  <a:lnTo>
                    <a:pt x="2208530" y="332866"/>
                  </a:lnTo>
                  <a:lnTo>
                    <a:pt x="2208530" y="298068"/>
                  </a:lnTo>
                  <a:lnTo>
                    <a:pt x="2200957" y="307595"/>
                  </a:lnTo>
                  <a:lnTo>
                    <a:pt x="2164330" y="332648"/>
                  </a:lnTo>
                  <a:lnTo>
                    <a:pt x="2134362" y="338327"/>
                  </a:lnTo>
                  <a:lnTo>
                    <a:pt x="2114694" y="336258"/>
                  </a:lnTo>
                  <a:lnTo>
                    <a:pt x="2079694" y="319736"/>
                  </a:lnTo>
                  <a:lnTo>
                    <a:pt x="2051643" y="287210"/>
                  </a:lnTo>
                  <a:lnTo>
                    <a:pt x="2037113" y="241299"/>
                  </a:lnTo>
                  <a:lnTo>
                    <a:pt x="2035302" y="213486"/>
                  </a:lnTo>
                  <a:lnTo>
                    <a:pt x="2037066" y="185175"/>
                  </a:lnTo>
                  <a:lnTo>
                    <a:pt x="2051214" y="139317"/>
                  </a:lnTo>
                  <a:lnTo>
                    <a:pt x="2078743" y="108104"/>
                  </a:lnTo>
                  <a:lnTo>
                    <a:pt x="2114557" y="92396"/>
                  </a:lnTo>
                  <a:lnTo>
                    <a:pt x="2135251" y="90423"/>
                  </a:lnTo>
                  <a:lnTo>
                    <a:pt x="2154471" y="92495"/>
                  </a:lnTo>
                  <a:lnTo>
                    <a:pt x="2172335" y="98710"/>
                  </a:lnTo>
                  <a:lnTo>
                    <a:pt x="2188864" y="109069"/>
                  </a:lnTo>
                  <a:lnTo>
                    <a:pt x="2204085" y="123570"/>
                  </a:lnTo>
                  <a:lnTo>
                    <a:pt x="2204085" y="5587"/>
                  </a:lnTo>
                  <a:close/>
                </a:path>
                <a:path w="2266950" h="339089">
                  <a:moveTo>
                    <a:pt x="131318" y="0"/>
                  </a:moveTo>
                  <a:lnTo>
                    <a:pt x="185293" y="6762"/>
                  </a:lnTo>
                  <a:lnTo>
                    <a:pt x="224028" y="27050"/>
                  </a:lnTo>
                  <a:lnTo>
                    <a:pt x="247840" y="58594"/>
                  </a:lnTo>
                  <a:lnTo>
                    <a:pt x="256794" y="99186"/>
                  </a:lnTo>
                  <a:lnTo>
                    <a:pt x="190754" y="102107"/>
                  </a:lnTo>
                  <a:lnTo>
                    <a:pt x="187967" y="90342"/>
                  </a:lnTo>
                  <a:lnTo>
                    <a:pt x="183991" y="80375"/>
                  </a:lnTo>
                  <a:lnTo>
                    <a:pt x="143730" y="55427"/>
                  </a:lnTo>
                  <a:lnTo>
                    <a:pt x="130683" y="54736"/>
                  </a:lnTo>
                  <a:lnTo>
                    <a:pt x="117012" y="55475"/>
                  </a:lnTo>
                  <a:lnTo>
                    <a:pt x="78486" y="71627"/>
                  </a:lnTo>
                  <a:lnTo>
                    <a:pt x="75056" y="78358"/>
                  </a:lnTo>
                  <a:lnTo>
                    <a:pt x="75056" y="86867"/>
                  </a:lnTo>
                  <a:lnTo>
                    <a:pt x="75056" y="94614"/>
                  </a:lnTo>
                  <a:lnTo>
                    <a:pt x="106283" y="117490"/>
                  </a:lnTo>
                  <a:lnTo>
                    <a:pt x="145542" y="128650"/>
                  </a:lnTo>
                  <a:lnTo>
                    <a:pt x="168142" y="134411"/>
                  </a:lnTo>
                  <a:lnTo>
                    <a:pt x="187563" y="140255"/>
                  </a:lnTo>
                  <a:lnTo>
                    <a:pt x="227822" y="158809"/>
                  </a:lnTo>
                  <a:lnTo>
                    <a:pt x="258798" y="196611"/>
                  </a:lnTo>
                  <a:lnTo>
                    <a:pt x="266192" y="237616"/>
                  </a:lnTo>
                  <a:lnTo>
                    <a:pt x="265215" y="251424"/>
                  </a:lnTo>
                  <a:lnTo>
                    <a:pt x="250571" y="290321"/>
                  </a:lnTo>
                  <a:lnTo>
                    <a:pt x="219852" y="320004"/>
                  </a:lnTo>
                  <a:lnTo>
                    <a:pt x="174275" y="335740"/>
                  </a:lnTo>
                  <a:lnTo>
                    <a:pt x="135128" y="338708"/>
                  </a:lnTo>
                  <a:lnTo>
                    <a:pt x="105884" y="336921"/>
                  </a:lnTo>
                  <a:lnTo>
                    <a:pt x="58207" y="322581"/>
                  </a:lnTo>
                  <a:lnTo>
                    <a:pt x="24824" y="294056"/>
                  </a:lnTo>
                  <a:lnTo>
                    <a:pt x="4925" y="252249"/>
                  </a:lnTo>
                  <a:lnTo>
                    <a:pt x="0" y="226440"/>
                  </a:lnTo>
                  <a:lnTo>
                    <a:pt x="64389" y="220217"/>
                  </a:lnTo>
                  <a:lnTo>
                    <a:pt x="68006" y="235319"/>
                  </a:lnTo>
                  <a:lnTo>
                    <a:pt x="73136" y="248253"/>
                  </a:lnTo>
                  <a:lnTo>
                    <a:pt x="108727" y="279145"/>
                  </a:lnTo>
                  <a:lnTo>
                    <a:pt x="135762" y="282955"/>
                  </a:lnTo>
                  <a:lnTo>
                    <a:pt x="150766" y="282100"/>
                  </a:lnTo>
                  <a:lnTo>
                    <a:pt x="190970" y="262320"/>
                  </a:lnTo>
                  <a:lnTo>
                    <a:pt x="200025" y="237870"/>
                  </a:lnTo>
                  <a:lnTo>
                    <a:pt x="200025" y="230123"/>
                  </a:lnTo>
                  <a:lnTo>
                    <a:pt x="169545" y="203834"/>
                  </a:lnTo>
                  <a:lnTo>
                    <a:pt x="116586" y="189610"/>
                  </a:lnTo>
                  <a:lnTo>
                    <a:pt x="91989" y="182657"/>
                  </a:lnTo>
                  <a:lnTo>
                    <a:pt x="54703" y="166465"/>
                  </a:lnTo>
                  <a:lnTo>
                    <a:pt x="19399" y="127222"/>
                  </a:lnTo>
                  <a:lnTo>
                    <a:pt x="11811" y="91312"/>
                  </a:lnTo>
                  <a:lnTo>
                    <a:pt x="12711" y="79027"/>
                  </a:lnTo>
                  <a:lnTo>
                    <a:pt x="33942" y="34361"/>
                  </a:lnTo>
                  <a:lnTo>
                    <a:pt x="66929" y="11429"/>
                  </a:lnTo>
                  <a:lnTo>
                    <a:pt x="113149" y="714"/>
                  </a:lnTo>
                  <a:lnTo>
                    <a:pt x="131318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389116" y="4294886"/>
            <a:ext cx="1304925" cy="440055"/>
            <a:chOff x="4865115" y="4294885"/>
            <a:chExt cx="1304925" cy="44005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0449" y="4300219"/>
              <a:ext cx="1293749" cy="4291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9170" y="4433315"/>
              <a:ext cx="104394" cy="6629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920485" y="4396104"/>
              <a:ext cx="243840" cy="333375"/>
            </a:xfrm>
            <a:custGeom>
              <a:avLst/>
              <a:gdLst/>
              <a:ahLst/>
              <a:cxnLst/>
              <a:rect l="l" t="t" r="r" b="b"/>
              <a:pathLst>
                <a:path w="243839" h="333375">
                  <a:moveTo>
                    <a:pt x="0" y="0"/>
                  </a:moveTo>
                  <a:lnTo>
                    <a:pt x="66675" y="0"/>
                  </a:lnTo>
                  <a:lnTo>
                    <a:pt x="123443" y="168275"/>
                  </a:lnTo>
                  <a:lnTo>
                    <a:pt x="178815" y="0"/>
                  </a:lnTo>
                  <a:lnTo>
                    <a:pt x="243712" y="0"/>
                  </a:lnTo>
                  <a:lnTo>
                    <a:pt x="160019" y="228092"/>
                  </a:lnTo>
                  <a:lnTo>
                    <a:pt x="145034" y="269367"/>
                  </a:lnTo>
                  <a:lnTo>
                    <a:pt x="124333" y="308356"/>
                  </a:lnTo>
                  <a:lnTo>
                    <a:pt x="88264" y="329438"/>
                  </a:lnTo>
                  <a:lnTo>
                    <a:pt x="56261" y="333248"/>
                  </a:lnTo>
                  <a:lnTo>
                    <a:pt x="47257" y="333009"/>
                  </a:lnTo>
                  <a:lnTo>
                    <a:pt x="38338" y="332295"/>
                  </a:lnTo>
                  <a:lnTo>
                    <a:pt x="29489" y="331104"/>
                  </a:lnTo>
                  <a:lnTo>
                    <a:pt x="20700" y="329438"/>
                  </a:lnTo>
                  <a:lnTo>
                    <a:pt x="15112" y="280289"/>
                  </a:lnTo>
                  <a:lnTo>
                    <a:pt x="22334" y="281602"/>
                  </a:lnTo>
                  <a:lnTo>
                    <a:pt x="29162" y="282511"/>
                  </a:lnTo>
                  <a:lnTo>
                    <a:pt x="35633" y="283039"/>
                  </a:lnTo>
                  <a:lnTo>
                    <a:pt x="41783" y="283210"/>
                  </a:lnTo>
                  <a:lnTo>
                    <a:pt x="51948" y="282420"/>
                  </a:lnTo>
                  <a:lnTo>
                    <a:pt x="83391" y="255825"/>
                  </a:lnTo>
                  <a:lnTo>
                    <a:pt x="90169" y="2377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1764" y="4390770"/>
              <a:ext cx="226314" cy="25311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3894" y="4385309"/>
              <a:ext cx="164211" cy="25311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99099" y="4390643"/>
              <a:ext cx="221615" cy="248285"/>
            </a:xfrm>
            <a:custGeom>
              <a:avLst/>
              <a:gdLst/>
              <a:ahLst/>
              <a:cxnLst/>
              <a:rect l="l" t="t" r="r" b="b"/>
              <a:pathLst>
                <a:path w="221614" h="248285">
                  <a:moveTo>
                    <a:pt x="108712" y="0"/>
                  </a:moveTo>
                  <a:lnTo>
                    <a:pt x="155955" y="8747"/>
                  </a:lnTo>
                  <a:lnTo>
                    <a:pt x="192150" y="34924"/>
                  </a:lnTo>
                  <a:lnTo>
                    <a:pt x="214757" y="79216"/>
                  </a:lnTo>
                  <a:lnTo>
                    <a:pt x="221361" y="141985"/>
                  </a:lnTo>
                  <a:lnTo>
                    <a:pt x="64262" y="141985"/>
                  </a:lnTo>
                  <a:lnTo>
                    <a:pt x="65426" y="155201"/>
                  </a:lnTo>
                  <a:lnTo>
                    <a:pt x="87066" y="192234"/>
                  </a:lnTo>
                  <a:lnTo>
                    <a:pt x="115570" y="200913"/>
                  </a:lnTo>
                  <a:lnTo>
                    <a:pt x="122618" y="200413"/>
                  </a:lnTo>
                  <a:lnTo>
                    <a:pt x="152693" y="175339"/>
                  </a:lnTo>
                  <a:lnTo>
                    <a:pt x="155575" y="167004"/>
                  </a:lnTo>
                  <a:lnTo>
                    <a:pt x="218059" y="177545"/>
                  </a:lnTo>
                  <a:lnTo>
                    <a:pt x="192127" y="219872"/>
                  </a:lnTo>
                  <a:lnTo>
                    <a:pt x="150733" y="243363"/>
                  </a:lnTo>
                  <a:lnTo>
                    <a:pt x="114935" y="247903"/>
                  </a:lnTo>
                  <a:lnTo>
                    <a:pt x="86000" y="245360"/>
                  </a:lnTo>
                  <a:lnTo>
                    <a:pt x="40229" y="225079"/>
                  </a:lnTo>
                  <a:lnTo>
                    <a:pt x="13126" y="190148"/>
                  </a:lnTo>
                  <a:lnTo>
                    <a:pt x="1454" y="149330"/>
                  </a:lnTo>
                  <a:lnTo>
                    <a:pt x="0" y="125729"/>
                  </a:lnTo>
                  <a:lnTo>
                    <a:pt x="1908" y="97873"/>
                  </a:lnTo>
                  <a:lnTo>
                    <a:pt x="17252" y="51685"/>
                  </a:lnTo>
                  <a:lnTo>
                    <a:pt x="47168" y="18805"/>
                  </a:lnTo>
                  <a:lnTo>
                    <a:pt x="86133" y="2093"/>
                  </a:lnTo>
                  <a:lnTo>
                    <a:pt x="108712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3187" y="4351400"/>
              <a:ext cx="191643" cy="2377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870449" y="4300219"/>
              <a:ext cx="330200" cy="365760"/>
            </a:xfrm>
            <a:custGeom>
              <a:avLst/>
              <a:gdLst/>
              <a:ahLst/>
              <a:cxnLst/>
              <a:rect l="l" t="t" r="r" b="b"/>
              <a:pathLst>
                <a:path w="330200" h="365760">
                  <a:moveTo>
                    <a:pt x="159130" y="0"/>
                  </a:moveTo>
                  <a:lnTo>
                    <a:pt x="224377" y="11144"/>
                  </a:lnTo>
                  <a:lnTo>
                    <a:pt x="274574" y="44576"/>
                  </a:lnTo>
                  <a:lnTo>
                    <a:pt x="306578" y="98028"/>
                  </a:lnTo>
                  <a:lnTo>
                    <a:pt x="317246" y="169290"/>
                  </a:lnTo>
                  <a:lnTo>
                    <a:pt x="316487" y="189868"/>
                  </a:lnTo>
                  <a:lnTo>
                    <a:pt x="305308" y="243839"/>
                  </a:lnTo>
                  <a:lnTo>
                    <a:pt x="285948" y="279790"/>
                  </a:lnTo>
                  <a:lnTo>
                    <a:pt x="276733" y="291337"/>
                  </a:lnTo>
                  <a:lnTo>
                    <a:pt x="289186" y="299628"/>
                  </a:lnTo>
                  <a:lnTo>
                    <a:pt x="302164" y="306990"/>
                  </a:lnTo>
                  <a:lnTo>
                    <a:pt x="315666" y="313447"/>
                  </a:lnTo>
                  <a:lnTo>
                    <a:pt x="329691" y="319023"/>
                  </a:lnTo>
                  <a:lnTo>
                    <a:pt x="305308" y="365759"/>
                  </a:lnTo>
                  <a:lnTo>
                    <a:pt x="263556" y="345439"/>
                  </a:lnTo>
                  <a:lnTo>
                    <a:pt x="232155" y="324484"/>
                  </a:lnTo>
                  <a:lnTo>
                    <a:pt x="215630" y="330579"/>
                  </a:lnTo>
                  <a:lnTo>
                    <a:pt x="198247" y="334946"/>
                  </a:lnTo>
                  <a:lnTo>
                    <a:pt x="180006" y="337575"/>
                  </a:lnTo>
                  <a:lnTo>
                    <a:pt x="160909" y="338454"/>
                  </a:lnTo>
                  <a:lnTo>
                    <a:pt x="125235" y="335688"/>
                  </a:lnTo>
                  <a:lnTo>
                    <a:pt x="66129" y="313487"/>
                  </a:lnTo>
                  <a:lnTo>
                    <a:pt x="24002" y="269571"/>
                  </a:lnTo>
                  <a:lnTo>
                    <a:pt x="2666" y="207226"/>
                  </a:lnTo>
                  <a:lnTo>
                    <a:pt x="0" y="169290"/>
                  </a:lnTo>
                  <a:lnTo>
                    <a:pt x="2668" y="131427"/>
                  </a:lnTo>
                  <a:lnTo>
                    <a:pt x="24056" y="69082"/>
                  </a:lnTo>
                  <a:lnTo>
                    <a:pt x="66137" y="25074"/>
                  </a:lnTo>
                  <a:lnTo>
                    <a:pt x="124291" y="2786"/>
                  </a:lnTo>
                  <a:lnTo>
                    <a:pt x="159130" y="0"/>
                  </a:lnTo>
                  <a:close/>
                </a:path>
              </a:pathLst>
            </a:custGeom>
            <a:ln w="10667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852029" y="4303140"/>
            <a:ext cx="2115185" cy="431800"/>
            <a:chOff x="6328028" y="4303140"/>
            <a:chExt cx="2115185" cy="43180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33362" y="4308474"/>
              <a:ext cx="2104390" cy="4208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2173" y="4513960"/>
              <a:ext cx="95250" cy="855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0989" y="4513960"/>
              <a:ext cx="95249" cy="8559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6462" y="4433315"/>
              <a:ext cx="104393" cy="662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0618" y="4433315"/>
              <a:ext cx="116077" cy="1544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8326" y="4433315"/>
              <a:ext cx="116077" cy="15443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5656" y="4390770"/>
              <a:ext cx="226313" cy="25311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129398" y="4390643"/>
              <a:ext cx="1308735" cy="339090"/>
            </a:xfrm>
            <a:custGeom>
              <a:avLst/>
              <a:gdLst/>
              <a:ahLst/>
              <a:cxnLst/>
              <a:rect l="l" t="t" r="r" b="b"/>
              <a:pathLst>
                <a:path w="1308734" h="339089">
                  <a:moveTo>
                    <a:pt x="1195704" y="0"/>
                  </a:moveTo>
                  <a:lnTo>
                    <a:pt x="1242949" y="8747"/>
                  </a:lnTo>
                  <a:lnTo>
                    <a:pt x="1279144" y="34924"/>
                  </a:lnTo>
                  <a:lnTo>
                    <a:pt x="1301750" y="79216"/>
                  </a:lnTo>
                  <a:lnTo>
                    <a:pt x="1308353" y="141985"/>
                  </a:lnTo>
                  <a:lnTo>
                    <a:pt x="1151254" y="141985"/>
                  </a:lnTo>
                  <a:lnTo>
                    <a:pt x="1152419" y="155201"/>
                  </a:lnTo>
                  <a:lnTo>
                    <a:pt x="1174059" y="192234"/>
                  </a:lnTo>
                  <a:lnTo>
                    <a:pt x="1202562" y="200913"/>
                  </a:lnTo>
                  <a:lnTo>
                    <a:pt x="1209611" y="200413"/>
                  </a:lnTo>
                  <a:lnTo>
                    <a:pt x="1239686" y="175339"/>
                  </a:lnTo>
                  <a:lnTo>
                    <a:pt x="1242568" y="167004"/>
                  </a:lnTo>
                  <a:lnTo>
                    <a:pt x="1305052" y="177545"/>
                  </a:lnTo>
                  <a:lnTo>
                    <a:pt x="1279120" y="219872"/>
                  </a:lnTo>
                  <a:lnTo>
                    <a:pt x="1237726" y="243363"/>
                  </a:lnTo>
                  <a:lnTo>
                    <a:pt x="1201927" y="247903"/>
                  </a:lnTo>
                  <a:lnTo>
                    <a:pt x="1172993" y="245360"/>
                  </a:lnTo>
                  <a:lnTo>
                    <a:pt x="1127222" y="225079"/>
                  </a:lnTo>
                  <a:lnTo>
                    <a:pt x="1100119" y="190148"/>
                  </a:lnTo>
                  <a:lnTo>
                    <a:pt x="1088447" y="149330"/>
                  </a:lnTo>
                  <a:lnTo>
                    <a:pt x="1086993" y="125729"/>
                  </a:lnTo>
                  <a:lnTo>
                    <a:pt x="1088901" y="97873"/>
                  </a:lnTo>
                  <a:lnTo>
                    <a:pt x="1104245" y="51685"/>
                  </a:lnTo>
                  <a:lnTo>
                    <a:pt x="1134161" y="18805"/>
                  </a:lnTo>
                  <a:lnTo>
                    <a:pt x="1173126" y="2093"/>
                  </a:lnTo>
                  <a:lnTo>
                    <a:pt x="1195704" y="0"/>
                  </a:lnTo>
                  <a:close/>
                </a:path>
                <a:path w="1308734" h="339089">
                  <a:moveTo>
                    <a:pt x="912241" y="0"/>
                  </a:moveTo>
                  <a:lnTo>
                    <a:pt x="933289" y="2424"/>
                  </a:lnTo>
                  <a:lnTo>
                    <a:pt x="952420" y="9683"/>
                  </a:lnTo>
                  <a:lnTo>
                    <a:pt x="969623" y="21752"/>
                  </a:lnTo>
                  <a:lnTo>
                    <a:pt x="984884" y="38607"/>
                  </a:lnTo>
                  <a:lnTo>
                    <a:pt x="984884" y="5460"/>
                  </a:lnTo>
                  <a:lnTo>
                    <a:pt x="1043558" y="5460"/>
                  </a:lnTo>
                  <a:lnTo>
                    <a:pt x="1043558" y="218185"/>
                  </a:lnTo>
                  <a:lnTo>
                    <a:pt x="1039701" y="269210"/>
                  </a:lnTo>
                  <a:lnTo>
                    <a:pt x="1023127" y="306980"/>
                  </a:lnTo>
                  <a:lnTo>
                    <a:pt x="983869" y="331977"/>
                  </a:lnTo>
                  <a:lnTo>
                    <a:pt x="931036" y="338708"/>
                  </a:lnTo>
                  <a:lnTo>
                    <a:pt x="903108" y="337421"/>
                  </a:lnTo>
                  <a:lnTo>
                    <a:pt x="860349" y="327082"/>
                  </a:lnTo>
                  <a:lnTo>
                    <a:pt x="826595" y="294655"/>
                  </a:lnTo>
                  <a:lnTo>
                    <a:pt x="820293" y="265683"/>
                  </a:lnTo>
                  <a:lnTo>
                    <a:pt x="820293" y="263651"/>
                  </a:lnTo>
                  <a:lnTo>
                    <a:pt x="820420" y="261111"/>
                  </a:lnTo>
                  <a:lnTo>
                    <a:pt x="820547" y="258063"/>
                  </a:lnTo>
                  <a:lnTo>
                    <a:pt x="892175" y="266826"/>
                  </a:lnTo>
                  <a:lnTo>
                    <a:pt x="893445" y="275208"/>
                  </a:lnTo>
                  <a:lnTo>
                    <a:pt x="896111" y="280923"/>
                  </a:lnTo>
                  <a:lnTo>
                    <a:pt x="928624" y="290702"/>
                  </a:lnTo>
                  <a:lnTo>
                    <a:pt x="940129" y="290248"/>
                  </a:lnTo>
                  <a:lnTo>
                    <a:pt x="975105" y="274827"/>
                  </a:lnTo>
                  <a:lnTo>
                    <a:pt x="980821" y="238632"/>
                  </a:lnTo>
                  <a:lnTo>
                    <a:pt x="980821" y="204088"/>
                  </a:lnTo>
                  <a:lnTo>
                    <a:pt x="965817" y="220904"/>
                  </a:lnTo>
                  <a:lnTo>
                    <a:pt x="948991" y="232886"/>
                  </a:lnTo>
                  <a:lnTo>
                    <a:pt x="930332" y="240057"/>
                  </a:lnTo>
                  <a:lnTo>
                    <a:pt x="909827" y="242442"/>
                  </a:lnTo>
                  <a:lnTo>
                    <a:pt x="887178" y="239918"/>
                  </a:lnTo>
                  <a:lnTo>
                    <a:pt x="849356" y="219725"/>
                  </a:lnTo>
                  <a:lnTo>
                    <a:pt x="824561" y="185152"/>
                  </a:lnTo>
                  <a:lnTo>
                    <a:pt x="813651" y="145389"/>
                  </a:lnTo>
                  <a:lnTo>
                    <a:pt x="812292" y="122554"/>
                  </a:lnTo>
                  <a:lnTo>
                    <a:pt x="814079" y="94557"/>
                  </a:lnTo>
                  <a:lnTo>
                    <a:pt x="828419" y="48992"/>
                  </a:lnTo>
                  <a:lnTo>
                    <a:pt x="856180" y="17734"/>
                  </a:lnTo>
                  <a:lnTo>
                    <a:pt x="891839" y="1974"/>
                  </a:lnTo>
                  <a:lnTo>
                    <a:pt x="912241" y="0"/>
                  </a:lnTo>
                  <a:close/>
                </a:path>
                <a:path w="1308734" h="339089">
                  <a:moveTo>
                    <a:pt x="664464" y="0"/>
                  </a:moveTo>
                  <a:lnTo>
                    <a:pt x="715381" y="5625"/>
                  </a:lnTo>
                  <a:lnTo>
                    <a:pt x="750951" y="27892"/>
                  </a:lnTo>
                  <a:lnTo>
                    <a:pt x="763762" y="72505"/>
                  </a:lnTo>
                  <a:lnTo>
                    <a:pt x="764285" y="91312"/>
                  </a:lnTo>
                  <a:lnTo>
                    <a:pt x="763651" y="164591"/>
                  </a:lnTo>
                  <a:lnTo>
                    <a:pt x="763839" y="179189"/>
                  </a:lnTo>
                  <a:lnTo>
                    <a:pt x="768427" y="218243"/>
                  </a:lnTo>
                  <a:lnTo>
                    <a:pt x="777875" y="242442"/>
                  </a:lnTo>
                  <a:lnTo>
                    <a:pt x="715772" y="242442"/>
                  </a:lnTo>
                  <a:lnTo>
                    <a:pt x="714248" y="238378"/>
                  </a:lnTo>
                  <a:lnTo>
                    <a:pt x="712216" y="232155"/>
                  </a:lnTo>
                  <a:lnTo>
                    <a:pt x="709802" y="223900"/>
                  </a:lnTo>
                  <a:lnTo>
                    <a:pt x="708786" y="220217"/>
                  </a:lnTo>
                  <a:lnTo>
                    <a:pt x="708025" y="217804"/>
                  </a:lnTo>
                  <a:lnTo>
                    <a:pt x="707517" y="216534"/>
                  </a:lnTo>
                  <a:lnTo>
                    <a:pt x="699373" y="223867"/>
                  </a:lnTo>
                  <a:lnTo>
                    <a:pt x="690943" y="230235"/>
                  </a:lnTo>
                  <a:lnTo>
                    <a:pt x="654288" y="245919"/>
                  </a:lnTo>
                  <a:lnTo>
                    <a:pt x="634110" y="247903"/>
                  </a:lnTo>
                  <a:lnTo>
                    <a:pt x="616779" y="246645"/>
                  </a:lnTo>
                  <a:lnTo>
                    <a:pt x="576452" y="227964"/>
                  </a:lnTo>
                  <a:lnTo>
                    <a:pt x="556682" y="192299"/>
                  </a:lnTo>
                  <a:lnTo>
                    <a:pt x="555371" y="177799"/>
                  </a:lnTo>
                  <a:lnTo>
                    <a:pt x="555966" y="167987"/>
                  </a:lnTo>
                  <a:lnTo>
                    <a:pt x="576452" y="128047"/>
                  </a:lnTo>
                  <a:lnTo>
                    <a:pt x="612965" y="109966"/>
                  </a:lnTo>
                  <a:lnTo>
                    <a:pt x="662043" y="99097"/>
                  </a:lnTo>
                  <a:lnTo>
                    <a:pt x="678973" y="95202"/>
                  </a:lnTo>
                  <a:lnTo>
                    <a:pt x="692523" y="91426"/>
                  </a:lnTo>
                  <a:lnTo>
                    <a:pt x="702691" y="87756"/>
                  </a:lnTo>
                  <a:lnTo>
                    <a:pt x="702691" y="81533"/>
                  </a:lnTo>
                  <a:lnTo>
                    <a:pt x="680847" y="49974"/>
                  </a:lnTo>
                  <a:lnTo>
                    <a:pt x="660019" y="48005"/>
                  </a:lnTo>
                  <a:lnTo>
                    <a:pt x="652109" y="48430"/>
                  </a:lnTo>
                  <a:lnTo>
                    <a:pt x="618744" y="77723"/>
                  </a:lnTo>
                  <a:lnTo>
                    <a:pt x="561848" y="67436"/>
                  </a:lnTo>
                  <a:lnTo>
                    <a:pt x="584011" y="25913"/>
                  </a:lnTo>
                  <a:lnTo>
                    <a:pt x="623998" y="4159"/>
                  </a:lnTo>
                  <a:lnTo>
                    <a:pt x="642820" y="1043"/>
                  </a:lnTo>
                  <a:lnTo>
                    <a:pt x="664464" y="0"/>
                  </a:lnTo>
                  <a:close/>
                </a:path>
                <a:path w="1308734" h="339089">
                  <a:moveTo>
                    <a:pt x="99949" y="0"/>
                  </a:moveTo>
                  <a:lnTo>
                    <a:pt x="120997" y="2424"/>
                  </a:lnTo>
                  <a:lnTo>
                    <a:pt x="140128" y="9683"/>
                  </a:lnTo>
                  <a:lnTo>
                    <a:pt x="157331" y="21752"/>
                  </a:lnTo>
                  <a:lnTo>
                    <a:pt x="172593" y="38607"/>
                  </a:lnTo>
                  <a:lnTo>
                    <a:pt x="172593" y="5460"/>
                  </a:lnTo>
                  <a:lnTo>
                    <a:pt x="231267" y="5460"/>
                  </a:lnTo>
                  <a:lnTo>
                    <a:pt x="231267" y="218185"/>
                  </a:lnTo>
                  <a:lnTo>
                    <a:pt x="227409" y="269210"/>
                  </a:lnTo>
                  <a:lnTo>
                    <a:pt x="210835" y="306980"/>
                  </a:lnTo>
                  <a:lnTo>
                    <a:pt x="171576" y="331977"/>
                  </a:lnTo>
                  <a:lnTo>
                    <a:pt x="118745" y="338708"/>
                  </a:lnTo>
                  <a:lnTo>
                    <a:pt x="90816" y="337421"/>
                  </a:lnTo>
                  <a:lnTo>
                    <a:pt x="48057" y="327082"/>
                  </a:lnTo>
                  <a:lnTo>
                    <a:pt x="14303" y="294655"/>
                  </a:lnTo>
                  <a:lnTo>
                    <a:pt x="8000" y="265683"/>
                  </a:lnTo>
                  <a:lnTo>
                    <a:pt x="8000" y="263651"/>
                  </a:lnTo>
                  <a:lnTo>
                    <a:pt x="8127" y="261111"/>
                  </a:lnTo>
                  <a:lnTo>
                    <a:pt x="8254" y="258063"/>
                  </a:lnTo>
                  <a:lnTo>
                    <a:pt x="79882" y="266826"/>
                  </a:lnTo>
                  <a:lnTo>
                    <a:pt x="81152" y="275208"/>
                  </a:lnTo>
                  <a:lnTo>
                    <a:pt x="83820" y="280923"/>
                  </a:lnTo>
                  <a:lnTo>
                    <a:pt x="116331" y="290702"/>
                  </a:lnTo>
                  <a:lnTo>
                    <a:pt x="127837" y="290248"/>
                  </a:lnTo>
                  <a:lnTo>
                    <a:pt x="162814" y="274827"/>
                  </a:lnTo>
                  <a:lnTo>
                    <a:pt x="168528" y="238632"/>
                  </a:lnTo>
                  <a:lnTo>
                    <a:pt x="168528" y="204088"/>
                  </a:lnTo>
                  <a:lnTo>
                    <a:pt x="153525" y="220904"/>
                  </a:lnTo>
                  <a:lnTo>
                    <a:pt x="136699" y="232886"/>
                  </a:lnTo>
                  <a:lnTo>
                    <a:pt x="118040" y="240057"/>
                  </a:lnTo>
                  <a:lnTo>
                    <a:pt x="97535" y="242442"/>
                  </a:lnTo>
                  <a:lnTo>
                    <a:pt x="74886" y="239918"/>
                  </a:lnTo>
                  <a:lnTo>
                    <a:pt x="37064" y="219725"/>
                  </a:lnTo>
                  <a:lnTo>
                    <a:pt x="12269" y="185152"/>
                  </a:lnTo>
                  <a:lnTo>
                    <a:pt x="1359" y="145389"/>
                  </a:lnTo>
                  <a:lnTo>
                    <a:pt x="0" y="122554"/>
                  </a:lnTo>
                  <a:lnTo>
                    <a:pt x="1787" y="94557"/>
                  </a:lnTo>
                  <a:lnTo>
                    <a:pt x="16127" y="48992"/>
                  </a:lnTo>
                  <a:lnTo>
                    <a:pt x="43888" y="17734"/>
                  </a:lnTo>
                  <a:lnTo>
                    <a:pt x="79547" y="1974"/>
                  </a:lnTo>
                  <a:lnTo>
                    <a:pt x="9994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8761" y="4385309"/>
              <a:ext cx="226821" cy="25311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33362" y="4308474"/>
              <a:ext cx="483234" cy="330200"/>
            </a:xfrm>
            <a:custGeom>
              <a:avLst/>
              <a:gdLst/>
              <a:ahLst/>
              <a:cxnLst/>
              <a:rect l="l" t="t" r="r" b="b"/>
              <a:pathLst>
                <a:path w="483234" h="330200">
                  <a:moveTo>
                    <a:pt x="369315" y="82168"/>
                  </a:moveTo>
                  <a:lnTo>
                    <a:pt x="420233" y="87794"/>
                  </a:lnTo>
                  <a:lnTo>
                    <a:pt x="455803" y="110061"/>
                  </a:lnTo>
                  <a:lnTo>
                    <a:pt x="468614" y="154674"/>
                  </a:lnTo>
                  <a:lnTo>
                    <a:pt x="469138" y="173481"/>
                  </a:lnTo>
                  <a:lnTo>
                    <a:pt x="468503" y="246761"/>
                  </a:lnTo>
                  <a:lnTo>
                    <a:pt x="468691" y="261358"/>
                  </a:lnTo>
                  <a:lnTo>
                    <a:pt x="473279" y="300412"/>
                  </a:lnTo>
                  <a:lnTo>
                    <a:pt x="482727" y="324612"/>
                  </a:lnTo>
                  <a:lnTo>
                    <a:pt x="420623" y="324612"/>
                  </a:lnTo>
                  <a:lnTo>
                    <a:pt x="419100" y="320548"/>
                  </a:lnTo>
                  <a:lnTo>
                    <a:pt x="417067" y="314325"/>
                  </a:lnTo>
                  <a:lnTo>
                    <a:pt x="414655" y="306069"/>
                  </a:lnTo>
                  <a:lnTo>
                    <a:pt x="413638" y="302387"/>
                  </a:lnTo>
                  <a:lnTo>
                    <a:pt x="412877" y="299974"/>
                  </a:lnTo>
                  <a:lnTo>
                    <a:pt x="412368" y="298704"/>
                  </a:lnTo>
                  <a:lnTo>
                    <a:pt x="404225" y="306036"/>
                  </a:lnTo>
                  <a:lnTo>
                    <a:pt x="395795" y="312404"/>
                  </a:lnTo>
                  <a:lnTo>
                    <a:pt x="359140" y="328088"/>
                  </a:lnTo>
                  <a:lnTo>
                    <a:pt x="338963" y="330073"/>
                  </a:lnTo>
                  <a:lnTo>
                    <a:pt x="321631" y="328814"/>
                  </a:lnTo>
                  <a:lnTo>
                    <a:pt x="281305" y="310133"/>
                  </a:lnTo>
                  <a:lnTo>
                    <a:pt x="261534" y="274468"/>
                  </a:lnTo>
                  <a:lnTo>
                    <a:pt x="260222" y="259969"/>
                  </a:lnTo>
                  <a:lnTo>
                    <a:pt x="260818" y="250156"/>
                  </a:lnTo>
                  <a:lnTo>
                    <a:pt x="281305" y="210216"/>
                  </a:lnTo>
                  <a:lnTo>
                    <a:pt x="317817" y="192135"/>
                  </a:lnTo>
                  <a:lnTo>
                    <a:pt x="366895" y="181266"/>
                  </a:lnTo>
                  <a:lnTo>
                    <a:pt x="383825" y="177371"/>
                  </a:lnTo>
                  <a:lnTo>
                    <a:pt x="397375" y="173595"/>
                  </a:lnTo>
                  <a:lnTo>
                    <a:pt x="407542" y="169925"/>
                  </a:lnTo>
                  <a:lnTo>
                    <a:pt x="407542" y="163702"/>
                  </a:lnTo>
                  <a:lnTo>
                    <a:pt x="385699" y="132143"/>
                  </a:lnTo>
                  <a:lnTo>
                    <a:pt x="364870" y="130175"/>
                  </a:lnTo>
                  <a:lnTo>
                    <a:pt x="356961" y="130599"/>
                  </a:lnTo>
                  <a:lnTo>
                    <a:pt x="323595" y="159893"/>
                  </a:lnTo>
                  <a:lnTo>
                    <a:pt x="266700" y="149606"/>
                  </a:lnTo>
                  <a:lnTo>
                    <a:pt x="288863" y="108082"/>
                  </a:lnTo>
                  <a:lnTo>
                    <a:pt x="328850" y="86328"/>
                  </a:lnTo>
                  <a:lnTo>
                    <a:pt x="347672" y="83212"/>
                  </a:lnTo>
                  <a:lnTo>
                    <a:pt x="369315" y="82168"/>
                  </a:lnTo>
                  <a:close/>
                </a:path>
                <a:path w="483234" h="330200">
                  <a:moveTo>
                    <a:pt x="0" y="0"/>
                  </a:moveTo>
                  <a:lnTo>
                    <a:pt x="66166" y="0"/>
                  </a:lnTo>
                  <a:lnTo>
                    <a:pt x="66166" y="269494"/>
                  </a:lnTo>
                  <a:lnTo>
                    <a:pt x="230378" y="269494"/>
                  </a:lnTo>
                  <a:lnTo>
                    <a:pt x="230378" y="324612"/>
                  </a:lnTo>
                  <a:lnTo>
                    <a:pt x="0" y="32461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42030" y="506310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E7262D98-0B7C-076A-A86F-E38A6242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323" y="127761"/>
            <a:ext cx="3420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solidFill>
                  <a:srgbClr val="12AD16"/>
                </a:solidFill>
              </a:rPr>
              <a:t>QUERY</a:t>
            </a:r>
            <a:r>
              <a:rPr sz="2400" spc="95" dirty="0">
                <a:solidFill>
                  <a:srgbClr val="12AD16"/>
                </a:solidFill>
              </a:rPr>
              <a:t> </a:t>
            </a:r>
            <a:r>
              <a:rPr sz="3000" spc="-5" dirty="0">
                <a:solidFill>
                  <a:srgbClr val="12AD16"/>
                </a:solidFill>
              </a:rPr>
              <a:t>&amp;</a:t>
            </a:r>
            <a:r>
              <a:rPr sz="3000" spc="-35" dirty="0">
                <a:solidFill>
                  <a:srgbClr val="12AD16"/>
                </a:solidFill>
              </a:rPr>
              <a:t> </a:t>
            </a:r>
            <a:r>
              <a:rPr sz="2400" spc="-15" dirty="0">
                <a:solidFill>
                  <a:srgbClr val="12AD16"/>
                </a:solidFill>
              </a:rPr>
              <a:t>SUB</a:t>
            </a:r>
            <a:r>
              <a:rPr sz="3000" spc="-15" dirty="0">
                <a:solidFill>
                  <a:srgbClr val="12AD16"/>
                </a:solidFill>
              </a:rPr>
              <a:t>-</a:t>
            </a:r>
            <a:r>
              <a:rPr sz="2400" spc="-15" dirty="0">
                <a:solidFill>
                  <a:srgbClr val="12AD16"/>
                </a:solidFill>
              </a:rPr>
              <a:t>QUERY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17015" y="616102"/>
            <a:ext cx="809180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8605" indent="914400">
              <a:lnSpc>
                <a:spcPct val="150000"/>
              </a:lnSpc>
              <a:spcBef>
                <a:spcPts val="100"/>
              </a:spcBef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-1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DB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query</a:t>
            </a:r>
            <a:r>
              <a:rPr sz="1900" b="1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code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written</a:t>
            </a:r>
            <a:r>
              <a:rPr sz="19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order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get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information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back </a:t>
            </a:r>
            <a:r>
              <a:rPr sz="1900" spc="-4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from</a:t>
            </a:r>
            <a:r>
              <a:rPr sz="1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database.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561975" indent="914400">
              <a:lnSpc>
                <a:spcPct val="150000"/>
              </a:lnSpc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Query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designed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such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way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matched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with</a:t>
            </a:r>
            <a:r>
              <a:rPr sz="19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our </a:t>
            </a:r>
            <a:r>
              <a:rPr sz="1900" spc="-4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expectation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result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set.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Simply,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question</a:t>
            </a:r>
            <a:r>
              <a:rPr sz="19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Database.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351790" indent="914400">
              <a:lnSpc>
                <a:spcPts val="3420"/>
              </a:lnSpc>
              <a:spcBef>
                <a:spcPts val="305"/>
              </a:spcBef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-1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sub-query</a:t>
            </a:r>
            <a:r>
              <a:rPr sz="1900" b="1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query</a:t>
            </a:r>
            <a:r>
              <a:rPr sz="19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within</a:t>
            </a:r>
            <a:r>
              <a:rPr sz="1900" spc="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another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query.</a:t>
            </a:r>
            <a:r>
              <a:rPr sz="19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outer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query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 </a:t>
            </a:r>
            <a:r>
              <a:rPr sz="1900" spc="-4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main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query,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inner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query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sub-query.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166370" indent="979805">
              <a:lnSpc>
                <a:spcPts val="3420"/>
              </a:lnSpc>
              <a:spcBef>
                <a:spcPts val="5"/>
              </a:spcBef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Sub-query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always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executed</a:t>
            </a:r>
            <a:r>
              <a:rPr sz="1900" spc="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first,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result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prstClr val="black"/>
                </a:solidFill>
                <a:latin typeface="Microsoft Sans Serif"/>
                <a:cs typeface="Microsoft Sans Serif"/>
              </a:rPr>
              <a:t>sub-query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 </a:t>
            </a:r>
            <a:r>
              <a:rPr sz="1900" spc="-4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passed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main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query.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835"/>
              </a:spcBef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There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two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types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prstClr val="black"/>
                </a:solidFill>
                <a:latin typeface="Microsoft Sans Serif"/>
                <a:cs typeface="Microsoft Sans Serif"/>
              </a:rPr>
              <a:t>sub-query</a:t>
            </a:r>
            <a:r>
              <a:rPr sz="1900" spc="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495" dirty="0">
                <a:solidFill>
                  <a:prstClr val="black"/>
                </a:solidFill>
                <a:latin typeface="Microsoft Sans Serif"/>
                <a:cs typeface="Microsoft Sans Serif"/>
              </a:rPr>
              <a:t>–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Correlated</a:t>
            </a:r>
            <a:r>
              <a:rPr sz="1900" b="1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9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Non-Correlated.</a:t>
            </a:r>
            <a:endParaRPr sz="19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1140"/>
              </a:spcBef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-1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correlated</a:t>
            </a:r>
            <a:r>
              <a:rPr sz="1900" b="1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prstClr val="black"/>
                </a:solidFill>
                <a:latin typeface="Arial"/>
                <a:cs typeface="Arial"/>
              </a:rPr>
              <a:t>sub-query</a:t>
            </a:r>
            <a:r>
              <a:rPr sz="1900" b="1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cannot</a:t>
            </a:r>
            <a:r>
              <a:rPr sz="19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considered</a:t>
            </a:r>
            <a:r>
              <a:rPr sz="1900" spc="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independent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query,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but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refer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</a:t>
            </a:r>
            <a:r>
              <a:rPr sz="19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listed</a:t>
            </a:r>
            <a:r>
              <a:rPr sz="19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FROM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list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1900" spc="-4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main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query.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014" y="5829097"/>
            <a:ext cx="7912100" cy="83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50100"/>
              </a:lnSpc>
              <a:spcBef>
                <a:spcPts val="100"/>
              </a:spcBef>
            </a:pP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1900" spc="-1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b="1" spc="-5" dirty="0">
                <a:solidFill>
                  <a:prstClr val="black"/>
                </a:solidFill>
                <a:latin typeface="Arial"/>
                <a:cs typeface="Arial"/>
              </a:rPr>
              <a:t>Non-Correlated</a:t>
            </a:r>
            <a:r>
              <a:rPr sz="1900" b="1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prstClr val="black"/>
                </a:solidFill>
                <a:latin typeface="Arial"/>
                <a:cs typeface="Arial"/>
              </a:rPr>
              <a:t>sub-query</a:t>
            </a:r>
            <a:r>
              <a:rPr sz="1900" b="1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considered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independent </a:t>
            </a:r>
            <a:r>
              <a:rPr sz="1900" spc="-4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query</a:t>
            </a:r>
            <a:r>
              <a:rPr sz="19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output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19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prstClr val="black"/>
                </a:solidFill>
                <a:latin typeface="Microsoft Sans Serif"/>
                <a:cs typeface="Microsoft Sans Serif"/>
              </a:rPr>
              <a:t>sub-query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19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substituted</a:t>
            </a:r>
            <a:r>
              <a:rPr sz="19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19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main</a:t>
            </a:r>
            <a:r>
              <a:rPr sz="19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query.</a:t>
            </a:r>
            <a:endParaRPr sz="19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4ABE56A-3D55-B15A-AE22-1B3998B1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859009" y="5900140"/>
            <a:ext cx="1981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9725" y="1142970"/>
            <a:ext cx="8429625" cy="5632450"/>
          </a:xfrm>
          <a:custGeom>
            <a:avLst/>
            <a:gdLst/>
            <a:ahLst/>
            <a:cxnLst/>
            <a:rect l="l" t="t" r="r" b="b"/>
            <a:pathLst>
              <a:path w="8429625" h="5632450">
                <a:moveTo>
                  <a:pt x="8429625" y="0"/>
                </a:moveTo>
                <a:lnTo>
                  <a:pt x="0" y="0"/>
                </a:lnTo>
                <a:lnTo>
                  <a:pt x="0" y="5632323"/>
                </a:lnTo>
                <a:lnTo>
                  <a:pt x="8429625" y="5632323"/>
                </a:lnTo>
                <a:lnTo>
                  <a:pt x="842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8643" y="1140307"/>
            <a:ext cx="8263255" cy="5513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15265" indent="-203200">
              <a:spcBef>
                <a:spcPts val="1300"/>
              </a:spcBef>
              <a:buSzPct val="95000"/>
              <a:buFont typeface="Wingdings"/>
              <a:buChar char=""/>
              <a:tabLst>
                <a:tab pos="215900" algn="l"/>
                <a:tab pos="6274435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20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language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which</a:t>
            </a:r>
            <a:r>
              <a:rPr sz="20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2000" spc="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used to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create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&amp;</a:t>
            </a:r>
            <a:r>
              <a:rPr sz="20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operate	database.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1940" indent="-269875">
              <a:spcBef>
                <a:spcPts val="1200"/>
              </a:spcBef>
              <a:buSzPct val="95000"/>
              <a:buFont typeface="Wingdings"/>
              <a:buChar char=""/>
              <a:tabLst>
                <a:tab pos="282575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basic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language used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for </a:t>
            </a:r>
            <a:r>
              <a:rPr sz="20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sz="20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databases.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15265" indent="-203200">
              <a:spcBef>
                <a:spcPts val="12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used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both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casual users as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well</a:t>
            </a:r>
            <a:r>
              <a:rPr sz="20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skilled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programmer.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1200"/>
              </a:spcBef>
            </a:pP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There</a:t>
            </a:r>
            <a:r>
              <a:rPr sz="20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are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minor syntax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changes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amongst</a:t>
            </a:r>
            <a:r>
              <a:rPr sz="20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different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databases,</a:t>
            </a:r>
            <a:r>
              <a:rPr sz="2000" spc="-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but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1200"/>
              </a:spcBef>
            </a:pP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basic</a:t>
            </a:r>
            <a:r>
              <a:rPr sz="20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syntax</a:t>
            </a:r>
            <a:r>
              <a:rPr sz="20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remains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largely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same.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15265" indent="-203200">
              <a:spcBef>
                <a:spcPts val="12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According</a:t>
            </a:r>
            <a:r>
              <a:rPr sz="20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2000" spc="-9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ANSI</a:t>
            </a:r>
            <a:r>
              <a:rPr sz="20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(American National</a:t>
            </a:r>
            <a:r>
              <a:rPr sz="20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Standards</a:t>
            </a:r>
            <a:r>
              <a:rPr sz="20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Institute),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1190"/>
              </a:spcBef>
            </a:pP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standard</a:t>
            </a:r>
            <a:r>
              <a:rPr sz="20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operate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relational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database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management</a:t>
            </a:r>
            <a:r>
              <a:rPr sz="20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system.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242570">
              <a:lnSpc>
                <a:spcPct val="150100"/>
              </a:lnSpc>
              <a:spcBef>
                <a:spcPts val="1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is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used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20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accessing,</a:t>
            </a:r>
            <a:r>
              <a:rPr sz="20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updating,</a:t>
            </a:r>
            <a:r>
              <a:rPr sz="2000" spc="-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manipulation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data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sz="200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sz="2000" spc="-5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database.</a:t>
            </a:r>
            <a:r>
              <a:rPr sz="20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Its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design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allows</a:t>
            </a:r>
            <a:r>
              <a:rPr sz="20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management</a:t>
            </a:r>
            <a:r>
              <a:rPr sz="20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2000" spc="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data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in</a:t>
            </a:r>
            <a:r>
              <a:rPr sz="20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sz="20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RDBMS, 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such</a:t>
            </a:r>
            <a:r>
              <a:rPr sz="20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as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MYSQL</a:t>
            </a:r>
            <a:r>
              <a:rPr lang="en-IN"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>
                <a:solidFill>
                  <a:srgbClr val="212121"/>
                </a:solidFill>
                <a:latin typeface="Microsoft Sans Serif"/>
                <a:cs typeface="Microsoft Sans Serif"/>
              </a:rPr>
              <a:t>and PostgreSQL</a:t>
            </a:r>
            <a:r>
              <a:rPr sz="2000">
                <a:solidFill>
                  <a:srgbClr val="212121"/>
                </a:solidFill>
                <a:latin typeface="Microsoft Sans Serif"/>
                <a:cs typeface="Microsoft Sans Serif"/>
              </a:rPr>
              <a:t>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396240">
              <a:lnSpc>
                <a:spcPct val="15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SQL</a:t>
            </a:r>
            <a:r>
              <a:rPr sz="20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also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used for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controlling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 data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access</a:t>
            </a:r>
            <a:r>
              <a:rPr sz="20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for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creation </a:t>
            </a:r>
            <a:r>
              <a:rPr sz="2000" spc="-5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200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modification</a:t>
            </a:r>
            <a:r>
              <a:rPr sz="20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Database</a:t>
            </a:r>
            <a:r>
              <a:rPr sz="200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12121"/>
                </a:solidFill>
                <a:latin typeface="Microsoft Sans Serif"/>
                <a:cs typeface="Microsoft Sans Serif"/>
              </a:rPr>
              <a:t>schemas.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94072" y="408558"/>
            <a:ext cx="641985" cy="264160"/>
            <a:chOff x="3870071" y="408558"/>
            <a:chExt cx="641985" cy="2641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405" y="413892"/>
              <a:ext cx="631317" cy="2534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1437" y="447674"/>
              <a:ext cx="136271" cy="1681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89527" y="413892"/>
              <a:ext cx="417195" cy="254000"/>
            </a:xfrm>
            <a:custGeom>
              <a:avLst/>
              <a:gdLst/>
              <a:ahLst/>
              <a:cxnLst/>
              <a:rect l="l" t="t" r="r" b="b"/>
              <a:pathLst>
                <a:path w="417195" h="254000">
                  <a:moveTo>
                    <a:pt x="257428" y="5715"/>
                  </a:moveTo>
                  <a:lnTo>
                    <a:pt x="303275" y="5715"/>
                  </a:lnTo>
                  <a:lnTo>
                    <a:pt x="303275" y="192532"/>
                  </a:lnTo>
                  <a:lnTo>
                    <a:pt x="417195" y="192532"/>
                  </a:lnTo>
                  <a:lnTo>
                    <a:pt x="417195" y="230759"/>
                  </a:lnTo>
                  <a:lnTo>
                    <a:pt x="257428" y="230759"/>
                  </a:lnTo>
                  <a:lnTo>
                    <a:pt x="257428" y="5715"/>
                  </a:lnTo>
                  <a:close/>
                </a:path>
                <a:path w="417195" h="254000">
                  <a:moveTo>
                    <a:pt x="110362" y="0"/>
                  </a:moveTo>
                  <a:lnTo>
                    <a:pt x="155622" y="7715"/>
                  </a:lnTo>
                  <a:lnTo>
                    <a:pt x="190500" y="30861"/>
                  </a:lnTo>
                  <a:lnTo>
                    <a:pt x="212613" y="67913"/>
                  </a:lnTo>
                  <a:lnTo>
                    <a:pt x="219963" y="117348"/>
                  </a:lnTo>
                  <a:lnTo>
                    <a:pt x="219461" y="131585"/>
                  </a:lnTo>
                  <a:lnTo>
                    <a:pt x="211836" y="169037"/>
                  </a:lnTo>
                  <a:lnTo>
                    <a:pt x="192024" y="201930"/>
                  </a:lnTo>
                  <a:lnTo>
                    <a:pt x="200616" y="207694"/>
                  </a:lnTo>
                  <a:lnTo>
                    <a:pt x="209613" y="212804"/>
                  </a:lnTo>
                  <a:lnTo>
                    <a:pt x="218991" y="217271"/>
                  </a:lnTo>
                  <a:lnTo>
                    <a:pt x="228726" y="221107"/>
                  </a:lnTo>
                  <a:lnTo>
                    <a:pt x="211836" y="253492"/>
                  </a:lnTo>
                  <a:lnTo>
                    <a:pt x="173585" y="233249"/>
                  </a:lnTo>
                  <a:lnTo>
                    <a:pt x="161036" y="224917"/>
                  </a:lnTo>
                  <a:lnTo>
                    <a:pt x="149584" y="229157"/>
                  </a:lnTo>
                  <a:lnTo>
                    <a:pt x="137525" y="232171"/>
                  </a:lnTo>
                  <a:lnTo>
                    <a:pt x="124870" y="233971"/>
                  </a:lnTo>
                  <a:lnTo>
                    <a:pt x="111633" y="234569"/>
                  </a:lnTo>
                  <a:lnTo>
                    <a:pt x="86921" y="232642"/>
                  </a:lnTo>
                  <a:lnTo>
                    <a:pt x="45928" y="217263"/>
                  </a:lnTo>
                  <a:lnTo>
                    <a:pt x="16716" y="186856"/>
                  </a:lnTo>
                  <a:lnTo>
                    <a:pt x="1857" y="143613"/>
                  </a:lnTo>
                  <a:lnTo>
                    <a:pt x="0" y="117348"/>
                  </a:lnTo>
                  <a:lnTo>
                    <a:pt x="1857" y="91082"/>
                  </a:lnTo>
                  <a:lnTo>
                    <a:pt x="16716" y="47839"/>
                  </a:lnTo>
                  <a:lnTo>
                    <a:pt x="45908" y="17359"/>
                  </a:lnTo>
                  <a:lnTo>
                    <a:pt x="86242" y="1928"/>
                  </a:lnTo>
                  <a:lnTo>
                    <a:pt x="110362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071" y="408558"/>
              <a:ext cx="195199" cy="24549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64330" y="789559"/>
            <a:ext cx="1582420" cy="245745"/>
            <a:chOff x="2140330" y="789558"/>
            <a:chExt cx="1582420" cy="24574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4" y="794892"/>
              <a:ext cx="1571752" cy="2348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45664" y="794892"/>
              <a:ext cx="1572260" cy="234950"/>
            </a:xfrm>
            <a:custGeom>
              <a:avLst/>
              <a:gdLst/>
              <a:ahLst/>
              <a:cxnLst/>
              <a:rect l="l" t="t" r="r" b="b"/>
              <a:pathLst>
                <a:path w="1572260" h="234950">
                  <a:moveTo>
                    <a:pt x="1492123" y="95885"/>
                  </a:moveTo>
                  <a:lnTo>
                    <a:pt x="1458309" y="123571"/>
                  </a:lnTo>
                  <a:lnTo>
                    <a:pt x="1455674" y="145034"/>
                  </a:lnTo>
                  <a:lnTo>
                    <a:pt x="1456126" y="157271"/>
                  </a:lnTo>
                  <a:lnTo>
                    <a:pt x="1475597" y="195865"/>
                  </a:lnTo>
                  <a:lnTo>
                    <a:pt x="1492377" y="200152"/>
                  </a:lnTo>
                  <a:lnTo>
                    <a:pt x="1499615" y="199344"/>
                  </a:lnTo>
                  <a:lnTo>
                    <a:pt x="1525793" y="171418"/>
                  </a:lnTo>
                  <a:lnTo>
                    <a:pt x="1528445" y="149225"/>
                  </a:lnTo>
                  <a:lnTo>
                    <a:pt x="1527804" y="136030"/>
                  </a:lnTo>
                  <a:lnTo>
                    <a:pt x="1506585" y="99012"/>
                  </a:lnTo>
                  <a:lnTo>
                    <a:pt x="1492123" y="95885"/>
                  </a:lnTo>
                  <a:close/>
                </a:path>
                <a:path w="1572260" h="234950">
                  <a:moveTo>
                    <a:pt x="1309497" y="95885"/>
                  </a:moveTo>
                  <a:lnTo>
                    <a:pt x="1277411" y="126015"/>
                  </a:lnTo>
                  <a:lnTo>
                    <a:pt x="1276858" y="134493"/>
                  </a:lnTo>
                  <a:lnTo>
                    <a:pt x="1341882" y="134493"/>
                  </a:lnTo>
                  <a:lnTo>
                    <a:pt x="1326007" y="99187"/>
                  </a:lnTo>
                  <a:lnTo>
                    <a:pt x="1318387" y="95885"/>
                  </a:lnTo>
                  <a:lnTo>
                    <a:pt x="1309497" y="95885"/>
                  </a:lnTo>
                  <a:close/>
                </a:path>
                <a:path w="1572260" h="234950">
                  <a:moveTo>
                    <a:pt x="926338" y="66421"/>
                  </a:moveTo>
                  <a:lnTo>
                    <a:pt x="969772" y="66421"/>
                  </a:lnTo>
                  <a:lnTo>
                    <a:pt x="969772" y="141859"/>
                  </a:lnTo>
                  <a:lnTo>
                    <a:pt x="969934" y="157525"/>
                  </a:lnTo>
                  <a:lnTo>
                    <a:pt x="980948" y="196723"/>
                  </a:lnTo>
                  <a:lnTo>
                    <a:pt x="990600" y="201295"/>
                  </a:lnTo>
                  <a:lnTo>
                    <a:pt x="997077" y="201295"/>
                  </a:lnTo>
                  <a:lnTo>
                    <a:pt x="1004443" y="201295"/>
                  </a:lnTo>
                  <a:lnTo>
                    <a:pt x="1011174" y="199262"/>
                  </a:lnTo>
                  <a:lnTo>
                    <a:pt x="1017016" y="195199"/>
                  </a:lnTo>
                  <a:lnTo>
                    <a:pt x="1022858" y="191135"/>
                  </a:lnTo>
                  <a:lnTo>
                    <a:pt x="1032170" y="151743"/>
                  </a:lnTo>
                  <a:lnTo>
                    <a:pt x="1032383" y="135762"/>
                  </a:lnTo>
                  <a:lnTo>
                    <a:pt x="1032383" y="66421"/>
                  </a:lnTo>
                  <a:lnTo>
                    <a:pt x="1075817" y="66421"/>
                  </a:lnTo>
                  <a:lnTo>
                    <a:pt x="1075817" y="230759"/>
                  </a:lnTo>
                  <a:lnTo>
                    <a:pt x="1035431" y="230759"/>
                  </a:lnTo>
                  <a:lnTo>
                    <a:pt x="1035431" y="206121"/>
                  </a:lnTo>
                  <a:lnTo>
                    <a:pt x="1030597" y="212355"/>
                  </a:lnTo>
                  <a:lnTo>
                    <a:pt x="996759" y="232537"/>
                  </a:lnTo>
                  <a:lnTo>
                    <a:pt x="980948" y="234442"/>
                  </a:lnTo>
                  <a:lnTo>
                    <a:pt x="972875" y="233989"/>
                  </a:lnTo>
                  <a:lnTo>
                    <a:pt x="935585" y="212969"/>
                  </a:lnTo>
                  <a:lnTo>
                    <a:pt x="926338" y="170434"/>
                  </a:lnTo>
                  <a:lnTo>
                    <a:pt x="926338" y="66421"/>
                  </a:lnTo>
                  <a:close/>
                </a:path>
                <a:path w="1572260" h="234950">
                  <a:moveTo>
                    <a:pt x="450850" y="66421"/>
                  </a:moveTo>
                  <a:lnTo>
                    <a:pt x="494284" y="66421"/>
                  </a:lnTo>
                  <a:lnTo>
                    <a:pt x="494284" y="141859"/>
                  </a:lnTo>
                  <a:lnTo>
                    <a:pt x="494446" y="157525"/>
                  </a:lnTo>
                  <a:lnTo>
                    <a:pt x="505460" y="196723"/>
                  </a:lnTo>
                  <a:lnTo>
                    <a:pt x="509651" y="199771"/>
                  </a:lnTo>
                  <a:lnTo>
                    <a:pt x="515112" y="201295"/>
                  </a:lnTo>
                  <a:lnTo>
                    <a:pt x="521589" y="201295"/>
                  </a:lnTo>
                  <a:lnTo>
                    <a:pt x="528955" y="201295"/>
                  </a:lnTo>
                  <a:lnTo>
                    <a:pt x="535686" y="199262"/>
                  </a:lnTo>
                  <a:lnTo>
                    <a:pt x="541528" y="195199"/>
                  </a:lnTo>
                  <a:lnTo>
                    <a:pt x="547370" y="191135"/>
                  </a:lnTo>
                  <a:lnTo>
                    <a:pt x="556682" y="151743"/>
                  </a:lnTo>
                  <a:lnTo>
                    <a:pt x="556895" y="135762"/>
                  </a:lnTo>
                  <a:lnTo>
                    <a:pt x="556895" y="66421"/>
                  </a:lnTo>
                  <a:lnTo>
                    <a:pt x="600329" y="66421"/>
                  </a:lnTo>
                  <a:lnTo>
                    <a:pt x="600329" y="230759"/>
                  </a:lnTo>
                  <a:lnTo>
                    <a:pt x="559943" y="230759"/>
                  </a:lnTo>
                  <a:lnTo>
                    <a:pt x="559943" y="206121"/>
                  </a:lnTo>
                  <a:lnTo>
                    <a:pt x="555109" y="212355"/>
                  </a:lnTo>
                  <a:lnTo>
                    <a:pt x="521271" y="232537"/>
                  </a:lnTo>
                  <a:lnTo>
                    <a:pt x="505460" y="234442"/>
                  </a:lnTo>
                  <a:lnTo>
                    <a:pt x="497387" y="233989"/>
                  </a:lnTo>
                  <a:lnTo>
                    <a:pt x="460097" y="212969"/>
                  </a:lnTo>
                  <a:lnTo>
                    <a:pt x="450850" y="170434"/>
                  </a:lnTo>
                  <a:lnTo>
                    <a:pt x="450850" y="66421"/>
                  </a:lnTo>
                  <a:close/>
                </a:path>
                <a:path w="1572260" h="234950">
                  <a:moveTo>
                    <a:pt x="1306957" y="62611"/>
                  </a:moveTo>
                  <a:lnTo>
                    <a:pt x="1353248" y="76273"/>
                  </a:lnTo>
                  <a:lnTo>
                    <a:pt x="1380490" y="117522"/>
                  </a:lnTo>
                  <a:lnTo>
                    <a:pt x="1385062" y="161036"/>
                  </a:lnTo>
                  <a:lnTo>
                    <a:pt x="1276096" y="161036"/>
                  </a:lnTo>
                  <a:lnTo>
                    <a:pt x="1276957" y="170203"/>
                  </a:lnTo>
                  <a:lnTo>
                    <a:pt x="1304567" y="201261"/>
                  </a:lnTo>
                  <a:lnTo>
                    <a:pt x="1311783" y="201930"/>
                  </a:lnTo>
                  <a:lnTo>
                    <a:pt x="1318514" y="201930"/>
                  </a:lnTo>
                  <a:lnTo>
                    <a:pt x="1324229" y="200152"/>
                  </a:lnTo>
                  <a:lnTo>
                    <a:pt x="1328927" y="196342"/>
                  </a:lnTo>
                  <a:lnTo>
                    <a:pt x="1333500" y="192659"/>
                  </a:lnTo>
                  <a:lnTo>
                    <a:pt x="1337056" y="186690"/>
                  </a:lnTo>
                  <a:lnTo>
                    <a:pt x="1339469" y="178435"/>
                  </a:lnTo>
                  <a:lnTo>
                    <a:pt x="1382776" y="185674"/>
                  </a:lnTo>
                  <a:lnTo>
                    <a:pt x="1356360" y="221996"/>
                  </a:lnTo>
                  <a:lnTo>
                    <a:pt x="1311275" y="234442"/>
                  </a:lnTo>
                  <a:lnTo>
                    <a:pt x="1291226" y="232701"/>
                  </a:lnTo>
                  <a:lnTo>
                    <a:pt x="1247775" y="206502"/>
                  </a:lnTo>
                  <a:lnTo>
                    <a:pt x="1232540" y="166139"/>
                  </a:lnTo>
                  <a:lnTo>
                    <a:pt x="1231519" y="149733"/>
                  </a:lnTo>
                  <a:lnTo>
                    <a:pt x="1232852" y="130446"/>
                  </a:lnTo>
                  <a:lnTo>
                    <a:pt x="1252855" y="85852"/>
                  </a:lnTo>
                  <a:lnTo>
                    <a:pt x="1291306" y="64063"/>
                  </a:lnTo>
                  <a:lnTo>
                    <a:pt x="1306957" y="62611"/>
                  </a:lnTo>
                  <a:close/>
                </a:path>
                <a:path w="1572260" h="234950">
                  <a:moveTo>
                    <a:pt x="1196848" y="62611"/>
                  </a:moveTo>
                  <a:lnTo>
                    <a:pt x="1204206" y="63132"/>
                  </a:lnTo>
                  <a:lnTo>
                    <a:pt x="1211421" y="64690"/>
                  </a:lnTo>
                  <a:lnTo>
                    <a:pt x="1218493" y="67272"/>
                  </a:lnTo>
                  <a:lnTo>
                    <a:pt x="1225423" y="70866"/>
                  </a:lnTo>
                  <a:lnTo>
                    <a:pt x="1211961" y="108712"/>
                  </a:lnTo>
                  <a:lnTo>
                    <a:pt x="1204595" y="104012"/>
                  </a:lnTo>
                  <a:lnTo>
                    <a:pt x="1197864" y="101600"/>
                  </a:lnTo>
                  <a:lnTo>
                    <a:pt x="1191514" y="101600"/>
                  </a:lnTo>
                  <a:lnTo>
                    <a:pt x="1185418" y="101600"/>
                  </a:lnTo>
                  <a:lnTo>
                    <a:pt x="1180338" y="103378"/>
                  </a:lnTo>
                  <a:lnTo>
                    <a:pt x="1163367" y="145208"/>
                  </a:lnTo>
                  <a:lnTo>
                    <a:pt x="1162431" y="179959"/>
                  </a:lnTo>
                  <a:lnTo>
                    <a:pt x="1162431" y="230759"/>
                  </a:lnTo>
                  <a:lnTo>
                    <a:pt x="1118997" y="230759"/>
                  </a:lnTo>
                  <a:lnTo>
                    <a:pt x="1118997" y="66421"/>
                  </a:lnTo>
                  <a:lnTo>
                    <a:pt x="1159383" y="66421"/>
                  </a:lnTo>
                  <a:lnTo>
                    <a:pt x="1159383" y="89789"/>
                  </a:lnTo>
                  <a:lnTo>
                    <a:pt x="1164405" y="82196"/>
                  </a:lnTo>
                  <a:lnTo>
                    <a:pt x="1189736" y="62611"/>
                  </a:lnTo>
                  <a:lnTo>
                    <a:pt x="1196848" y="62611"/>
                  </a:lnTo>
                  <a:close/>
                </a:path>
                <a:path w="1572260" h="234950">
                  <a:moveTo>
                    <a:pt x="715391" y="62611"/>
                  </a:moveTo>
                  <a:lnTo>
                    <a:pt x="753520" y="69897"/>
                  </a:lnTo>
                  <a:lnTo>
                    <a:pt x="784145" y="102550"/>
                  </a:lnTo>
                  <a:lnTo>
                    <a:pt x="788670" y="114935"/>
                  </a:lnTo>
                  <a:lnTo>
                    <a:pt x="745744" y="122682"/>
                  </a:lnTo>
                  <a:lnTo>
                    <a:pt x="744347" y="114173"/>
                  </a:lnTo>
                  <a:lnTo>
                    <a:pt x="741045" y="107696"/>
                  </a:lnTo>
                  <a:lnTo>
                    <a:pt x="735965" y="103378"/>
                  </a:lnTo>
                  <a:lnTo>
                    <a:pt x="730885" y="99060"/>
                  </a:lnTo>
                  <a:lnTo>
                    <a:pt x="724154" y="96901"/>
                  </a:lnTo>
                  <a:lnTo>
                    <a:pt x="716026" y="96901"/>
                  </a:lnTo>
                  <a:lnTo>
                    <a:pt x="708334" y="97593"/>
                  </a:lnTo>
                  <a:lnTo>
                    <a:pt x="681063" y="133401"/>
                  </a:lnTo>
                  <a:lnTo>
                    <a:pt x="680466" y="145669"/>
                  </a:lnTo>
                  <a:lnTo>
                    <a:pt x="681083" y="159190"/>
                  </a:lnTo>
                  <a:lnTo>
                    <a:pt x="701786" y="195976"/>
                  </a:lnTo>
                  <a:lnTo>
                    <a:pt x="716661" y="199009"/>
                  </a:lnTo>
                  <a:lnTo>
                    <a:pt x="724916" y="199009"/>
                  </a:lnTo>
                  <a:lnTo>
                    <a:pt x="748030" y="167767"/>
                  </a:lnTo>
                  <a:lnTo>
                    <a:pt x="790829" y="175006"/>
                  </a:lnTo>
                  <a:lnTo>
                    <a:pt x="773969" y="211028"/>
                  </a:lnTo>
                  <a:lnTo>
                    <a:pt x="729726" y="233511"/>
                  </a:lnTo>
                  <a:lnTo>
                    <a:pt x="714629" y="234442"/>
                  </a:lnTo>
                  <a:lnTo>
                    <a:pt x="697531" y="233015"/>
                  </a:lnTo>
                  <a:lnTo>
                    <a:pt x="657098" y="211709"/>
                  </a:lnTo>
                  <a:lnTo>
                    <a:pt x="637095" y="167739"/>
                  </a:lnTo>
                  <a:lnTo>
                    <a:pt x="635762" y="148717"/>
                  </a:lnTo>
                  <a:lnTo>
                    <a:pt x="637097" y="129474"/>
                  </a:lnTo>
                  <a:lnTo>
                    <a:pt x="657225" y="85344"/>
                  </a:lnTo>
                  <a:lnTo>
                    <a:pt x="698033" y="64037"/>
                  </a:lnTo>
                  <a:lnTo>
                    <a:pt x="715391" y="62611"/>
                  </a:lnTo>
                  <a:close/>
                </a:path>
                <a:path w="1572260" h="234950">
                  <a:moveTo>
                    <a:pt x="404368" y="62611"/>
                  </a:moveTo>
                  <a:lnTo>
                    <a:pt x="411726" y="63132"/>
                  </a:lnTo>
                  <a:lnTo>
                    <a:pt x="418941" y="64690"/>
                  </a:lnTo>
                  <a:lnTo>
                    <a:pt x="426013" y="67272"/>
                  </a:lnTo>
                  <a:lnTo>
                    <a:pt x="432943" y="70866"/>
                  </a:lnTo>
                  <a:lnTo>
                    <a:pt x="419481" y="108712"/>
                  </a:lnTo>
                  <a:lnTo>
                    <a:pt x="412115" y="104012"/>
                  </a:lnTo>
                  <a:lnTo>
                    <a:pt x="405384" y="101600"/>
                  </a:lnTo>
                  <a:lnTo>
                    <a:pt x="399034" y="101600"/>
                  </a:lnTo>
                  <a:lnTo>
                    <a:pt x="392938" y="101600"/>
                  </a:lnTo>
                  <a:lnTo>
                    <a:pt x="387858" y="103378"/>
                  </a:lnTo>
                  <a:lnTo>
                    <a:pt x="370887" y="145208"/>
                  </a:lnTo>
                  <a:lnTo>
                    <a:pt x="369951" y="179959"/>
                  </a:lnTo>
                  <a:lnTo>
                    <a:pt x="369951" y="230759"/>
                  </a:lnTo>
                  <a:lnTo>
                    <a:pt x="326517" y="230759"/>
                  </a:lnTo>
                  <a:lnTo>
                    <a:pt x="326517" y="66421"/>
                  </a:lnTo>
                  <a:lnTo>
                    <a:pt x="366903" y="66421"/>
                  </a:lnTo>
                  <a:lnTo>
                    <a:pt x="366903" y="89789"/>
                  </a:lnTo>
                  <a:lnTo>
                    <a:pt x="371925" y="82196"/>
                  </a:lnTo>
                  <a:lnTo>
                    <a:pt x="397256" y="62611"/>
                  </a:lnTo>
                  <a:lnTo>
                    <a:pt x="404368" y="62611"/>
                  </a:lnTo>
                  <a:close/>
                </a:path>
                <a:path w="1572260" h="234950">
                  <a:moveTo>
                    <a:pt x="867791" y="8382"/>
                  </a:moveTo>
                  <a:lnTo>
                    <a:pt x="867791" y="66421"/>
                  </a:lnTo>
                  <a:lnTo>
                    <a:pt x="897509" y="66421"/>
                  </a:lnTo>
                  <a:lnTo>
                    <a:pt x="897509" y="101092"/>
                  </a:lnTo>
                  <a:lnTo>
                    <a:pt x="867791" y="101092"/>
                  </a:lnTo>
                  <a:lnTo>
                    <a:pt x="867791" y="167259"/>
                  </a:lnTo>
                  <a:lnTo>
                    <a:pt x="867791" y="180721"/>
                  </a:lnTo>
                  <a:lnTo>
                    <a:pt x="876935" y="198374"/>
                  </a:lnTo>
                  <a:lnTo>
                    <a:pt x="879856" y="198374"/>
                  </a:lnTo>
                  <a:lnTo>
                    <a:pt x="883793" y="198374"/>
                  </a:lnTo>
                  <a:lnTo>
                    <a:pt x="889635" y="196977"/>
                  </a:lnTo>
                  <a:lnTo>
                    <a:pt x="897255" y="194183"/>
                  </a:lnTo>
                  <a:lnTo>
                    <a:pt x="901065" y="227965"/>
                  </a:lnTo>
                  <a:lnTo>
                    <a:pt x="893204" y="230798"/>
                  </a:lnTo>
                  <a:lnTo>
                    <a:pt x="884856" y="232822"/>
                  </a:lnTo>
                  <a:lnTo>
                    <a:pt x="876008" y="234037"/>
                  </a:lnTo>
                  <a:lnTo>
                    <a:pt x="866648" y="234442"/>
                  </a:lnTo>
                  <a:lnTo>
                    <a:pt x="858774" y="234442"/>
                  </a:lnTo>
                  <a:lnTo>
                    <a:pt x="831596" y="220345"/>
                  </a:lnTo>
                  <a:lnTo>
                    <a:pt x="828675" y="216154"/>
                  </a:lnTo>
                  <a:lnTo>
                    <a:pt x="824103" y="172720"/>
                  </a:lnTo>
                  <a:lnTo>
                    <a:pt x="824103" y="101092"/>
                  </a:lnTo>
                  <a:lnTo>
                    <a:pt x="804164" y="101092"/>
                  </a:lnTo>
                  <a:lnTo>
                    <a:pt x="804164" y="66421"/>
                  </a:lnTo>
                  <a:lnTo>
                    <a:pt x="824103" y="66421"/>
                  </a:lnTo>
                  <a:lnTo>
                    <a:pt x="824103" y="33655"/>
                  </a:lnTo>
                  <a:lnTo>
                    <a:pt x="867791" y="8382"/>
                  </a:lnTo>
                  <a:close/>
                </a:path>
                <a:path w="1572260" h="234950">
                  <a:moveTo>
                    <a:pt x="268859" y="8382"/>
                  </a:moveTo>
                  <a:lnTo>
                    <a:pt x="268859" y="66421"/>
                  </a:lnTo>
                  <a:lnTo>
                    <a:pt x="298577" y="66421"/>
                  </a:lnTo>
                  <a:lnTo>
                    <a:pt x="298577" y="101092"/>
                  </a:lnTo>
                  <a:lnTo>
                    <a:pt x="268859" y="101092"/>
                  </a:lnTo>
                  <a:lnTo>
                    <a:pt x="268859" y="167259"/>
                  </a:lnTo>
                  <a:lnTo>
                    <a:pt x="268859" y="180721"/>
                  </a:lnTo>
                  <a:lnTo>
                    <a:pt x="278003" y="198374"/>
                  </a:lnTo>
                  <a:lnTo>
                    <a:pt x="280924" y="198374"/>
                  </a:lnTo>
                  <a:lnTo>
                    <a:pt x="284861" y="198374"/>
                  </a:lnTo>
                  <a:lnTo>
                    <a:pt x="290703" y="196977"/>
                  </a:lnTo>
                  <a:lnTo>
                    <a:pt x="298323" y="194183"/>
                  </a:lnTo>
                  <a:lnTo>
                    <a:pt x="302133" y="227965"/>
                  </a:lnTo>
                  <a:lnTo>
                    <a:pt x="294272" y="230798"/>
                  </a:lnTo>
                  <a:lnTo>
                    <a:pt x="285924" y="232822"/>
                  </a:lnTo>
                  <a:lnTo>
                    <a:pt x="277076" y="234037"/>
                  </a:lnTo>
                  <a:lnTo>
                    <a:pt x="267716" y="234442"/>
                  </a:lnTo>
                  <a:lnTo>
                    <a:pt x="259842" y="234442"/>
                  </a:lnTo>
                  <a:lnTo>
                    <a:pt x="232664" y="220345"/>
                  </a:lnTo>
                  <a:lnTo>
                    <a:pt x="229743" y="216154"/>
                  </a:lnTo>
                  <a:lnTo>
                    <a:pt x="225171" y="172720"/>
                  </a:lnTo>
                  <a:lnTo>
                    <a:pt x="225171" y="101092"/>
                  </a:lnTo>
                  <a:lnTo>
                    <a:pt x="205232" y="101092"/>
                  </a:lnTo>
                  <a:lnTo>
                    <a:pt x="205232" y="66421"/>
                  </a:lnTo>
                  <a:lnTo>
                    <a:pt x="225171" y="66421"/>
                  </a:lnTo>
                  <a:lnTo>
                    <a:pt x="225171" y="33655"/>
                  </a:lnTo>
                  <a:lnTo>
                    <a:pt x="268859" y="8382"/>
                  </a:lnTo>
                  <a:close/>
                </a:path>
                <a:path w="1572260" h="234950">
                  <a:moveTo>
                    <a:pt x="1528318" y="3810"/>
                  </a:moveTo>
                  <a:lnTo>
                    <a:pt x="1571752" y="3810"/>
                  </a:lnTo>
                  <a:lnTo>
                    <a:pt x="1571752" y="230759"/>
                  </a:lnTo>
                  <a:lnTo>
                    <a:pt x="1531365" y="230759"/>
                  </a:lnTo>
                  <a:lnTo>
                    <a:pt x="1531365" y="206629"/>
                  </a:lnTo>
                  <a:lnTo>
                    <a:pt x="1526101" y="213225"/>
                  </a:lnTo>
                  <a:lnTo>
                    <a:pt x="1486935" y="234013"/>
                  </a:lnTo>
                  <a:lnTo>
                    <a:pt x="1479931" y="234442"/>
                  </a:lnTo>
                  <a:lnTo>
                    <a:pt x="1466314" y="233013"/>
                  </a:lnTo>
                  <a:lnTo>
                    <a:pt x="1431417" y="211582"/>
                  </a:lnTo>
                  <a:lnTo>
                    <a:pt x="1412486" y="167237"/>
                  </a:lnTo>
                  <a:lnTo>
                    <a:pt x="1411224" y="147955"/>
                  </a:lnTo>
                  <a:lnTo>
                    <a:pt x="1412460" y="128281"/>
                  </a:lnTo>
                  <a:lnTo>
                    <a:pt x="1430909" y="84455"/>
                  </a:lnTo>
                  <a:lnTo>
                    <a:pt x="1466234" y="63970"/>
                  </a:lnTo>
                  <a:lnTo>
                    <a:pt x="1480565" y="62611"/>
                  </a:lnTo>
                  <a:lnTo>
                    <a:pt x="1493902" y="64041"/>
                  </a:lnTo>
                  <a:lnTo>
                    <a:pt x="1506299" y="68341"/>
                  </a:lnTo>
                  <a:lnTo>
                    <a:pt x="1517767" y="75523"/>
                  </a:lnTo>
                  <a:lnTo>
                    <a:pt x="1528318" y="85598"/>
                  </a:lnTo>
                  <a:lnTo>
                    <a:pt x="1528318" y="3810"/>
                  </a:lnTo>
                  <a:close/>
                </a:path>
                <a:path w="1572260" h="234950">
                  <a:moveTo>
                    <a:pt x="91059" y="0"/>
                  </a:moveTo>
                  <a:lnTo>
                    <a:pt x="143226" y="10501"/>
                  </a:lnTo>
                  <a:lnTo>
                    <a:pt x="171831" y="40544"/>
                  </a:lnTo>
                  <a:lnTo>
                    <a:pt x="178054" y="68707"/>
                  </a:lnTo>
                  <a:lnTo>
                    <a:pt x="132207" y="70739"/>
                  </a:lnTo>
                  <a:lnTo>
                    <a:pt x="130331" y="62595"/>
                  </a:lnTo>
                  <a:lnTo>
                    <a:pt x="127587" y="55689"/>
                  </a:lnTo>
                  <a:lnTo>
                    <a:pt x="90551" y="37846"/>
                  </a:lnTo>
                  <a:lnTo>
                    <a:pt x="81097" y="38367"/>
                  </a:lnTo>
                  <a:lnTo>
                    <a:pt x="52070" y="54229"/>
                  </a:lnTo>
                  <a:lnTo>
                    <a:pt x="52070" y="60198"/>
                  </a:lnTo>
                  <a:lnTo>
                    <a:pt x="52070" y="65532"/>
                  </a:lnTo>
                  <a:lnTo>
                    <a:pt x="85768" y="85201"/>
                  </a:lnTo>
                  <a:lnTo>
                    <a:pt x="116560" y="93104"/>
                  </a:lnTo>
                  <a:lnTo>
                    <a:pt x="130000" y="97139"/>
                  </a:lnTo>
                  <a:lnTo>
                    <a:pt x="164655" y="115442"/>
                  </a:lnTo>
                  <a:lnTo>
                    <a:pt x="183961" y="154330"/>
                  </a:lnTo>
                  <a:lnTo>
                    <a:pt x="184531" y="164592"/>
                  </a:lnTo>
                  <a:lnTo>
                    <a:pt x="183844" y="174236"/>
                  </a:lnTo>
                  <a:lnTo>
                    <a:pt x="167737" y="209117"/>
                  </a:lnTo>
                  <a:lnTo>
                    <a:pt x="132498" y="230108"/>
                  </a:lnTo>
                  <a:lnTo>
                    <a:pt x="93726" y="234823"/>
                  </a:lnTo>
                  <a:lnTo>
                    <a:pt x="73439" y="233564"/>
                  </a:lnTo>
                  <a:lnTo>
                    <a:pt x="27559" y="214884"/>
                  </a:lnTo>
                  <a:lnTo>
                    <a:pt x="3430" y="174825"/>
                  </a:lnTo>
                  <a:lnTo>
                    <a:pt x="0" y="156972"/>
                  </a:lnTo>
                  <a:lnTo>
                    <a:pt x="44577" y="152527"/>
                  </a:lnTo>
                  <a:lnTo>
                    <a:pt x="47101" y="163026"/>
                  </a:lnTo>
                  <a:lnTo>
                    <a:pt x="50673" y="172037"/>
                  </a:lnTo>
                  <a:lnTo>
                    <a:pt x="84230" y="195423"/>
                  </a:lnTo>
                  <a:lnTo>
                    <a:pt x="94107" y="196087"/>
                  </a:lnTo>
                  <a:lnTo>
                    <a:pt x="104487" y="195494"/>
                  </a:lnTo>
                  <a:lnTo>
                    <a:pt x="138684" y="173101"/>
                  </a:lnTo>
                  <a:lnTo>
                    <a:pt x="138684" y="164846"/>
                  </a:lnTo>
                  <a:lnTo>
                    <a:pt x="138684" y="159385"/>
                  </a:lnTo>
                  <a:lnTo>
                    <a:pt x="137160" y="154812"/>
                  </a:lnTo>
                  <a:lnTo>
                    <a:pt x="133985" y="151130"/>
                  </a:lnTo>
                  <a:lnTo>
                    <a:pt x="130810" y="147320"/>
                  </a:lnTo>
                  <a:lnTo>
                    <a:pt x="93847" y="134651"/>
                  </a:lnTo>
                  <a:lnTo>
                    <a:pt x="80772" y="131318"/>
                  </a:lnTo>
                  <a:lnTo>
                    <a:pt x="63748" y="126503"/>
                  </a:lnTo>
                  <a:lnTo>
                    <a:pt x="29083" y="108966"/>
                  </a:lnTo>
                  <a:lnTo>
                    <a:pt x="9562" y="76229"/>
                  </a:lnTo>
                  <a:lnTo>
                    <a:pt x="8255" y="63246"/>
                  </a:lnTo>
                  <a:lnTo>
                    <a:pt x="8872" y="54721"/>
                  </a:lnTo>
                  <a:lnTo>
                    <a:pt x="30051" y="17557"/>
                  </a:lnTo>
                  <a:lnTo>
                    <a:pt x="66801" y="1936"/>
                  </a:lnTo>
                  <a:lnTo>
                    <a:pt x="78466" y="480"/>
                  </a:lnTo>
                  <a:lnTo>
                    <a:pt x="9105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61305" y="789558"/>
            <a:ext cx="909319" cy="308610"/>
            <a:chOff x="3837304" y="789558"/>
            <a:chExt cx="909319" cy="30861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2638" y="794892"/>
              <a:ext cx="898144" cy="2974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24730" y="890777"/>
              <a:ext cx="65405" cy="38735"/>
            </a:xfrm>
            <a:custGeom>
              <a:avLst/>
              <a:gdLst/>
              <a:ahLst/>
              <a:cxnLst/>
              <a:rect l="l" t="t" r="r" b="b"/>
              <a:pathLst>
                <a:path w="65404" h="38734">
                  <a:moveTo>
                    <a:pt x="32639" y="0"/>
                  </a:moveTo>
                  <a:lnTo>
                    <a:pt x="500" y="30130"/>
                  </a:lnTo>
                  <a:lnTo>
                    <a:pt x="0" y="38608"/>
                  </a:lnTo>
                  <a:lnTo>
                    <a:pt x="65024" y="38608"/>
                  </a:lnTo>
                  <a:lnTo>
                    <a:pt x="49149" y="3301"/>
                  </a:lnTo>
                  <a:lnTo>
                    <a:pt x="41529" y="0"/>
                  </a:lnTo>
                  <a:lnTo>
                    <a:pt x="3263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2320" y="855979"/>
              <a:ext cx="160147" cy="1786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67097" y="857503"/>
              <a:ext cx="273685" cy="234950"/>
            </a:xfrm>
            <a:custGeom>
              <a:avLst/>
              <a:gdLst/>
              <a:ahLst/>
              <a:cxnLst/>
              <a:rect l="l" t="t" r="r" b="b"/>
              <a:pathLst>
                <a:path w="273685" h="234950">
                  <a:moveTo>
                    <a:pt x="77850" y="0"/>
                  </a:moveTo>
                  <a:lnTo>
                    <a:pt x="85135" y="521"/>
                  </a:lnTo>
                  <a:lnTo>
                    <a:pt x="92313" y="2079"/>
                  </a:lnTo>
                  <a:lnTo>
                    <a:pt x="99371" y="4661"/>
                  </a:lnTo>
                  <a:lnTo>
                    <a:pt x="106299" y="8255"/>
                  </a:lnTo>
                  <a:lnTo>
                    <a:pt x="104648" y="3810"/>
                  </a:lnTo>
                  <a:lnTo>
                    <a:pt x="150875" y="3810"/>
                  </a:lnTo>
                  <a:lnTo>
                    <a:pt x="190246" y="120396"/>
                  </a:lnTo>
                  <a:lnTo>
                    <a:pt x="228600" y="3810"/>
                  </a:lnTo>
                  <a:lnTo>
                    <a:pt x="273685" y="3810"/>
                  </a:lnTo>
                  <a:lnTo>
                    <a:pt x="215646" y="161925"/>
                  </a:lnTo>
                  <a:lnTo>
                    <a:pt x="205231" y="190626"/>
                  </a:lnTo>
                  <a:lnTo>
                    <a:pt x="201422" y="200151"/>
                  </a:lnTo>
                  <a:lnTo>
                    <a:pt x="197865" y="207518"/>
                  </a:lnTo>
                  <a:lnTo>
                    <a:pt x="194310" y="212598"/>
                  </a:lnTo>
                  <a:lnTo>
                    <a:pt x="190880" y="217550"/>
                  </a:lnTo>
                  <a:lnTo>
                    <a:pt x="165862" y="232156"/>
                  </a:lnTo>
                  <a:lnTo>
                    <a:pt x="159257" y="233934"/>
                  </a:lnTo>
                  <a:lnTo>
                    <a:pt x="151891" y="234823"/>
                  </a:lnTo>
                  <a:lnTo>
                    <a:pt x="143637" y="234823"/>
                  </a:lnTo>
                  <a:lnTo>
                    <a:pt x="135254" y="234823"/>
                  </a:lnTo>
                  <a:lnTo>
                    <a:pt x="127126" y="233934"/>
                  </a:lnTo>
                  <a:lnTo>
                    <a:pt x="118999" y="232156"/>
                  </a:lnTo>
                  <a:lnTo>
                    <a:pt x="115188" y="198120"/>
                  </a:lnTo>
                  <a:lnTo>
                    <a:pt x="122047" y="199517"/>
                  </a:lnTo>
                  <a:lnTo>
                    <a:pt x="128142" y="200151"/>
                  </a:lnTo>
                  <a:lnTo>
                    <a:pt x="133603" y="200151"/>
                  </a:lnTo>
                  <a:lnTo>
                    <a:pt x="143763" y="200151"/>
                  </a:lnTo>
                  <a:lnTo>
                    <a:pt x="151129" y="197231"/>
                  </a:lnTo>
                  <a:lnTo>
                    <a:pt x="156082" y="191262"/>
                  </a:lnTo>
                  <a:lnTo>
                    <a:pt x="160909" y="185293"/>
                  </a:lnTo>
                  <a:lnTo>
                    <a:pt x="164591" y="177800"/>
                  </a:lnTo>
                  <a:lnTo>
                    <a:pt x="167131" y="168656"/>
                  </a:lnTo>
                  <a:lnTo>
                    <a:pt x="106425" y="8382"/>
                  </a:lnTo>
                  <a:lnTo>
                    <a:pt x="92963" y="46100"/>
                  </a:lnTo>
                  <a:lnTo>
                    <a:pt x="85598" y="41401"/>
                  </a:lnTo>
                  <a:lnTo>
                    <a:pt x="78866" y="38988"/>
                  </a:lnTo>
                  <a:lnTo>
                    <a:pt x="72516" y="38988"/>
                  </a:lnTo>
                  <a:lnTo>
                    <a:pt x="66421" y="38988"/>
                  </a:lnTo>
                  <a:lnTo>
                    <a:pt x="44370" y="82597"/>
                  </a:lnTo>
                  <a:lnTo>
                    <a:pt x="43434" y="117348"/>
                  </a:lnTo>
                  <a:lnTo>
                    <a:pt x="43434" y="168148"/>
                  </a:lnTo>
                  <a:lnTo>
                    <a:pt x="0" y="168148"/>
                  </a:lnTo>
                  <a:lnTo>
                    <a:pt x="0" y="3810"/>
                  </a:lnTo>
                  <a:lnTo>
                    <a:pt x="40386" y="3810"/>
                  </a:lnTo>
                  <a:lnTo>
                    <a:pt x="40386" y="27178"/>
                  </a:lnTo>
                  <a:lnTo>
                    <a:pt x="45408" y="19585"/>
                  </a:lnTo>
                  <a:lnTo>
                    <a:pt x="70738" y="0"/>
                  </a:lnTo>
                  <a:lnTo>
                    <a:pt x="7785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4057" y="852169"/>
              <a:ext cx="164211" cy="1824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84548" y="828674"/>
              <a:ext cx="136271" cy="1681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42638" y="794892"/>
              <a:ext cx="229235" cy="254000"/>
            </a:xfrm>
            <a:custGeom>
              <a:avLst/>
              <a:gdLst/>
              <a:ahLst/>
              <a:cxnLst/>
              <a:rect l="l" t="t" r="r" b="b"/>
              <a:pathLst>
                <a:path w="229235" h="254000">
                  <a:moveTo>
                    <a:pt x="110362" y="0"/>
                  </a:moveTo>
                  <a:lnTo>
                    <a:pt x="155622" y="7715"/>
                  </a:lnTo>
                  <a:lnTo>
                    <a:pt x="190500" y="30861"/>
                  </a:lnTo>
                  <a:lnTo>
                    <a:pt x="212613" y="67913"/>
                  </a:lnTo>
                  <a:lnTo>
                    <a:pt x="219963" y="117348"/>
                  </a:lnTo>
                  <a:lnTo>
                    <a:pt x="219461" y="131585"/>
                  </a:lnTo>
                  <a:lnTo>
                    <a:pt x="211836" y="169037"/>
                  </a:lnTo>
                  <a:lnTo>
                    <a:pt x="192024" y="201930"/>
                  </a:lnTo>
                  <a:lnTo>
                    <a:pt x="200616" y="207694"/>
                  </a:lnTo>
                  <a:lnTo>
                    <a:pt x="209613" y="212804"/>
                  </a:lnTo>
                  <a:lnTo>
                    <a:pt x="218991" y="217271"/>
                  </a:lnTo>
                  <a:lnTo>
                    <a:pt x="228726" y="221107"/>
                  </a:lnTo>
                  <a:lnTo>
                    <a:pt x="211836" y="253492"/>
                  </a:lnTo>
                  <a:lnTo>
                    <a:pt x="173585" y="233249"/>
                  </a:lnTo>
                  <a:lnTo>
                    <a:pt x="161036" y="224917"/>
                  </a:lnTo>
                  <a:lnTo>
                    <a:pt x="149584" y="229157"/>
                  </a:lnTo>
                  <a:lnTo>
                    <a:pt x="137525" y="232171"/>
                  </a:lnTo>
                  <a:lnTo>
                    <a:pt x="124870" y="233971"/>
                  </a:lnTo>
                  <a:lnTo>
                    <a:pt x="111633" y="234569"/>
                  </a:lnTo>
                  <a:lnTo>
                    <a:pt x="86921" y="232642"/>
                  </a:lnTo>
                  <a:lnTo>
                    <a:pt x="45928" y="217263"/>
                  </a:lnTo>
                  <a:lnTo>
                    <a:pt x="16716" y="186856"/>
                  </a:lnTo>
                  <a:lnTo>
                    <a:pt x="1857" y="143613"/>
                  </a:lnTo>
                  <a:lnTo>
                    <a:pt x="0" y="117348"/>
                  </a:lnTo>
                  <a:lnTo>
                    <a:pt x="1857" y="91082"/>
                  </a:lnTo>
                  <a:lnTo>
                    <a:pt x="16716" y="47839"/>
                  </a:lnTo>
                  <a:lnTo>
                    <a:pt x="45908" y="17359"/>
                  </a:lnTo>
                  <a:lnTo>
                    <a:pt x="86242" y="1928"/>
                  </a:lnTo>
                  <a:lnTo>
                    <a:pt x="110362" y="0"/>
                  </a:lnTo>
                  <a:close/>
                </a:path>
              </a:pathLst>
            </a:custGeom>
            <a:ln w="10667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377686" y="795274"/>
            <a:ext cx="1471295" cy="302895"/>
            <a:chOff x="4853685" y="795273"/>
            <a:chExt cx="1471295" cy="30289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9019" y="800607"/>
              <a:ext cx="1460627" cy="2917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4279" y="852169"/>
              <a:ext cx="1290701" cy="2454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59019" y="800607"/>
              <a:ext cx="160020" cy="225425"/>
            </a:xfrm>
            <a:custGeom>
              <a:avLst/>
              <a:gdLst/>
              <a:ahLst/>
              <a:cxnLst/>
              <a:rect l="l" t="t" r="r" b="b"/>
              <a:pathLst>
                <a:path w="160020" h="225425">
                  <a:moveTo>
                    <a:pt x="0" y="0"/>
                  </a:moveTo>
                  <a:lnTo>
                    <a:pt x="45846" y="0"/>
                  </a:lnTo>
                  <a:lnTo>
                    <a:pt x="45846" y="186816"/>
                  </a:lnTo>
                  <a:lnTo>
                    <a:pt x="159765" y="186816"/>
                  </a:lnTo>
                  <a:lnTo>
                    <a:pt x="159765" y="225043"/>
                  </a:lnTo>
                  <a:lnTo>
                    <a:pt x="0" y="22504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30" name="Picture 3">
            <a:extLst>
              <a:ext uri="{FF2B5EF4-FFF2-40B4-BE49-F238E27FC236}">
                <a16:creationId xmlns:a16="http://schemas.microsoft.com/office/drawing/2014/main" id="{5A18906E-D607-A22F-6998-19E8617F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7939" y="386623"/>
            <a:ext cx="7656830" cy="363220"/>
            <a:chOff x="753939" y="386623"/>
            <a:chExt cx="7656830" cy="363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39" y="386623"/>
              <a:ext cx="7656321" cy="3629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331" y="407035"/>
              <a:ext cx="7628559" cy="3296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6437" y="873125"/>
            <a:ext cx="7790180" cy="22212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</a:pPr>
            <a:r>
              <a:rPr sz="2400" spc="-5" dirty="0">
                <a:solidFill>
                  <a:srgbClr val="000000"/>
                </a:solidFill>
              </a:rPr>
              <a:t>1.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Data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Definition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Language(DDL)</a:t>
            </a:r>
            <a:endParaRPr sz="2400"/>
          </a:p>
          <a:p>
            <a:pPr marL="12700" marR="5080" indent="914400">
              <a:lnSpc>
                <a:spcPct val="150100"/>
              </a:lnSpc>
            </a:pP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SQL</a:t>
            </a:r>
            <a:r>
              <a:rPr sz="2400" b="0" spc="-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DDL</a:t>
            </a:r>
            <a:r>
              <a:rPr sz="2400" b="0" spc="-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provides</a:t>
            </a:r>
            <a:r>
              <a:rPr sz="24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commands</a:t>
            </a:r>
            <a:r>
              <a:rPr sz="24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for</a:t>
            </a:r>
            <a:r>
              <a:rPr sz="2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defining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 relation</a:t>
            </a:r>
            <a:r>
              <a:rPr sz="2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schemas,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deleting</a:t>
            </a:r>
            <a:r>
              <a:rPr sz="24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relations,</a:t>
            </a:r>
            <a:r>
              <a:rPr sz="24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creating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indexes</a:t>
            </a:r>
            <a:r>
              <a:rPr sz="2400" b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and </a:t>
            </a:r>
            <a:r>
              <a:rPr sz="2400" b="0" spc="-6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modifying</a:t>
            </a:r>
            <a:r>
              <a:rPr sz="2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</a:t>
            </a:r>
            <a:r>
              <a:rPr sz="24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schemas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6437" y="3617467"/>
            <a:ext cx="784987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  <a:tabLst>
                <a:tab pos="469265" algn="l"/>
              </a:tabLst>
            </a:pPr>
            <a:r>
              <a:rPr sz="2400" b="1" spc="-5" dirty="0">
                <a:solidFill>
                  <a:prstClr val="black"/>
                </a:solidFill>
                <a:latin typeface="Arial"/>
                <a:cs typeface="Arial"/>
              </a:rPr>
              <a:t>2.	</a:t>
            </a:r>
            <a:r>
              <a:rPr sz="2400" b="1" dirty="0">
                <a:solidFill>
                  <a:prstClr val="black"/>
                </a:solidFill>
                <a:latin typeface="Arial"/>
                <a:cs typeface="Arial"/>
              </a:rPr>
              <a:t>Interactive</a:t>
            </a:r>
            <a:r>
              <a:rPr sz="2400" b="1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4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prstClr val="black"/>
                </a:solidFill>
                <a:latin typeface="Arial"/>
                <a:cs typeface="Arial"/>
              </a:rPr>
              <a:t>Manipulation</a:t>
            </a:r>
            <a:r>
              <a:rPr sz="2400" b="1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Arial"/>
                <a:cs typeface="Arial"/>
              </a:rPr>
              <a:t>Language(DML)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1440"/>
              </a:spcBef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4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DML</a:t>
            </a:r>
            <a:r>
              <a:rPr sz="24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includes</a:t>
            </a:r>
            <a:r>
              <a:rPr sz="24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query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language</a:t>
            </a:r>
            <a:r>
              <a:rPr sz="24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based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6438" y="4714444"/>
            <a:ext cx="7869555" cy="1604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both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relational</a:t>
            </a:r>
            <a:r>
              <a:rPr sz="24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algebra</a:t>
            </a:r>
            <a:r>
              <a:rPr sz="24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tuple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relational</a:t>
            </a:r>
            <a:r>
              <a:rPr sz="24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calculus.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It 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includes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insert,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delete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modify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tuples </a:t>
            </a:r>
            <a:r>
              <a:rPr sz="2400" spc="-6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base.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9B34DA-405B-AF7A-2446-46603FE7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7940" y="394243"/>
            <a:ext cx="7666355" cy="363220"/>
            <a:chOff x="753939" y="394243"/>
            <a:chExt cx="7666355" cy="363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39" y="394243"/>
              <a:ext cx="7665843" cy="3629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331" y="414146"/>
              <a:ext cx="7628559" cy="3296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8036" y="1132815"/>
            <a:ext cx="964115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2245" indent="913765" algn="just">
              <a:lnSpc>
                <a:spcPct val="150000"/>
              </a:lnSpc>
              <a:tabLst>
                <a:tab pos="2774315" algn="l"/>
              </a:tabLst>
            </a:pPr>
            <a:r>
              <a:rPr lang="en-IN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Embedded SQL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R="182245" indent="913765" algn="just">
              <a:lnSpc>
                <a:spcPct val="150000"/>
              </a:lnSpc>
              <a:tabLst>
                <a:tab pos="2774315" algn="l"/>
              </a:tabLst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method of combining the computing power of a programming language and the database manipulation capabilities of SQL. </a:t>
            </a:r>
            <a:endParaRPr lang="en-US"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0"/>
              </a:spcBef>
              <a:buFontTx/>
              <a:buAutoNum type="arabicPeriod" startAt="4"/>
              <a:tabLst>
                <a:tab pos="469265" algn="l"/>
                <a:tab pos="469900" algn="l"/>
              </a:tabLst>
            </a:pPr>
            <a:r>
              <a:rPr lang="en-US" sz="2000" b="1" spc="-15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lang="en-US" sz="2000"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/>
                <a:cs typeface="Arial"/>
              </a:rPr>
              <a:t>Definition</a:t>
            </a:r>
            <a:endParaRPr lang="en-US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indent="913765">
              <a:lnSpc>
                <a:spcPct val="150000"/>
              </a:lnSpc>
              <a:tabLst>
                <a:tab pos="418084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000" spc="-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DDL</a:t>
            </a:r>
            <a:r>
              <a:rPr sz="2000" spc="-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also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includes	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commands for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defining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views.(Views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virtual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tables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that does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really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exist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its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own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but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derived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from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one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more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base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table(s)).</a:t>
            </a:r>
          </a:p>
          <a:p>
            <a:pPr marL="469900" indent="-457200">
              <a:spcBef>
                <a:spcPts val="1200"/>
              </a:spcBef>
              <a:buFontTx/>
              <a:buAutoNum type="arabicPeriod" startAt="5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Authorization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26465">
              <a:spcBef>
                <a:spcPts val="1200"/>
              </a:spcBef>
              <a:tabLst>
                <a:tab pos="418084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000" spc="-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DDL</a:t>
            </a:r>
            <a:r>
              <a:rPr sz="2000" spc="-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also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includes	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commands</a:t>
            </a:r>
            <a:r>
              <a:rPr sz="2000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specifying</a:t>
            </a:r>
            <a:r>
              <a:rPr lang="en-IN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access</a:t>
            </a:r>
            <a:r>
              <a:rPr lang="en-US"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rights</a:t>
            </a:r>
            <a:r>
              <a:rPr lang="en-US"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to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</a:t>
            </a:r>
            <a:r>
              <a:rPr lang="en-US"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lang="en-US"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views.</a:t>
            </a:r>
            <a:endParaRPr lang="en-US"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926465">
              <a:spcBef>
                <a:spcPts val="1200"/>
              </a:spcBef>
              <a:tabLst>
                <a:tab pos="4180840" algn="l"/>
              </a:tabLst>
            </a:pP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3822BD5-B7CE-FEEF-9740-5B392CD5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6419" y="383684"/>
            <a:ext cx="7130415" cy="431165"/>
            <a:chOff x="782418" y="383683"/>
            <a:chExt cx="7130415" cy="431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18" y="383683"/>
              <a:ext cx="7130354" cy="4307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08" y="408939"/>
              <a:ext cx="7082980" cy="3817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45000" y="603757"/>
              <a:ext cx="75565" cy="67310"/>
            </a:xfrm>
            <a:custGeom>
              <a:avLst/>
              <a:gdLst/>
              <a:ahLst/>
              <a:cxnLst/>
              <a:rect l="l" t="t" r="r" b="b"/>
              <a:pathLst>
                <a:path w="75564" h="67309">
                  <a:moveTo>
                    <a:pt x="75311" y="0"/>
                  </a:moveTo>
                  <a:lnTo>
                    <a:pt x="69191" y="1903"/>
                  </a:lnTo>
                  <a:lnTo>
                    <a:pt x="61499" y="3984"/>
                  </a:lnTo>
                  <a:lnTo>
                    <a:pt x="52236" y="6232"/>
                  </a:lnTo>
                  <a:lnTo>
                    <a:pt x="41401" y="8636"/>
                  </a:lnTo>
                  <a:lnTo>
                    <a:pt x="30781" y="11090"/>
                  </a:lnTo>
                  <a:lnTo>
                    <a:pt x="0" y="30099"/>
                  </a:lnTo>
                  <a:lnTo>
                    <a:pt x="0" y="37972"/>
                  </a:lnTo>
                  <a:lnTo>
                    <a:pt x="0" y="45846"/>
                  </a:lnTo>
                  <a:lnTo>
                    <a:pt x="2921" y="52577"/>
                  </a:lnTo>
                  <a:lnTo>
                    <a:pt x="8762" y="58292"/>
                  </a:lnTo>
                  <a:lnTo>
                    <a:pt x="14604" y="64007"/>
                  </a:lnTo>
                  <a:lnTo>
                    <a:pt x="21971" y="66801"/>
                  </a:lnTo>
                  <a:lnTo>
                    <a:pt x="30987" y="66801"/>
                  </a:lnTo>
                  <a:lnTo>
                    <a:pt x="66548" y="51815"/>
                  </a:lnTo>
                  <a:lnTo>
                    <a:pt x="75311" y="11175"/>
                  </a:lnTo>
                  <a:lnTo>
                    <a:pt x="75311" y="0"/>
                  </a:lnTo>
                  <a:close/>
                </a:path>
              </a:pathLst>
            </a:custGeom>
            <a:ln w="12192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8740" y="597661"/>
              <a:ext cx="87503" cy="789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50710" y="534796"/>
              <a:ext cx="103505" cy="129539"/>
            </a:xfrm>
            <a:custGeom>
              <a:avLst/>
              <a:gdLst/>
              <a:ahLst/>
              <a:cxnLst/>
              <a:rect l="l" t="t" r="r" b="b"/>
              <a:pathLst>
                <a:path w="103504" h="129540">
                  <a:moveTo>
                    <a:pt x="51688" y="0"/>
                  </a:moveTo>
                  <a:lnTo>
                    <a:pt x="14986" y="16763"/>
                  </a:lnTo>
                  <a:lnTo>
                    <a:pt x="0" y="64769"/>
                  </a:lnTo>
                  <a:lnTo>
                    <a:pt x="930" y="79559"/>
                  </a:lnTo>
                  <a:lnTo>
                    <a:pt x="22846" y="120217"/>
                  </a:lnTo>
                  <a:lnTo>
                    <a:pt x="51688" y="129539"/>
                  </a:lnTo>
                  <a:lnTo>
                    <a:pt x="62192" y="128512"/>
                  </a:lnTo>
                  <a:lnTo>
                    <a:pt x="94819" y="103590"/>
                  </a:lnTo>
                  <a:lnTo>
                    <a:pt x="103123" y="64388"/>
                  </a:lnTo>
                  <a:lnTo>
                    <a:pt x="102197" y="49821"/>
                  </a:lnTo>
                  <a:lnTo>
                    <a:pt x="80531" y="9429"/>
                  </a:lnTo>
                  <a:lnTo>
                    <a:pt x="51688" y="0"/>
                  </a:lnTo>
                  <a:close/>
                </a:path>
              </a:pathLst>
            </a:custGeom>
            <a:ln w="12191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358" y="528701"/>
              <a:ext cx="115315" cy="1417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4964" y="527303"/>
              <a:ext cx="105918" cy="144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73165" y="532129"/>
              <a:ext cx="83820" cy="49530"/>
            </a:xfrm>
            <a:custGeom>
              <a:avLst/>
              <a:gdLst/>
              <a:ahLst/>
              <a:cxnLst/>
              <a:rect l="l" t="t" r="r" b="b"/>
              <a:pathLst>
                <a:path w="83820" h="49529">
                  <a:moveTo>
                    <a:pt x="42037" y="0"/>
                  </a:moveTo>
                  <a:lnTo>
                    <a:pt x="6572" y="20470"/>
                  </a:lnTo>
                  <a:lnTo>
                    <a:pt x="0" y="49403"/>
                  </a:lnTo>
                  <a:lnTo>
                    <a:pt x="83566" y="49403"/>
                  </a:lnTo>
                  <a:lnTo>
                    <a:pt x="70993" y="12573"/>
                  </a:lnTo>
                  <a:lnTo>
                    <a:pt x="42037" y="0"/>
                  </a:lnTo>
                  <a:close/>
                </a:path>
              </a:pathLst>
            </a:custGeom>
            <a:ln w="12192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4494" y="526034"/>
              <a:ext cx="105537" cy="145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7247" y="526034"/>
              <a:ext cx="106044" cy="1400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02206" y="489330"/>
              <a:ext cx="4709160" cy="220979"/>
            </a:xfrm>
            <a:custGeom>
              <a:avLst/>
              <a:gdLst/>
              <a:ahLst/>
              <a:cxnLst/>
              <a:rect l="l" t="t" r="r" b="b"/>
              <a:pathLst>
                <a:path w="4709159" h="220979">
                  <a:moveTo>
                    <a:pt x="42037" y="42799"/>
                  </a:moveTo>
                  <a:lnTo>
                    <a:pt x="6572" y="63269"/>
                  </a:lnTo>
                  <a:lnTo>
                    <a:pt x="0" y="92202"/>
                  </a:lnTo>
                  <a:lnTo>
                    <a:pt x="83566" y="92202"/>
                  </a:lnTo>
                  <a:lnTo>
                    <a:pt x="70993" y="55372"/>
                  </a:lnTo>
                  <a:lnTo>
                    <a:pt x="42037" y="42799"/>
                  </a:lnTo>
                  <a:close/>
                </a:path>
                <a:path w="4709159" h="220979">
                  <a:moveTo>
                    <a:pt x="3678174" y="4826"/>
                  </a:moveTo>
                  <a:lnTo>
                    <a:pt x="3734054" y="4826"/>
                  </a:lnTo>
                  <a:lnTo>
                    <a:pt x="3734054" y="215773"/>
                  </a:lnTo>
                  <a:lnTo>
                    <a:pt x="3678174" y="215773"/>
                  </a:lnTo>
                  <a:lnTo>
                    <a:pt x="3678174" y="4826"/>
                  </a:lnTo>
                  <a:close/>
                </a:path>
                <a:path w="4709159" h="220979">
                  <a:moveTo>
                    <a:pt x="3353561" y="4826"/>
                  </a:moveTo>
                  <a:lnTo>
                    <a:pt x="3409442" y="4826"/>
                  </a:lnTo>
                  <a:lnTo>
                    <a:pt x="3409442" y="215773"/>
                  </a:lnTo>
                  <a:lnTo>
                    <a:pt x="3353561" y="215773"/>
                  </a:lnTo>
                  <a:lnTo>
                    <a:pt x="3353561" y="4826"/>
                  </a:lnTo>
                  <a:close/>
                </a:path>
                <a:path w="4709159" h="220979">
                  <a:moveTo>
                    <a:pt x="3051810" y="4826"/>
                  </a:moveTo>
                  <a:lnTo>
                    <a:pt x="3107690" y="4826"/>
                  </a:lnTo>
                  <a:lnTo>
                    <a:pt x="3107690" y="215773"/>
                  </a:lnTo>
                  <a:lnTo>
                    <a:pt x="3051810" y="215773"/>
                  </a:lnTo>
                  <a:lnTo>
                    <a:pt x="3051810" y="4826"/>
                  </a:lnTo>
                  <a:close/>
                </a:path>
                <a:path w="4709159" h="220979">
                  <a:moveTo>
                    <a:pt x="749045" y="4826"/>
                  </a:moveTo>
                  <a:lnTo>
                    <a:pt x="804926" y="4826"/>
                  </a:lnTo>
                  <a:lnTo>
                    <a:pt x="804926" y="215773"/>
                  </a:lnTo>
                  <a:lnTo>
                    <a:pt x="749045" y="215773"/>
                  </a:lnTo>
                  <a:lnTo>
                    <a:pt x="749045" y="4826"/>
                  </a:lnTo>
                  <a:close/>
                </a:path>
                <a:path w="4709159" h="220979">
                  <a:moveTo>
                    <a:pt x="4599940" y="0"/>
                  </a:moveTo>
                  <a:lnTo>
                    <a:pt x="4643564" y="7794"/>
                  </a:lnTo>
                  <a:lnTo>
                    <a:pt x="4678426" y="31115"/>
                  </a:lnTo>
                  <a:lnTo>
                    <a:pt x="4701397" y="66325"/>
                  </a:lnTo>
                  <a:lnTo>
                    <a:pt x="4709033" y="109728"/>
                  </a:lnTo>
                  <a:lnTo>
                    <a:pt x="4707104" y="132613"/>
                  </a:lnTo>
                  <a:lnTo>
                    <a:pt x="4691673" y="172289"/>
                  </a:lnTo>
                  <a:lnTo>
                    <a:pt x="4661741" y="202864"/>
                  </a:lnTo>
                  <a:lnTo>
                    <a:pt x="4622879" y="218624"/>
                  </a:lnTo>
                  <a:lnTo>
                    <a:pt x="4600448" y="220599"/>
                  </a:lnTo>
                  <a:lnTo>
                    <a:pt x="4586063" y="219767"/>
                  </a:lnTo>
                  <a:lnTo>
                    <a:pt x="4545076" y="207391"/>
                  </a:lnTo>
                  <a:lnTo>
                    <a:pt x="4512714" y="180941"/>
                  </a:lnTo>
                  <a:lnTo>
                    <a:pt x="4494784" y="140938"/>
                  </a:lnTo>
                  <a:lnTo>
                    <a:pt x="4491355" y="107315"/>
                  </a:lnTo>
                  <a:lnTo>
                    <a:pt x="4492212" y="93525"/>
                  </a:lnTo>
                  <a:lnTo>
                    <a:pt x="4505071" y="53467"/>
                  </a:lnTo>
                  <a:lnTo>
                    <a:pt x="4532074" y="21337"/>
                  </a:lnTo>
                  <a:lnTo>
                    <a:pt x="4570460" y="3428"/>
                  </a:lnTo>
                  <a:lnTo>
                    <a:pt x="4599940" y="0"/>
                  </a:lnTo>
                  <a:close/>
                </a:path>
              </a:pathLst>
            </a:custGeom>
            <a:ln w="12192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9253" y="483234"/>
              <a:ext cx="209169" cy="2327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15815" y="489330"/>
              <a:ext cx="1796414" cy="296545"/>
            </a:xfrm>
            <a:custGeom>
              <a:avLst/>
              <a:gdLst/>
              <a:ahLst/>
              <a:cxnLst/>
              <a:rect l="l" t="t" r="r" b="b"/>
              <a:pathLst>
                <a:path w="1796414" h="296545">
                  <a:moveTo>
                    <a:pt x="1695958" y="0"/>
                  </a:moveTo>
                  <a:lnTo>
                    <a:pt x="1738058" y="7794"/>
                  </a:lnTo>
                  <a:lnTo>
                    <a:pt x="1770253" y="31115"/>
                  </a:lnTo>
                  <a:lnTo>
                    <a:pt x="1790366" y="70453"/>
                  </a:lnTo>
                  <a:lnTo>
                    <a:pt x="1796288" y="126365"/>
                  </a:lnTo>
                  <a:lnTo>
                    <a:pt x="1656461" y="126365"/>
                  </a:lnTo>
                  <a:lnTo>
                    <a:pt x="1657510" y="138130"/>
                  </a:lnTo>
                  <a:lnTo>
                    <a:pt x="1676784" y="171047"/>
                  </a:lnTo>
                  <a:lnTo>
                    <a:pt x="1702181" y="178816"/>
                  </a:lnTo>
                  <a:lnTo>
                    <a:pt x="1710817" y="178816"/>
                  </a:lnTo>
                  <a:lnTo>
                    <a:pt x="1737741" y="148590"/>
                  </a:lnTo>
                  <a:lnTo>
                    <a:pt x="1793367" y="157988"/>
                  </a:lnTo>
                  <a:lnTo>
                    <a:pt x="1770221" y="195689"/>
                  </a:lnTo>
                  <a:lnTo>
                    <a:pt x="1733359" y="216598"/>
                  </a:lnTo>
                  <a:lnTo>
                    <a:pt x="1701546" y="220599"/>
                  </a:lnTo>
                  <a:lnTo>
                    <a:pt x="1675804" y="218340"/>
                  </a:lnTo>
                  <a:lnTo>
                    <a:pt x="1635037" y="200346"/>
                  </a:lnTo>
                  <a:lnTo>
                    <a:pt x="1610917" y="169251"/>
                  </a:lnTo>
                  <a:lnTo>
                    <a:pt x="1599184" y="111887"/>
                  </a:lnTo>
                  <a:lnTo>
                    <a:pt x="1600898" y="87100"/>
                  </a:lnTo>
                  <a:lnTo>
                    <a:pt x="1614614" y="46003"/>
                  </a:lnTo>
                  <a:lnTo>
                    <a:pt x="1641236" y="16716"/>
                  </a:lnTo>
                  <a:lnTo>
                    <a:pt x="1675907" y="1857"/>
                  </a:lnTo>
                  <a:lnTo>
                    <a:pt x="1695958" y="0"/>
                  </a:lnTo>
                  <a:close/>
                </a:path>
                <a:path w="1796414" h="296545">
                  <a:moveTo>
                    <a:pt x="370586" y="0"/>
                  </a:moveTo>
                  <a:lnTo>
                    <a:pt x="415877" y="4982"/>
                  </a:lnTo>
                  <a:lnTo>
                    <a:pt x="451866" y="31369"/>
                  </a:lnTo>
                  <a:lnTo>
                    <a:pt x="459359" y="81280"/>
                  </a:lnTo>
                  <a:lnTo>
                    <a:pt x="458724" y="146431"/>
                  </a:lnTo>
                  <a:lnTo>
                    <a:pt x="458890" y="159430"/>
                  </a:lnTo>
                  <a:lnTo>
                    <a:pt x="465264" y="201183"/>
                  </a:lnTo>
                  <a:lnTo>
                    <a:pt x="471424" y="215773"/>
                  </a:lnTo>
                  <a:lnTo>
                    <a:pt x="416179" y="215773"/>
                  </a:lnTo>
                  <a:lnTo>
                    <a:pt x="414782" y="212090"/>
                  </a:lnTo>
                  <a:lnTo>
                    <a:pt x="413004" y="206629"/>
                  </a:lnTo>
                  <a:lnTo>
                    <a:pt x="410845" y="199263"/>
                  </a:lnTo>
                  <a:lnTo>
                    <a:pt x="409956" y="195961"/>
                  </a:lnTo>
                  <a:lnTo>
                    <a:pt x="409321" y="193802"/>
                  </a:lnTo>
                  <a:lnTo>
                    <a:pt x="408939" y="192786"/>
                  </a:lnTo>
                  <a:lnTo>
                    <a:pt x="401603" y="199290"/>
                  </a:lnTo>
                  <a:lnTo>
                    <a:pt x="394065" y="204914"/>
                  </a:lnTo>
                  <a:lnTo>
                    <a:pt x="352633" y="220150"/>
                  </a:lnTo>
                  <a:lnTo>
                    <a:pt x="343535" y="220599"/>
                  </a:lnTo>
                  <a:lnTo>
                    <a:pt x="328104" y="219481"/>
                  </a:lnTo>
                  <a:lnTo>
                    <a:pt x="292100" y="202819"/>
                  </a:lnTo>
                  <a:lnTo>
                    <a:pt x="273431" y="158115"/>
                  </a:lnTo>
                  <a:lnTo>
                    <a:pt x="273956" y="149473"/>
                  </a:lnTo>
                  <a:lnTo>
                    <a:pt x="292211" y="113934"/>
                  </a:lnTo>
                  <a:lnTo>
                    <a:pt x="336623" y="94702"/>
                  </a:lnTo>
                  <a:lnTo>
                    <a:pt x="368365" y="88177"/>
                  </a:lnTo>
                  <a:lnTo>
                    <a:pt x="383428" y="84677"/>
                  </a:lnTo>
                  <a:lnTo>
                    <a:pt x="395468" y="81319"/>
                  </a:lnTo>
                  <a:lnTo>
                    <a:pt x="404495" y="78105"/>
                  </a:lnTo>
                  <a:lnTo>
                    <a:pt x="404495" y="72517"/>
                  </a:lnTo>
                  <a:lnTo>
                    <a:pt x="404495" y="61849"/>
                  </a:lnTo>
                  <a:lnTo>
                    <a:pt x="366522" y="42799"/>
                  </a:lnTo>
                  <a:lnTo>
                    <a:pt x="356616" y="42799"/>
                  </a:lnTo>
                  <a:lnTo>
                    <a:pt x="348869" y="44704"/>
                  </a:lnTo>
                  <a:lnTo>
                    <a:pt x="343281" y="48641"/>
                  </a:lnTo>
                  <a:lnTo>
                    <a:pt x="337820" y="52451"/>
                  </a:lnTo>
                  <a:lnTo>
                    <a:pt x="333248" y="59309"/>
                  </a:lnTo>
                  <a:lnTo>
                    <a:pt x="329819" y="69215"/>
                  </a:lnTo>
                  <a:lnTo>
                    <a:pt x="279146" y="60071"/>
                  </a:lnTo>
                  <a:lnTo>
                    <a:pt x="298916" y="23066"/>
                  </a:lnTo>
                  <a:lnTo>
                    <a:pt x="334502" y="3698"/>
                  </a:lnTo>
                  <a:lnTo>
                    <a:pt x="351276" y="926"/>
                  </a:lnTo>
                  <a:lnTo>
                    <a:pt x="370586" y="0"/>
                  </a:lnTo>
                  <a:close/>
                </a:path>
                <a:path w="1796414" h="296545">
                  <a:moveTo>
                    <a:pt x="117856" y="0"/>
                  </a:moveTo>
                  <a:lnTo>
                    <a:pt x="166683" y="16234"/>
                  </a:lnTo>
                  <a:lnTo>
                    <a:pt x="199421" y="63293"/>
                  </a:lnTo>
                  <a:lnTo>
                    <a:pt x="205867" y="109093"/>
                  </a:lnTo>
                  <a:lnTo>
                    <a:pt x="204247" y="134076"/>
                  </a:lnTo>
                  <a:lnTo>
                    <a:pt x="191293" y="175136"/>
                  </a:lnTo>
                  <a:lnTo>
                    <a:pt x="166389" y="204096"/>
                  </a:lnTo>
                  <a:lnTo>
                    <a:pt x="117348" y="220599"/>
                  </a:lnTo>
                  <a:lnTo>
                    <a:pt x="108870" y="220150"/>
                  </a:lnTo>
                  <a:lnTo>
                    <a:pt x="71120" y="204152"/>
                  </a:lnTo>
                  <a:lnTo>
                    <a:pt x="55753" y="189738"/>
                  </a:lnTo>
                  <a:lnTo>
                    <a:pt x="55753" y="296037"/>
                  </a:lnTo>
                  <a:lnTo>
                    <a:pt x="0" y="296037"/>
                  </a:lnTo>
                  <a:lnTo>
                    <a:pt x="0" y="4826"/>
                  </a:lnTo>
                  <a:lnTo>
                    <a:pt x="52070" y="4826"/>
                  </a:lnTo>
                  <a:lnTo>
                    <a:pt x="52070" y="35814"/>
                  </a:lnTo>
                  <a:lnTo>
                    <a:pt x="57570" y="28211"/>
                  </a:lnTo>
                  <a:lnTo>
                    <a:pt x="88334" y="5572"/>
                  </a:lnTo>
                  <a:lnTo>
                    <a:pt x="107523" y="619"/>
                  </a:lnTo>
                  <a:lnTo>
                    <a:pt x="117856" y="0"/>
                  </a:lnTo>
                  <a:close/>
                </a:path>
              </a:pathLst>
            </a:custGeom>
            <a:ln w="12192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2987" y="483234"/>
              <a:ext cx="210185" cy="2327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76194" y="489330"/>
              <a:ext cx="206375" cy="301625"/>
            </a:xfrm>
            <a:custGeom>
              <a:avLst/>
              <a:gdLst/>
              <a:ahLst/>
              <a:cxnLst/>
              <a:rect l="l" t="t" r="r" b="b"/>
              <a:pathLst>
                <a:path w="206375" h="301625">
                  <a:moveTo>
                    <a:pt x="89026" y="0"/>
                  </a:moveTo>
                  <a:lnTo>
                    <a:pt x="107715" y="2145"/>
                  </a:lnTo>
                  <a:lnTo>
                    <a:pt x="124713" y="8588"/>
                  </a:lnTo>
                  <a:lnTo>
                    <a:pt x="139997" y="19341"/>
                  </a:lnTo>
                  <a:lnTo>
                    <a:pt x="153543" y="34417"/>
                  </a:lnTo>
                  <a:lnTo>
                    <a:pt x="153543" y="4826"/>
                  </a:lnTo>
                  <a:lnTo>
                    <a:pt x="205867" y="4826"/>
                  </a:lnTo>
                  <a:lnTo>
                    <a:pt x="205867" y="194183"/>
                  </a:lnTo>
                  <a:lnTo>
                    <a:pt x="202330" y="239527"/>
                  </a:lnTo>
                  <a:lnTo>
                    <a:pt x="182371" y="279019"/>
                  </a:lnTo>
                  <a:lnTo>
                    <a:pt x="142775" y="298102"/>
                  </a:lnTo>
                  <a:lnTo>
                    <a:pt x="105663" y="301371"/>
                  </a:lnTo>
                  <a:lnTo>
                    <a:pt x="80829" y="300228"/>
                  </a:lnTo>
                  <a:lnTo>
                    <a:pt x="42781" y="291084"/>
                  </a:lnTo>
                  <a:lnTo>
                    <a:pt x="12731" y="262207"/>
                  </a:lnTo>
                  <a:lnTo>
                    <a:pt x="7112" y="236474"/>
                  </a:lnTo>
                  <a:lnTo>
                    <a:pt x="7112" y="234569"/>
                  </a:lnTo>
                  <a:lnTo>
                    <a:pt x="7238" y="232410"/>
                  </a:lnTo>
                  <a:lnTo>
                    <a:pt x="7366" y="229743"/>
                  </a:lnTo>
                  <a:lnTo>
                    <a:pt x="71119" y="237490"/>
                  </a:lnTo>
                  <a:lnTo>
                    <a:pt x="72136" y="244856"/>
                  </a:lnTo>
                  <a:lnTo>
                    <a:pt x="74675" y="249936"/>
                  </a:lnTo>
                  <a:lnTo>
                    <a:pt x="103505" y="258699"/>
                  </a:lnTo>
                  <a:lnTo>
                    <a:pt x="113768" y="258292"/>
                  </a:lnTo>
                  <a:lnTo>
                    <a:pt x="147447" y="237998"/>
                  </a:lnTo>
                  <a:lnTo>
                    <a:pt x="149987" y="212471"/>
                  </a:lnTo>
                  <a:lnTo>
                    <a:pt x="149987" y="181610"/>
                  </a:lnTo>
                  <a:lnTo>
                    <a:pt x="136677" y="196538"/>
                  </a:lnTo>
                  <a:lnTo>
                    <a:pt x="121713" y="207216"/>
                  </a:lnTo>
                  <a:lnTo>
                    <a:pt x="105106" y="213631"/>
                  </a:lnTo>
                  <a:lnTo>
                    <a:pt x="86868" y="215773"/>
                  </a:lnTo>
                  <a:lnTo>
                    <a:pt x="66669" y="213532"/>
                  </a:lnTo>
                  <a:lnTo>
                    <a:pt x="32986" y="195574"/>
                  </a:lnTo>
                  <a:lnTo>
                    <a:pt x="4857" y="147939"/>
                  </a:lnTo>
                  <a:lnTo>
                    <a:pt x="0" y="109093"/>
                  </a:lnTo>
                  <a:lnTo>
                    <a:pt x="1595" y="84163"/>
                  </a:lnTo>
                  <a:lnTo>
                    <a:pt x="14358" y="43638"/>
                  </a:lnTo>
                  <a:lnTo>
                    <a:pt x="54181" y="7032"/>
                  </a:lnTo>
                  <a:lnTo>
                    <a:pt x="70836" y="1760"/>
                  </a:lnTo>
                  <a:lnTo>
                    <a:pt x="89026" y="0"/>
                  </a:lnTo>
                  <a:close/>
                </a:path>
              </a:pathLst>
            </a:custGeom>
            <a:ln w="12192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5650" y="483234"/>
              <a:ext cx="204596" cy="2279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1945" y="483234"/>
              <a:ext cx="209168" cy="2327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98293" y="483234"/>
              <a:ext cx="209169" cy="2327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7943" y="483234"/>
              <a:ext cx="209295" cy="2327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8229" y="483234"/>
              <a:ext cx="211328" cy="2327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1208" y="483234"/>
              <a:ext cx="229870" cy="2327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5103" y="483234"/>
              <a:ext cx="148894" cy="2279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7326" y="457072"/>
              <a:ext cx="115912" cy="947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68413" y="453009"/>
              <a:ext cx="173355" cy="2142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04608" y="408939"/>
              <a:ext cx="7083425" cy="325755"/>
            </a:xfrm>
            <a:custGeom>
              <a:avLst/>
              <a:gdLst/>
              <a:ahLst/>
              <a:cxnLst/>
              <a:rect l="l" t="t" r="r" b="b"/>
              <a:pathLst>
                <a:path w="7083425" h="325755">
                  <a:moveTo>
                    <a:pt x="4660709" y="10668"/>
                  </a:moveTo>
                  <a:lnTo>
                    <a:pt x="4660709" y="85217"/>
                  </a:lnTo>
                  <a:lnTo>
                    <a:pt x="4698809" y="85217"/>
                  </a:lnTo>
                  <a:lnTo>
                    <a:pt x="4698809" y="129667"/>
                  </a:lnTo>
                  <a:lnTo>
                    <a:pt x="4660709" y="129667"/>
                  </a:lnTo>
                  <a:lnTo>
                    <a:pt x="4660709" y="214757"/>
                  </a:lnTo>
                  <a:lnTo>
                    <a:pt x="4666805" y="251840"/>
                  </a:lnTo>
                  <a:lnTo>
                    <a:pt x="4669345" y="253746"/>
                  </a:lnTo>
                  <a:lnTo>
                    <a:pt x="4672520" y="254635"/>
                  </a:lnTo>
                  <a:lnTo>
                    <a:pt x="4676203" y="254635"/>
                  </a:lnTo>
                  <a:lnTo>
                    <a:pt x="4681410" y="254635"/>
                  </a:lnTo>
                  <a:lnTo>
                    <a:pt x="4688903" y="252857"/>
                  </a:lnTo>
                  <a:lnTo>
                    <a:pt x="4698682" y="249300"/>
                  </a:lnTo>
                  <a:lnTo>
                    <a:pt x="4703381" y="292608"/>
                  </a:lnTo>
                  <a:lnTo>
                    <a:pt x="4693334" y="296275"/>
                  </a:lnTo>
                  <a:lnTo>
                    <a:pt x="4682632" y="298894"/>
                  </a:lnTo>
                  <a:lnTo>
                    <a:pt x="4671288" y="300466"/>
                  </a:lnTo>
                  <a:lnTo>
                    <a:pt x="4659312" y="300989"/>
                  </a:lnTo>
                  <a:lnTo>
                    <a:pt x="4651958" y="300660"/>
                  </a:lnTo>
                  <a:lnTo>
                    <a:pt x="4614354" y="282829"/>
                  </a:lnTo>
                  <a:lnTo>
                    <a:pt x="4610544" y="277368"/>
                  </a:lnTo>
                  <a:lnTo>
                    <a:pt x="4604801" y="235267"/>
                  </a:lnTo>
                  <a:lnTo>
                    <a:pt x="4604702" y="221742"/>
                  </a:lnTo>
                  <a:lnTo>
                    <a:pt x="4604702" y="129667"/>
                  </a:lnTo>
                  <a:lnTo>
                    <a:pt x="4579048" y="129667"/>
                  </a:lnTo>
                  <a:lnTo>
                    <a:pt x="4579048" y="85217"/>
                  </a:lnTo>
                  <a:lnTo>
                    <a:pt x="4604702" y="85217"/>
                  </a:lnTo>
                  <a:lnTo>
                    <a:pt x="4604702" y="43307"/>
                  </a:lnTo>
                  <a:lnTo>
                    <a:pt x="4660709" y="10668"/>
                  </a:lnTo>
                  <a:close/>
                </a:path>
                <a:path w="7083425" h="325755">
                  <a:moveTo>
                    <a:pt x="6877875" y="7238"/>
                  </a:moveTo>
                  <a:lnTo>
                    <a:pt x="6936676" y="7238"/>
                  </a:lnTo>
                  <a:lnTo>
                    <a:pt x="6936676" y="247142"/>
                  </a:lnTo>
                  <a:lnTo>
                    <a:pt x="7082980" y="247142"/>
                  </a:lnTo>
                  <a:lnTo>
                    <a:pt x="7082980" y="296163"/>
                  </a:lnTo>
                  <a:lnTo>
                    <a:pt x="6877875" y="296163"/>
                  </a:lnTo>
                  <a:lnTo>
                    <a:pt x="6877875" y="7238"/>
                  </a:lnTo>
                  <a:close/>
                </a:path>
                <a:path w="7083425" h="325755">
                  <a:moveTo>
                    <a:pt x="4775771" y="4952"/>
                  </a:moveTo>
                  <a:lnTo>
                    <a:pt x="4831651" y="4952"/>
                  </a:lnTo>
                  <a:lnTo>
                    <a:pt x="4831651" y="56514"/>
                  </a:lnTo>
                  <a:lnTo>
                    <a:pt x="4775771" y="56514"/>
                  </a:lnTo>
                  <a:lnTo>
                    <a:pt x="4775771" y="4952"/>
                  </a:lnTo>
                  <a:close/>
                </a:path>
                <a:path w="7083425" h="325755">
                  <a:moveTo>
                    <a:pt x="4451159" y="4952"/>
                  </a:moveTo>
                  <a:lnTo>
                    <a:pt x="4507039" y="4952"/>
                  </a:lnTo>
                  <a:lnTo>
                    <a:pt x="4507039" y="56514"/>
                  </a:lnTo>
                  <a:lnTo>
                    <a:pt x="4451159" y="56514"/>
                  </a:lnTo>
                  <a:lnTo>
                    <a:pt x="4451159" y="4952"/>
                  </a:lnTo>
                  <a:close/>
                </a:path>
                <a:path w="7083425" h="325755">
                  <a:moveTo>
                    <a:pt x="4300283" y="4952"/>
                  </a:moveTo>
                  <a:lnTo>
                    <a:pt x="4356163" y="4952"/>
                  </a:lnTo>
                  <a:lnTo>
                    <a:pt x="4356163" y="296163"/>
                  </a:lnTo>
                  <a:lnTo>
                    <a:pt x="4300283" y="296163"/>
                  </a:lnTo>
                  <a:lnTo>
                    <a:pt x="4300283" y="4952"/>
                  </a:lnTo>
                  <a:close/>
                </a:path>
                <a:path w="7083425" h="325755">
                  <a:moveTo>
                    <a:pt x="4149407" y="4952"/>
                  </a:moveTo>
                  <a:lnTo>
                    <a:pt x="4205287" y="4952"/>
                  </a:lnTo>
                  <a:lnTo>
                    <a:pt x="4205287" y="56514"/>
                  </a:lnTo>
                  <a:lnTo>
                    <a:pt x="4149407" y="56514"/>
                  </a:lnTo>
                  <a:lnTo>
                    <a:pt x="4149407" y="4952"/>
                  </a:lnTo>
                  <a:close/>
                </a:path>
                <a:path w="7083425" h="325755">
                  <a:moveTo>
                    <a:pt x="3860609" y="4952"/>
                  </a:moveTo>
                  <a:lnTo>
                    <a:pt x="3916362" y="4952"/>
                  </a:lnTo>
                  <a:lnTo>
                    <a:pt x="3916362" y="109855"/>
                  </a:lnTo>
                  <a:lnTo>
                    <a:pt x="3929891" y="96946"/>
                  </a:lnTo>
                  <a:lnTo>
                    <a:pt x="3944588" y="87741"/>
                  </a:lnTo>
                  <a:lnTo>
                    <a:pt x="3960475" y="82226"/>
                  </a:lnTo>
                  <a:lnTo>
                    <a:pt x="3977576" y="80390"/>
                  </a:lnTo>
                  <a:lnTo>
                    <a:pt x="3996003" y="82131"/>
                  </a:lnTo>
                  <a:lnTo>
                    <a:pt x="4041330" y="108331"/>
                  </a:lnTo>
                  <a:lnTo>
                    <a:pt x="4060301" y="142351"/>
                  </a:lnTo>
                  <a:lnTo>
                    <a:pt x="4066603" y="188468"/>
                  </a:lnTo>
                  <a:lnTo>
                    <a:pt x="4064986" y="213951"/>
                  </a:lnTo>
                  <a:lnTo>
                    <a:pt x="4052083" y="255583"/>
                  </a:lnTo>
                  <a:lnTo>
                    <a:pt x="4027273" y="284541"/>
                  </a:lnTo>
                  <a:lnTo>
                    <a:pt x="3978338" y="300989"/>
                  </a:lnTo>
                  <a:lnTo>
                    <a:pt x="3969335" y="300420"/>
                  </a:lnTo>
                  <a:lnTo>
                    <a:pt x="3926363" y="280717"/>
                  </a:lnTo>
                  <a:lnTo>
                    <a:pt x="3912425" y="265175"/>
                  </a:lnTo>
                  <a:lnTo>
                    <a:pt x="3912425" y="296163"/>
                  </a:lnTo>
                  <a:lnTo>
                    <a:pt x="3860609" y="296163"/>
                  </a:lnTo>
                  <a:lnTo>
                    <a:pt x="3860609" y="4952"/>
                  </a:lnTo>
                  <a:close/>
                </a:path>
                <a:path w="7083425" h="325755">
                  <a:moveTo>
                    <a:pt x="1846643" y="4952"/>
                  </a:moveTo>
                  <a:lnTo>
                    <a:pt x="1902523" y="4952"/>
                  </a:lnTo>
                  <a:lnTo>
                    <a:pt x="1902523" y="56514"/>
                  </a:lnTo>
                  <a:lnTo>
                    <a:pt x="1846643" y="56514"/>
                  </a:lnTo>
                  <a:lnTo>
                    <a:pt x="1846643" y="4952"/>
                  </a:lnTo>
                  <a:close/>
                </a:path>
                <a:path w="7083425" h="325755">
                  <a:moveTo>
                    <a:pt x="0" y="4952"/>
                  </a:moveTo>
                  <a:lnTo>
                    <a:pt x="94373" y="4952"/>
                  </a:lnTo>
                  <a:lnTo>
                    <a:pt x="118862" y="5216"/>
                  </a:lnTo>
                  <a:lnTo>
                    <a:pt x="164312" y="9271"/>
                  </a:lnTo>
                  <a:lnTo>
                    <a:pt x="206235" y="37846"/>
                  </a:lnTo>
                  <a:lnTo>
                    <a:pt x="222071" y="77940"/>
                  </a:lnTo>
                  <a:lnTo>
                    <a:pt x="223126" y="94487"/>
                  </a:lnTo>
                  <a:lnTo>
                    <a:pt x="222518" y="107372"/>
                  </a:lnTo>
                  <a:lnTo>
                    <a:pt x="208194" y="148236"/>
                  </a:lnTo>
                  <a:lnTo>
                    <a:pt x="173529" y="176958"/>
                  </a:lnTo>
                  <a:lnTo>
                    <a:pt x="132378" y="185261"/>
                  </a:lnTo>
                  <a:lnTo>
                    <a:pt x="97154" y="186309"/>
                  </a:lnTo>
                  <a:lnTo>
                    <a:pt x="58813" y="186309"/>
                  </a:lnTo>
                  <a:lnTo>
                    <a:pt x="58813" y="296163"/>
                  </a:lnTo>
                  <a:lnTo>
                    <a:pt x="0" y="296163"/>
                  </a:lnTo>
                  <a:lnTo>
                    <a:pt x="0" y="4952"/>
                  </a:lnTo>
                  <a:close/>
                </a:path>
                <a:path w="7083425" h="325755">
                  <a:moveTo>
                    <a:pt x="6650926" y="0"/>
                  </a:moveTo>
                  <a:lnTo>
                    <a:pt x="6709013" y="9905"/>
                  </a:lnTo>
                  <a:lnTo>
                    <a:pt x="6753669" y="39624"/>
                  </a:lnTo>
                  <a:lnTo>
                    <a:pt x="6782133" y="87153"/>
                  </a:lnTo>
                  <a:lnTo>
                    <a:pt x="6791642" y="150495"/>
                  </a:lnTo>
                  <a:lnTo>
                    <a:pt x="6790977" y="168856"/>
                  </a:lnTo>
                  <a:lnTo>
                    <a:pt x="6781101" y="216915"/>
                  </a:lnTo>
                  <a:lnTo>
                    <a:pt x="6755701" y="259207"/>
                  </a:lnTo>
                  <a:lnTo>
                    <a:pt x="6766722" y="266592"/>
                  </a:lnTo>
                  <a:lnTo>
                    <a:pt x="6778243" y="273145"/>
                  </a:lnTo>
                  <a:lnTo>
                    <a:pt x="6790241" y="278888"/>
                  </a:lnTo>
                  <a:lnTo>
                    <a:pt x="6802691" y="283845"/>
                  </a:lnTo>
                  <a:lnTo>
                    <a:pt x="6781101" y="325374"/>
                  </a:lnTo>
                  <a:lnTo>
                    <a:pt x="6743890" y="307324"/>
                  </a:lnTo>
                  <a:lnTo>
                    <a:pt x="6715950" y="288671"/>
                  </a:lnTo>
                  <a:lnTo>
                    <a:pt x="6701262" y="294098"/>
                  </a:lnTo>
                  <a:lnTo>
                    <a:pt x="6685788" y="297989"/>
                  </a:lnTo>
                  <a:lnTo>
                    <a:pt x="6669551" y="300333"/>
                  </a:lnTo>
                  <a:lnTo>
                    <a:pt x="6652577" y="301117"/>
                  </a:lnTo>
                  <a:lnTo>
                    <a:pt x="6620785" y="298660"/>
                  </a:lnTo>
                  <a:lnTo>
                    <a:pt x="6568156" y="278935"/>
                  </a:lnTo>
                  <a:lnTo>
                    <a:pt x="6530699" y="239827"/>
                  </a:lnTo>
                  <a:lnTo>
                    <a:pt x="6511700" y="184288"/>
                  </a:lnTo>
                  <a:lnTo>
                    <a:pt x="6509321" y="150495"/>
                  </a:lnTo>
                  <a:lnTo>
                    <a:pt x="6511702" y="116847"/>
                  </a:lnTo>
                  <a:lnTo>
                    <a:pt x="6530752" y="61412"/>
                  </a:lnTo>
                  <a:lnTo>
                    <a:pt x="6568184" y="22288"/>
                  </a:lnTo>
                  <a:lnTo>
                    <a:pt x="6619948" y="2476"/>
                  </a:lnTo>
                  <a:lnTo>
                    <a:pt x="6650926" y="0"/>
                  </a:lnTo>
                  <a:close/>
                </a:path>
                <a:path w="7083425" h="325755">
                  <a:moveTo>
                    <a:pt x="6313741" y="0"/>
                  </a:moveTo>
                  <a:lnTo>
                    <a:pt x="6361826" y="6000"/>
                  </a:lnTo>
                  <a:lnTo>
                    <a:pt x="6396291" y="24002"/>
                  </a:lnTo>
                  <a:lnTo>
                    <a:pt x="6423062" y="69115"/>
                  </a:lnTo>
                  <a:lnTo>
                    <a:pt x="6425374" y="88137"/>
                  </a:lnTo>
                  <a:lnTo>
                    <a:pt x="6366573" y="90805"/>
                  </a:lnTo>
                  <a:lnTo>
                    <a:pt x="6364142" y="80351"/>
                  </a:lnTo>
                  <a:lnTo>
                    <a:pt x="6360652" y="71469"/>
                  </a:lnTo>
                  <a:lnTo>
                    <a:pt x="6324798" y="49258"/>
                  </a:lnTo>
                  <a:lnTo>
                    <a:pt x="6313106" y="48640"/>
                  </a:lnTo>
                  <a:lnTo>
                    <a:pt x="6301031" y="49305"/>
                  </a:lnTo>
                  <a:lnTo>
                    <a:pt x="6263703" y="69723"/>
                  </a:lnTo>
                  <a:lnTo>
                    <a:pt x="6263703" y="77215"/>
                  </a:lnTo>
                  <a:lnTo>
                    <a:pt x="6263703" y="84074"/>
                  </a:lnTo>
                  <a:lnTo>
                    <a:pt x="6306988" y="109406"/>
                  </a:lnTo>
                  <a:lnTo>
                    <a:pt x="6346543" y="119522"/>
                  </a:lnTo>
                  <a:lnTo>
                    <a:pt x="6363811" y="124713"/>
                  </a:lnTo>
                  <a:lnTo>
                    <a:pt x="6399660" y="141291"/>
                  </a:lnTo>
                  <a:lnTo>
                    <a:pt x="6427273" y="174877"/>
                  </a:lnTo>
                  <a:lnTo>
                    <a:pt x="6433756" y="211327"/>
                  </a:lnTo>
                  <a:lnTo>
                    <a:pt x="6432897" y="223686"/>
                  </a:lnTo>
                  <a:lnTo>
                    <a:pt x="6412226" y="268432"/>
                  </a:lnTo>
                  <a:lnTo>
                    <a:pt x="6380543" y="290702"/>
                  </a:lnTo>
                  <a:lnTo>
                    <a:pt x="6335341" y="300704"/>
                  </a:lnTo>
                  <a:lnTo>
                    <a:pt x="6317170" y="301371"/>
                  </a:lnTo>
                  <a:lnTo>
                    <a:pt x="6291145" y="299775"/>
                  </a:lnTo>
                  <a:lnTo>
                    <a:pt x="6248715" y="287012"/>
                  </a:lnTo>
                  <a:lnTo>
                    <a:pt x="6218975" y="261625"/>
                  </a:lnTo>
                  <a:lnTo>
                    <a:pt x="6201259" y="224426"/>
                  </a:lnTo>
                  <a:lnTo>
                    <a:pt x="6196901" y="201422"/>
                  </a:lnTo>
                  <a:lnTo>
                    <a:pt x="6254178" y="195834"/>
                  </a:lnTo>
                  <a:lnTo>
                    <a:pt x="6257416" y="209264"/>
                  </a:lnTo>
                  <a:lnTo>
                    <a:pt x="6261988" y="220789"/>
                  </a:lnTo>
                  <a:lnTo>
                    <a:pt x="6293691" y="248300"/>
                  </a:lnTo>
                  <a:lnTo>
                    <a:pt x="6317678" y="251713"/>
                  </a:lnTo>
                  <a:lnTo>
                    <a:pt x="6331065" y="250953"/>
                  </a:lnTo>
                  <a:lnTo>
                    <a:pt x="6366865" y="233388"/>
                  </a:lnTo>
                  <a:lnTo>
                    <a:pt x="6374955" y="211582"/>
                  </a:lnTo>
                  <a:lnTo>
                    <a:pt x="6374955" y="204597"/>
                  </a:lnTo>
                  <a:lnTo>
                    <a:pt x="6340915" y="179210"/>
                  </a:lnTo>
                  <a:lnTo>
                    <a:pt x="6300660" y="168656"/>
                  </a:lnTo>
                  <a:lnTo>
                    <a:pt x="6278780" y="162436"/>
                  </a:lnTo>
                  <a:lnTo>
                    <a:pt x="6234239" y="139826"/>
                  </a:lnTo>
                  <a:lnTo>
                    <a:pt x="6209129" y="97821"/>
                  </a:lnTo>
                  <a:lnTo>
                    <a:pt x="6207442" y="81152"/>
                  </a:lnTo>
                  <a:lnTo>
                    <a:pt x="6208228" y="70252"/>
                  </a:lnTo>
                  <a:lnTo>
                    <a:pt x="6227067" y="30499"/>
                  </a:lnTo>
                  <a:lnTo>
                    <a:pt x="6268914" y="5625"/>
                  </a:lnTo>
                  <a:lnTo>
                    <a:pt x="6297576" y="621"/>
                  </a:lnTo>
                  <a:lnTo>
                    <a:pt x="6313741" y="0"/>
                  </a:lnTo>
                  <a:close/>
                </a:path>
                <a:path w="7083425" h="325755">
                  <a:moveTo>
                    <a:pt x="5959919" y="0"/>
                  </a:moveTo>
                  <a:lnTo>
                    <a:pt x="5971756" y="432"/>
                  </a:lnTo>
                  <a:lnTo>
                    <a:pt x="5983462" y="1746"/>
                  </a:lnTo>
                  <a:lnTo>
                    <a:pt x="5995048" y="3964"/>
                  </a:lnTo>
                  <a:lnTo>
                    <a:pt x="6006528" y="7112"/>
                  </a:lnTo>
                  <a:lnTo>
                    <a:pt x="5999035" y="46100"/>
                  </a:lnTo>
                  <a:lnTo>
                    <a:pt x="5992437" y="44694"/>
                  </a:lnTo>
                  <a:lnTo>
                    <a:pt x="5985970" y="43703"/>
                  </a:lnTo>
                  <a:lnTo>
                    <a:pt x="5979622" y="43118"/>
                  </a:lnTo>
                  <a:lnTo>
                    <a:pt x="5973381" y="42925"/>
                  </a:lnTo>
                  <a:lnTo>
                    <a:pt x="5965253" y="42925"/>
                  </a:lnTo>
                  <a:lnTo>
                    <a:pt x="5959538" y="44704"/>
                  </a:lnTo>
                  <a:lnTo>
                    <a:pt x="5955982" y="48513"/>
                  </a:lnTo>
                  <a:lnTo>
                    <a:pt x="5952426" y="52324"/>
                  </a:lnTo>
                  <a:lnTo>
                    <a:pt x="5950775" y="59562"/>
                  </a:lnTo>
                  <a:lnTo>
                    <a:pt x="5950775" y="70231"/>
                  </a:lnTo>
                  <a:lnTo>
                    <a:pt x="5950775" y="85217"/>
                  </a:lnTo>
                  <a:lnTo>
                    <a:pt x="5992431" y="85217"/>
                  </a:lnTo>
                  <a:lnTo>
                    <a:pt x="5992431" y="129032"/>
                  </a:lnTo>
                  <a:lnTo>
                    <a:pt x="5950775" y="129032"/>
                  </a:lnTo>
                  <a:lnTo>
                    <a:pt x="5950775" y="296163"/>
                  </a:lnTo>
                  <a:lnTo>
                    <a:pt x="5894895" y="296163"/>
                  </a:lnTo>
                  <a:lnTo>
                    <a:pt x="5894895" y="129032"/>
                  </a:lnTo>
                  <a:lnTo>
                    <a:pt x="5863907" y="129032"/>
                  </a:lnTo>
                  <a:lnTo>
                    <a:pt x="5863907" y="85217"/>
                  </a:lnTo>
                  <a:lnTo>
                    <a:pt x="5894895" y="85217"/>
                  </a:lnTo>
                  <a:lnTo>
                    <a:pt x="5894895" y="69342"/>
                  </a:lnTo>
                  <a:lnTo>
                    <a:pt x="5900610" y="29590"/>
                  </a:lnTo>
                  <a:lnTo>
                    <a:pt x="5929558" y="4607"/>
                  </a:lnTo>
                  <a:lnTo>
                    <a:pt x="5948799" y="504"/>
                  </a:lnTo>
                  <a:lnTo>
                    <a:pt x="5959919" y="0"/>
                  </a:lnTo>
                  <a:close/>
                </a:path>
                <a:path w="7083425" h="325755">
                  <a:moveTo>
                    <a:pt x="2843212" y="0"/>
                  </a:moveTo>
                  <a:lnTo>
                    <a:pt x="2891694" y="7889"/>
                  </a:lnTo>
                  <a:lnTo>
                    <a:pt x="2930080" y="31496"/>
                  </a:lnTo>
                  <a:lnTo>
                    <a:pt x="2954333" y="68714"/>
                  </a:lnTo>
                  <a:lnTo>
                    <a:pt x="2959925" y="85217"/>
                  </a:lnTo>
                  <a:lnTo>
                    <a:pt x="2901632" y="99060"/>
                  </a:lnTo>
                  <a:lnTo>
                    <a:pt x="2898368" y="88322"/>
                  </a:lnTo>
                  <a:lnTo>
                    <a:pt x="2893710" y="78787"/>
                  </a:lnTo>
                  <a:lnTo>
                    <a:pt x="2861992" y="53482"/>
                  </a:lnTo>
                  <a:lnTo>
                    <a:pt x="2840291" y="50164"/>
                  </a:lnTo>
                  <a:lnTo>
                    <a:pt x="2824861" y="51617"/>
                  </a:lnTo>
                  <a:lnTo>
                    <a:pt x="2787713" y="73406"/>
                  </a:lnTo>
                  <a:lnTo>
                    <a:pt x="2768782" y="124501"/>
                  </a:lnTo>
                  <a:lnTo>
                    <a:pt x="2767520" y="148717"/>
                  </a:lnTo>
                  <a:lnTo>
                    <a:pt x="2768760" y="174361"/>
                  </a:lnTo>
                  <a:lnTo>
                    <a:pt x="2778718" y="213742"/>
                  </a:lnTo>
                  <a:lnTo>
                    <a:pt x="2810303" y="244998"/>
                  </a:lnTo>
                  <a:lnTo>
                    <a:pt x="2839148" y="250825"/>
                  </a:lnTo>
                  <a:lnTo>
                    <a:pt x="2850439" y="249896"/>
                  </a:lnTo>
                  <a:lnTo>
                    <a:pt x="2887269" y="227464"/>
                  </a:lnTo>
                  <a:lnTo>
                    <a:pt x="2903664" y="189102"/>
                  </a:lnTo>
                  <a:lnTo>
                    <a:pt x="2960687" y="207137"/>
                  </a:lnTo>
                  <a:lnTo>
                    <a:pt x="2943240" y="248761"/>
                  </a:lnTo>
                  <a:lnTo>
                    <a:pt x="2917126" y="278002"/>
                  </a:lnTo>
                  <a:lnTo>
                    <a:pt x="2882439" y="295370"/>
                  </a:lnTo>
                  <a:lnTo>
                    <a:pt x="2839656" y="301117"/>
                  </a:lnTo>
                  <a:lnTo>
                    <a:pt x="2811966" y="298640"/>
                  </a:lnTo>
                  <a:lnTo>
                    <a:pt x="2764254" y="278828"/>
                  </a:lnTo>
                  <a:lnTo>
                    <a:pt x="2727944" y="239869"/>
                  </a:lnTo>
                  <a:lnTo>
                    <a:pt x="2709275" y="185715"/>
                  </a:lnTo>
                  <a:lnTo>
                    <a:pt x="2706941" y="153162"/>
                  </a:lnTo>
                  <a:lnTo>
                    <a:pt x="2709296" y="118820"/>
                  </a:lnTo>
                  <a:lnTo>
                    <a:pt x="2728104" y="62329"/>
                  </a:lnTo>
                  <a:lnTo>
                    <a:pt x="2764774" y="22556"/>
                  </a:lnTo>
                  <a:lnTo>
                    <a:pt x="2814113" y="2502"/>
                  </a:lnTo>
                  <a:lnTo>
                    <a:pt x="2843212" y="0"/>
                  </a:lnTo>
                  <a:close/>
                </a:path>
              </a:pathLst>
            </a:custGeom>
            <a:ln w="12192">
              <a:solidFill>
                <a:srgbClr val="F4F6F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286407" y="1112977"/>
            <a:ext cx="1584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69265" algn="l"/>
              </a:tabLst>
            </a:pPr>
            <a:r>
              <a:rPr sz="2200" spc="-5" dirty="0">
                <a:solidFill>
                  <a:srgbClr val="000000"/>
                </a:solidFill>
              </a:rPr>
              <a:t>6.	Integrity</a:t>
            </a:r>
            <a:endParaRPr sz="2200"/>
          </a:p>
        </p:txBody>
      </p:sp>
      <p:sp>
        <p:nvSpPr>
          <p:cNvPr id="30" name="object 30"/>
          <p:cNvSpPr txBox="1"/>
          <p:nvPr/>
        </p:nvSpPr>
        <p:spPr>
          <a:xfrm>
            <a:off x="2286406" y="1447952"/>
            <a:ext cx="7207250" cy="4111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2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provides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limited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forms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integrity 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checking.</a:t>
            </a:r>
            <a:r>
              <a:rPr sz="22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Future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products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standards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2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likely </a:t>
            </a:r>
            <a:r>
              <a:rPr sz="2200" spc="-5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enhanced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features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integrity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checking.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>
              <a:spcBef>
                <a:spcPts val="15"/>
              </a:spcBef>
            </a:pPr>
            <a:endParaRPr sz="225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5"/>
              </a:spcBef>
              <a:tabLst>
                <a:tab pos="469265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7.	</a:t>
            </a:r>
            <a:r>
              <a:rPr sz="2200" b="1" spc="-15" dirty="0">
                <a:solidFill>
                  <a:prstClr val="black"/>
                </a:solidFill>
                <a:latin typeface="Arial"/>
                <a:cs typeface="Arial"/>
              </a:rPr>
              <a:t>Transaction</a:t>
            </a:r>
            <a:r>
              <a:rPr sz="22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Control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819150" indent="914400">
              <a:lnSpc>
                <a:spcPct val="150000"/>
              </a:lnSpc>
            </a:pP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200" spc="-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includes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commands</a:t>
            </a:r>
            <a:r>
              <a:rPr sz="22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specifying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beginning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ending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transactions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along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with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1320"/>
              </a:spcBef>
            </a:pP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commands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have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control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over</a:t>
            </a:r>
            <a:r>
              <a:rPr sz="22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transaction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processing.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5C6C48F-9162-FC44-9396-9B3481CE7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F97F-D069-0B98-A182-D35FD0AF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6" y="1253331"/>
            <a:ext cx="10515599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Relational Model (RM)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represents the database as a collection of relations. A relation is nothing but a table of values. Every row in the table represents a collection of related data values. These rows in the table denote a real-world entity or relationship.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table name and column names are helpful to interpret the meaning of values in each row. The data are represented as a set of relations. In the relational model, data are stored as tables. However, the physical storage of the data is independent of the way the data are logically organized.</a:t>
            </a:r>
          </a:p>
          <a:p>
            <a:endParaRPr lang="en-IN" dirty="0"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C2080915-BFFD-2228-9D8B-F5BB25470E41}"/>
              </a:ext>
            </a:extLst>
          </p:cNvPr>
          <p:cNvGrpSpPr/>
          <p:nvPr/>
        </p:nvGrpSpPr>
        <p:grpSpPr>
          <a:xfrm>
            <a:off x="4127755" y="424181"/>
            <a:ext cx="3176905" cy="306705"/>
            <a:chOff x="2603754" y="424180"/>
            <a:chExt cx="3176905" cy="306705"/>
          </a:xfrm>
        </p:grpSpPr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2885A287-9E19-AC1F-2866-9D525E50B0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88" y="429514"/>
              <a:ext cx="3165729" cy="296037"/>
            </a:xfrm>
            <a:prstGeom prst="rect">
              <a:avLst/>
            </a:prstGeom>
          </p:spPr>
        </p:pic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E2BF61A9-F731-93A0-8C8B-8D217807BB15}"/>
                </a:ext>
              </a:extLst>
            </p:cNvPr>
            <p:cNvSpPr/>
            <p:nvPr/>
          </p:nvSpPr>
          <p:spPr>
            <a:xfrm>
              <a:off x="3282061" y="547624"/>
              <a:ext cx="2336800" cy="139065"/>
            </a:xfrm>
            <a:custGeom>
              <a:avLst/>
              <a:gdLst/>
              <a:ahLst/>
              <a:cxnLst/>
              <a:rect l="l" t="t" r="r" b="b"/>
              <a:pathLst>
                <a:path w="2336800" h="139065">
                  <a:moveTo>
                    <a:pt x="1046099" y="71754"/>
                  </a:moveTo>
                  <a:lnTo>
                    <a:pt x="1039905" y="73638"/>
                  </a:lnTo>
                  <a:lnTo>
                    <a:pt x="1032176" y="75676"/>
                  </a:lnTo>
                  <a:lnTo>
                    <a:pt x="1022899" y="77880"/>
                  </a:lnTo>
                  <a:lnTo>
                    <a:pt x="1012063" y="80263"/>
                  </a:lnTo>
                  <a:lnTo>
                    <a:pt x="1001444" y="82792"/>
                  </a:lnTo>
                  <a:lnTo>
                    <a:pt x="970788" y="101726"/>
                  </a:lnTo>
                  <a:lnTo>
                    <a:pt x="970788" y="109727"/>
                  </a:lnTo>
                  <a:lnTo>
                    <a:pt x="970788" y="117601"/>
                  </a:lnTo>
                  <a:lnTo>
                    <a:pt x="973709" y="124333"/>
                  </a:lnTo>
                  <a:lnTo>
                    <a:pt x="979551" y="130048"/>
                  </a:lnTo>
                  <a:lnTo>
                    <a:pt x="985392" y="135636"/>
                  </a:lnTo>
                  <a:lnTo>
                    <a:pt x="992759" y="138556"/>
                  </a:lnTo>
                  <a:lnTo>
                    <a:pt x="1001776" y="138556"/>
                  </a:lnTo>
                  <a:lnTo>
                    <a:pt x="1037336" y="123571"/>
                  </a:lnTo>
                  <a:lnTo>
                    <a:pt x="1046099" y="82930"/>
                  </a:lnTo>
                  <a:lnTo>
                    <a:pt x="1046099" y="71754"/>
                  </a:lnTo>
                  <a:close/>
                </a:path>
                <a:path w="2336800" h="139065">
                  <a:moveTo>
                    <a:pt x="75311" y="71754"/>
                  </a:moveTo>
                  <a:lnTo>
                    <a:pt x="69117" y="73638"/>
                  </a:lnTo>
                  <a:lnTo>
                    <a:pt x="61388" y="75676"/>
                  </a:lnTo>
                  <a:lnTo>
                    <a:pt x="52111" y="77880"/>
                  </a:lnTo>
                  <a:lnTo>
                    <a:pt x="41275" y="80263"/>
                  </a:lnTo>
                  <a:lnTo>
                    <a:pt x="30656" y="82792"/>
                  </a:lnTo>
                  <a:lnTo>
                    <a:pt x="0" y="101726"/>
                  </a:lnTo>
                  <a:lnTo>
                    <a:pt x="0" y="109727"/>
                  </a:lnTo>
                  <a:lnTo>
                    <a:pt x="0" y="117601"/>
                  </a:lnTo>
                  <a:lnTo>
                    <a:pt x="2921" y="124333"/>
                  </a:lnTo>
                  <a:lnTo>
                    <a:pt x="8762" y="130048"/>
                  </a:lnTo>
                  <a:lnTo>
                    <a:pt x="14604" y="135636"/>
                  </a:lnTo>
                  <a:lnTo>
                    <a:pt x="21971" y="138556"/>
                  </a:lnTo>
                  <a:lnTo>
                    <a:pt x="30987" y="138556"/>
                  </a:lnTo>
                  <a:lnTo>
                    <a:pt x="66548" y="123571"/>
                  </a:lnTo>
                  <a:lnTo>
                    <a:pt x="75311" y="82930"/>
                  </a:lnTo>
                  <a:lnTo>
                    <a:pt x="75311" y="71754"/>
                  </a:lnTo>
                  <a:close/>
                </a:path>
                <a:path w="2336800" h="139065">
                  <a:moveTo>
                    <a:pt x="1810512" y="2793"/>
                  </a:moveTo>
                  <a:lnTo>
                    <a:pt x="1773681" y="19558"/>
                  </a:lnTo>
                  <a:lnTo>
                    <a:pt x="1758823" y="67563"/>
                  </a:lnTo>
                  <a:lnTo>
                    <a:pt x="1759751" y="82353"/>
                  </a:lnTo>
                  <a:lnTo>
                    <a:pt x="1781561" y="123011"/>
                  </a:lnTo>
                  <a:lnTo>
                    <a:pt x="1810512" y="132334"/>
                  </a:lnTo>
                  <a:lnTo>
                    <a:pt x="1820959" y="131306"/>
                  </a:lnTo>
                  <a:lnTo>
                    <a:pt x="1853588" y="106384"/>
                  </a:lnTo>
                  <a:lnTo>
                    <a:pt x="1861947" y="67183"/>
                  </a:lnTo>
                  <a:lnTo>
                    <a:pt x="1861018" y="52562"/>
                  </a:lnTo>
                  <a:lnTo>
                    <a:pt x="1839283" y="12223"/>
                  </a:lnTo>
                  <a:lnTo>
                    <a:pt x="1810512" y="2793"/>
                  </a:lnTo>
                  <a:close/>
                </a:path>
                <a:path w="2336800" h="139065">
                  <a:moveTo>
                    <a:pt x="528827" y="2793"/>
                  </a:moveTo>
                  <a:lnTo>
                    <a:pt x="491998" y="19558"/>
                  </a:lnTo>
                  <a:lnTo>
                    <a:pt x="477138" y="67563"/>
                  </a:lnTo>
                  <a:lnTo>
                    <a:pt x="478067" y="82353"/>
                  </a:lnTo>
                  <a:lnTo>
                    <a:pt x="499877" y="123011"/>
                  </a:lnTo>
                  <a:lnTo>
                    <a:pt x="528827" y="132334"/>
                  </a:lnTo>
                  <a:lnTo>
                    <a:pt x="539275" y="131306"/>
                  </a:lnTo>
                  <a:lnTo>
                    <a:pt x="571904" y="106384"/>
                  </a:lnTo>
                  <a:lnTo>
                    <a:pt x="580263" y="67183"/>
                  </a:lnTo>
                  <a:lnTo>
                    <a:pt x="579334" y="52562"/>
                  </a:lnTo>
                  <a:lnTo>
                    <a:pt x="557599" y="12223"/>
                  </a:lnTo>
                  <a:lnTo>
                    <a:pt x="528827" y="2793"/>
                  </a:lnTo>
                  <a:close/>
                </a:path>
                <a:path w="2336800" h="139065">
                  <a:moveTo>
                    <a:pt x="2295143" y="0"/>
                  </a:moveTo>
                  <a:lnTo>
                    <a:pt x="2259752" y="20597"/>
                  </a:lnTo>
                  <a:lnTo>
                    <a:pt x="2253234" y="49529"/>
                  </a:lnTo>
                  <a:lnTo>
                    <a:pt x="2336673" y="49529"/>
                  </a:lnTo>
                  <a:lnTo>
                    <a:pt x="2324227" y="12700"/>
                  </a:lnTo>
                  <a:lnTo>
                    <a:pt x="2295143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C8F6D40A-38AD-7462-494B-BF82084F0C8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4089" y="542290"/>
              <a:ext cx="104140" cy="144399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C65C95A3-522F-B0EB-20A7-B0712CB5B12C}"/>
                </a:ext>
              </a:extLst>
            </p:cNvPr>
            <p:cNvSpPr/>
            <p:nvPr/>
          </p:nvSpPr>
          <p:spPr>
            <a:xfrm>
              <a:off x="2944495" y="504952"/>
              <a:ext cx="2729865" cy="220979"/>
            </a:xfrm>
            <a:custGeom>
              <a:avLst/>
              <a:gdLst/>
              <a:ahLst/>
              <a:cxnLst/>
              <a:rect l="l" t="t" r="r" b="b"/>
              <a:pathLst>
                <a:path w="2729865" h="220979">
                  <a:moveTo>
                    <a:pt x="41910" y="42672"/>
                  </a:moveTo>
                  <a:lnTo>
                    <a:pt x="6518" y="63269"/>
                  </a:lnTo>
                  <a:lnTo>
                    <a:pt x="0" y="92201"/>
                  </a:lnTo>
                  <a:lnTo>
                    <a:pt x="83438" y="92201"/>
                  </a:lnTo>
                  <a:lnTo>
                    <a:pt x="70993" y="55372"/>
                  </a:lnTo>
                  <a:lnTo>
                    <a:pt x="41910" y="42672"/>
                  </a:lnTo>
                  <a:close/>
                </a:path>
                <a:path w="2729865" h="220979">
                  <a:moveTo>
                    <a:pt x="657606" y="4825"/>
                  </a:moveTo>
                  <a:lnTo>
                    <a:pt x="713485" y="4825"/>
                  </a:lnTo>
                  <a:lnTo>
                    <a:pt x="713485" y="215773"/>
                  </a:lnTo>
                  <a:lnTo>
                    <a:pt x="657606" y="215773"/>
                  </a:lnTo>
                  <a:lnTo>
                    <a:pt x="657606" y="4825"/>
                  </a:lnTo>
                  <a:close/>
                </a:path>
                <a:path w="2729865" h="220979">
                  <a:moveTo>
                    <a:pt x="2629408" y="0"/>
                  </a:moveTo>
                  <a:lnTo>
                    <a:pt x="2671508" y="7794"/>
                  </a:lnTo>
                  <a:lnTo>
                    <a:pt x="2703703" y="31114"/>
                  </a:lnTo>
                  <a:lnTo>
                    <a:pt x="2723816" y="70453"/>
                  </a:lnTo>
                  <a:lnTo>
                    <a:pt x="2729738" y="126364"/>
                  </a:lnTo>
                  <a:lnTo>
                    <a:pt x="2589784" y="126364"/>
                  </a:lnTo>
                  <a:lnTo>
                    <a:pt x="2590853" y="138076"/>
                  </a:lnTo>
                  <a:lnTo>
                    <a:pt x="2610179" y="171047"/>
                  </a:lnTo>
                  <a:lnTo>
                    <a:pt x="2635504" y="178815"/>
                  </a:lnTo>
                  <a:lnTo>
                    <a:pt x="2644267" y="178815"/>
                  </a:lnTo>
                  <a:lnTo>
                    <a:pt x="2671064" y="148589"/>
                  </a:lnTo>
                  <a:lnTo>
                    <a:pt x="2726690" y="157987"/>
                  </a:lnTo>
                  <a:lnTo>
                    <a:pt x="2703615" y="195671"/>
                  </a:lnTo>
                  <a:lnTo>
                    <a:pt x="2666777" y="216598"/>
                  </a:lnTo>
                  <a:lnTo>
                    <a:pt x="2634869" y="220599"/>
                  </a:lnTo>
                  <a:lnTo>
                    <a:pt x="2609147" y="218338"/>
                  </a:lnTo>
                  <a:lnTo>
                    <a:pt x="2568467" y="200292"/>
                  </a:lnTo>
                  <a:lnTo>
                    <a:pt x="2544314" y="169197"/>
                  </a:lnTo>
                  <a:lnTo>
                    <a:pt x="2532634" y="111887"/>
                  </a:lnTo>
                  <a:lnTo>
                    <a:pt x="2534348" y="87046"/>
                  </a:lnTo>
                  <a:lnTo>
                    <a:pt x="2548064" y="45985"/>
                  </a:lnTo>
                  <a:lnTo>
                    <a:pt x="2574686" y="16716"/>
                  </a:lnTo>
                  <a:lnTo>
                    <a:pt x="2609357" y="1857"/>
                  </a:lnTo>
                  <a:lnTo>
                    <a:pt x="2629408" y="0"/>
                  </a:lnTo>
                  <a:close/>
                </a:path>
                <a:path w="2729865" h="220979">
                  <a:moveTo>
                    <a:pt x="2147824" y="0"/>
                  </a:moveTo>
                  <a:lnTo>
                    <a:pt x="2191353" y="7794"/>
                  </a:lnTo>
                  <a:lnTo>
                    <a:pt x="2226310" y="31114"/>
                  </a:lnTo>
                  <a:lnTo>
                    <a:pt x="2249281" y="66278"/>
                  </a:lnTo>
                  <a:lnTo>
                    <a:pt x="2256917" y="109727"/>
                  </a:lnTo>
                  <a:lnTo>
                    <a:pt x="2254988" y="132613"/>
                  </a:lnTo>
                  <a:lnTo>
                    <a:pt x="2239557" y="172289"/>
                  </a:lnTo>
                  <a:lnTo>
                    <a:pt x="2209551" y="202864"/>
                  </a:lnTo>
                  <a:lnTo>
                    <a:pt x="2170638" y="218624"/>
                  </a:lnTo>
                  <a:lnTo>
                    <a:pt x="2148205" y="220599"/>
                  </a:lnTo>
                  <a:lnTo>
                    <a:pt x="2133891" y="219767"/>
                  </a:lnTo>
                  <a:lnTo>
                    <a:pt x="2092833" y="207390"/>
                  </a:lnTo>
                  <a:lnTo>
                    <a:pt x="2060471" y="180923"/>
                  </a:lnTo>
                  <a:lnTo>
                    <a:pt x="2042541" y="140938"/>
                  </a:lnTo>
                  <a:lnTo>
                    <a:pt x="2039112" y="107314"/>
                  </a:lnTo>
                  <a:lnTo>
                    <a:pt x="2039969" y="93525"/>
                  </a:lnTo>
                  <a:lnTo>
                    <a:pt x="2052828" y="53467"/>
                  </a:lnTo>
                  <a:lnTo>
                    <a:pt x="2079831" y="21337"/>
                  </a:lnTo>
                  <a:lnTo>
                    <a:pt x="2118280" y="3429"/>
                  </a:lnTo>
                  <a:lnTo>
                    <a:pt x="2147824" y="0"/>
                  </a:lnTo>
                  <a:close/>
                </a:path>
                <a:path w="2729865" h="220979">
                  <a:moveTo>
                    <a:pt x="1349629" y="0"/>
                  </a:moveTo>
                  <a:lnTo>
                    <a:pt x="1394920" y="4982"/>
                  </a:lnTo>
                  <a:lnTo>
                    <a:pt x="1431035" y="31242"/>
                  </a:lnTo>
                  <a:lnTo>
                    <a:pt x="1438529" y="81280"/>
                  </a:lnTo>
                  <a:lnTo>
                    <a:pt x="1437894" y="146431"/>
                  </a:lnTo>
                  <a:lnTo>
                    <a:pt x="1438060" y="159430"/>
                  </a:lnTo>
                  <a:lnTo>
                    <a:pt x="1444386" y="201136"/>
                  </a:lnTo>
                  <a:lnTo>
                    <a:pt x="1450594" y="215773"/>
                  </a:lnTo>
                  <a:lnTo>
                    <a:pt x="1395349" y="215773"/>
                  </a:lnTo>
                  <a:lnTo>
                    <a:pt x="1393952" y="212089"/>
                  </a:lnTo>
                  <a:lnTo>
                    <a:pt x="1392046" y="206628"/>
                  </a:lnTo>
                  <a:lnTo>
                    <a:pt x="1390015" y="199262"/>
                  </a:lnTo>
                  <a:lnTo>
                    <a:pt x="1389126" y="195961"/>
                  </a:lnTo>
                  <a:lnTo>
                    <a:pt x="1388364" y="193801"/>
                  </a:lnTo>
                  <a:lnTo>
                    <a:pt x="1387983" y="192786"/>
                  </a:lnTo>
                  <a:lnTo>
                    <a:pt x="1380718" y="199290"/>
                  </a:lnTo>
                  <a:lnTo>
                    <a:pt x="1373203" y="204914"/>
                  </a:lnTo>
                  <a:lnTo>
                    <a:pt x="1331694" y="220150"/>
                  </a:lnTo>
                  <a:lnTo>
                    <a:pt x="1322578" y="220599"/>
                  </a:lnTo>
                  <a:lnTo>
                    <a:pt x="1307167" y="219481"/>
                  </a:lnTo>
                  <a:lnTo>
                    <a:pt x="1271270" y="202819"/>
                  </a:lnTo>
                  <a:lnTo>
                    <a:pt x="1252474" y="158114"/>
                  </a:lnTo>
                  <a:lnTo>
                    <a:pt x="1253017" y="149419"/>
                  </a:lnTo>
                  <a:lnTo>
                    <a:pt x="1271270" y="113887"/>
                  </a:lnTo>
                  <a:lnTo>
                    <a:pt x="1315739" y="94702"/>
                  </a:lnTo>
                  <a:lnTo>
                    <a:pt x="1347464" y="88177"/>
                  </a:lnTo>
                  <a:lnTo>
                    <a:pt x="1362503" y="84677"/>
                  </a:lnTo>
                  <a:lnTo>
                    <a:pt x="1374566" y="81319"/>
                  </a:lnTo>
                  <a:lnTo>
                    <a:pt x="1383665" y="78105"/>
                  </a:lnTo>
                  <a:lnTo>
                    <a:pt x="1383665" y="72517"/>
                  </a:lnTo>
                  <a:lnTo>
                    <a:pt x="1383665" y="61849"/>
                  </a:lnTo>
                  <a:lnTo>
                    <a:pt x="1345692" y="42672"/>
                  </a:lnTo>
                  <a:lnTo>
                    <a:pt x="1335785" y="42672"/>
                  </a:lnTo>
                  <a:lnTo>
                    <a:pt x="1328039" y="44703"/>
                  </a:lnTo>
                  <a:lnTo>
                    <a:pt x="1322451" y="48640"/>
                  </a:lnTo>
                  <a:lnTo>
                    <a:pt x="1316863" y="52450"/>
                  </a:lnTo>
                  <a:lnTo>
                    <a:pt x="1312418" y="59309"/>
                  </a:lnTo>
                  <a:lnTo>
                    <a:pt x="1308989" y="69087"/>
                  </a:lnTo>
                  <a:lnTo>
                    <a:pt x="1258316" y="59944"/>
                  </a:lnTo>
                  <a:lnTo>
                    <a:pt x="1278014" y="23064"/>
                  </a:lnTo>
                  <a:lnTo>
                    <a:pt x="1313592" y="3698"/>
                  </a:lnTo>
                  <a:lnTo>
                    <a:pt x="1330336" y="926"/>
                  </a:lnTo>
                  <a:lnTo>
                    <a:pt x="134962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A0253DFC-1840-A7EA-E573-AD531900BB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7574" y="499618"/>
              <a:ext cx="202946" cy="226441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6349A0F-C45A-4519-01CE-D4BE99849215}"/>
                </a:ext>
              </a:extLst>
            </p:cNvPr>
            <p:cNvSpPr/>
            <p:nvPr/>
          </p:nvSpPr>
          <p:spPr>
            <a:xfrm>
              <a:off x="2886329" y="504952"/>
              <a:ext cx="1033780" cy="220979"/>
            </a:xfrm>
            <a:custGeom>
              <a:avLst/>
              <a:gdLst/>
              <a:ahLst/>
              <a:cxnLst/>
              <a:rect l="l" t="t" r="r" b="b"/>
              <a:pathLst>
                <a:path w="1033779" h="220979">
                  <a:moveTo>
                    <a:pt x="924306" y="0"/>
                  </a:moveTo>
                  <a:lnTo>
                    <a:pt x="967835" y="7794"/>
                  </a:lnTo>
                  <a:lnTo>
                    <a:pt x="1002792" y="31114"/>
                  </a:lnTo>
                  <a:lnTo>
                    <a:pt x="1025763" y="66278"/>
                  </a:lnTo>
                  <a:lnTo>
                    <a:pt x="1033398" y="109727"/>
                  </a:lnTo>
                  <a:lnTo>
                    <a:pt x="1031470" y="132613"/>
                  </a:lnTo>
                  <a:lnTo>
                    <a:pt x="1016039" y="172289"/>
                  </a:lnTo>
                  <a:lnTo>
                    <a:pt x="986033" y="202864"/>
                  </a:lnTo>
                  <a:lnTo>
                    <a:pt x="947120" y="218624"/>
                  </a:lnTo>
                  <a:lnTo>
                    <a:pt x="924686" y="220599"/>
                  </a:lnTo>
                  <a:lnTo>
                    <a:pt x="910373" y="219767"/>
                  </a:lnTo>
                  <a:lnTo>
                    <a:pt x="869315" y="207390"/>
                  </a:lnTo>
                  <a:lnTo>
                    <a:pt x="836953" y="180923"/>
                  </a:lnTo>
                  <a:lnTo>
                    <a:pt x="819023" y="140938"/>
                  </a:lnTo>
                  <a:lnTo>
                    <a:pt x="815594" y="107314"/>
                  </a:lnTo>
                  <a:lnTo>
                    <a:pt x="816451" y="93525"/>
                  </a:lnTo>
                  <a:lnTo>
                    <a:pt x="829309" y="53467"/>
                  </a:lnTo>
                  <a:lnTo>
                    <a:pt x="856313" y="21337"/>
                  </a:lnTo>
                  <a:lnTo>
                    <a:pt x="894762" y="3429"/>
                  </a:lnTo>
                  <a:lnTo>
                    <a:pt x="924306" y="0"/>
                  </a:lnTo>
                  <a:close/>
                </a:path>
                <a:path w="1033779" h="220979">
                  <a:moveTo>
                    <a:pt x="437006" y="0"/>
                  </a:moveTo>
                  <a:lnTo>
                    <a:pt x="482298" y="4982"/>
                  </a:lnTo>
                  <a:lnTo>
                    <a:pt x="518413" y="31242"/>
                  </a:lnTo>
                  <a:lnTo>
                    <a:pt x="525907" y="81280"/>
                  </a:lnTo>
                  <a:lnTo>
                    <a:pt x="525271" y="146431"/>
                  </a:lnTo>
                  <a:lnTo>
                    <a:pt x="525438" y="159430"/>
                  </a:lnTo>
                  <a:lnTo>
                    <a:pt x="531764" y="201136"/>
                  </a:lnTo>
                  <a:lnTo>
                    <a:pt x="537971" y="215773"/>
                  </a:lnTo>
                  <a:lnTo>
                    <a:pt x="482726" y="215773"/>
                  </a:lnTo>
                  <a:lnTo>
                    <a:pt x="481330" y="212089"/>
                  </a:lnTo>
                  <a:lnTo>
                    <a:pt x="479424" y="206628"/>
                  </a:lnTo>
                  <a:lnTo>
                    <a:pt x="477393" y="199262"/>
                  </a:lnTo>
                  <a:lnTo>
                    <a:pt x="476504" y="195961"/>
                  </a:lnTo>
                  <a:lnTo>
                    <a:pt x="475742" y="193801"/>
                  </a:lnTo>
                  <a:lnTo>
                    <a:pt x="475360" y="192786"/>
                  </a:lnTo>
                  <a:lnTo>
                    <a:pt x="468096" y="199290"/>
                  </a:lnTo>
                  <a:lnTo>
                    <a:pt x="460581" y="204914"/>
                  </a:lnTo>
                  <a:lnTo>
                    <a:pt x="419072" y="220150"/>
                  </a:lnTo>
                  <a:lnTo>
                    <a:pt x="409956" y="220599"/>
                  </a:lnTo>
                  <a:lnTo>
                    <a:pt x="394545" y="219481"/>
                  </a:lnTo>
                  <a:lnTo>
                    <a:pt x="358647" y="202819"/>
                  </a:lnTo>
                  <a:lnTo>
                    <a:pt x="339851" y="158114"/>
                  </a:lnTo>
                  <a:lnTo>
                    <a:pt x="340395" y="149419"/>
                  </a:lnTo>
                  <a:lnTo>
                    <a:pt x="358647" y="113887"/>
                  </a:lnTo>
                  <a:lnTo>
                    <a:pt x="403117" y="94702"/>
                  </a:lnTo>
                  <a:lnTo>
                    <a:pt x="434842" y="88177"/>
                  </a:lnTo>
                  <a:lnTo>
                    <a:pt x="449881" y="84677"/>
                  </a:lnTo>
                  <a:lnTo>
                    <a:pt x="461944" y="81319"/>
                  </a:lnTo>
                  <a:lnTo>
                    <a:pt x="471043" y="78105"/>
                  </a:lnTo>
                  <a:lnTo>
                    <a:pt x="471043" y="72517"/>
                  </a:lnTo>
                  <a:lnTo>
                    <a:pt x="471043" y="61849"/>
                  </a:lnTo>
                  <a:lnTo>
                    <a:pt x="433069" y="42672"/>
                  </a:lnTo>
                  <a:lnTo>
                    <a:pt x="423163" y="42672"/>
                  </a:lnTo>
                  <a:lnTo>
                    <a:pt x="415417" y="44703"/>
                  </a:lnTo>
                  <a:lnTo>
                    <a:pt x="409829" y="48640"/>
                  </a:lnTo>
                  <a:lnTo>
                    <a:pt x="404241" y="52450"/>
                  </a:lnTo>
                  <a:lnTo>
                    <a:pt x="399795" y="59309"/>
                  </a:lnTo>
                  <a:lnTo>
                    <a:pt x="396367" y="69087"/>
                  </a:lnTo>
                  <a:lnTo>
                    <a:pt x="345694" y="59944"/>
                  </a:lnTo>
                  <a:lnTo>
                    <a:pt x="365392" y="23064"/>
                  </a:lnTo>
                  <a:lnTo>
                    <a:pt x="400970" y="3698"/>
                  </a:lnTo>
                  <a:lnTo>
                    <a:pt x="417714" y="926"/>
                  </a:lnTo>
                  <a:lnTo>
                    <a:pt x="437006" y="0"/>
                  </a:lnTo>
                  <a:close/>
                </a:path>
                <a:path w="1033779" h="220979">
                  <a:moveTo>
                    <a:pt x="96773" y="0"/>
                  </a:moveTo>
                  <a:lnTo>
                    <a:pt x="138874" y="7794"/>
                  </a:lnTo>
                  <a:lnTo>
                    <a:pt x="171069" y="31114"/>
                  </a:lnTo>
                  <a:lnTo>
                    <a:pt x="191182" y="70453"/>
                  </a:lnTo>
                  <a:lnTo>
                    <a:pt x="197103" y="126364"/>
                  </a:lnTo>
                  <a:lnTo>
                    <a:pt x="57150" y="126364"/>
                  </a:lnTo>
                  <a:lnTo>
                    <a:pt x="58219" y="138076"/>
                  </a:lnTo>
                  <a:lnTo>
                    <a:pt x="77545" y="171047"/>
                  </a:lnTo>
                  <a:lnTo>
                    <a:pt x="102869" y="178815"/>
                  </a:lnTo>
                  <a:lnTo>
                    <a:pt x="111632" y="178815"/>
                  </a:lnTo>
                  <a:lnTo>
                    <a:pt x="138429" y="148589"/>
                  </a:lnTo>
                  <a:lnTo>
                    <a:pt x="194056" y="157987"/>
                  </a:lnTo>
                  <a:lnTo>
                    <a:pt x="170981" y="195671"/>
                  </a:lnTo>
                  <a:lnTo>
                    <a:pt x="134143" y="216598"/>
                  </a:lnTo>
                  <a:lnTo>
                    <a:pt x="102234" y="220599"/>
                  </a:lnTo>
                  <a:lnTo>
                    <a:pt x="76513" y="218338"/>
                  </a:lnTo>
                  <a:lnTo>
                    <a:pt x="35833" y="200292"/>
                  </a:lnTo>
                  <a:lnTo>
                    <a:pt x="11680" y="169197"/>
                  </a:lnTo>
                  <a:lnTo>
                    <a:pt x="0" y="111887"/>
                  </a:lnTo>
                  <a:lnTo>
                    <a:pt x="1714" y="87046"/>
                  </a:lnTo>
                  <a:lnTo>
                    <a:pt x="15430" y="45985"/>
                  </a:lnTo>
                  <a:lnTo>
                    <a:pt x="42052" y="16716"/>
                  </a:lnTo>
                  <a:lnTo>
                    <a:pt x="76723" y="1857"/>
                  </a:lnTo>
                  <a:lnTo>
                    <a:pt x="96773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CC8E905F-299B-F695-9732-986BF365F38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2555" y="473456"/>
              <a:ext cx="129412" cy="84582"/>
            </a:xfrm>
            <a:prstGeom prst="rect">
              <a:avLst/>
            </a:prstGeom>
          </p:spPr>
        </p:pic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032FE7F-4BB6-D7A7-AD8A-AA3CF7C19E56}"/>
                </a:ext>
              </a:extLst>
            </p:cNvPr>
            <p:cNvSpPr/>
            <p:nvPr/>
          </p:nvSpPr>
          <p:spPr>
            <a:xfrm>
              <a:off x="2609088" y="429514"/>
              <a:ext cx="3166110" cy="296545"/>
            </a:xfrm>
            <a:custGeom>
              <a:avLst/>
              <a:gdLst/>
              <a:ahLst/>
              <a:cxnLst/>
              <a:rect l="l" t="t" r="r" b="b"/>
              <a:pathLst>
                <a:path w="3166110" h="296545">
                  <a:moveTo>
                    <a:pt x="915924" y="5714"/>
                  </a:moveTo>
                  <a:lnTo>
                    <a:pt x="915924" y="80263"/>
                  </a:lnTo>
                  <a:lnTo>
                    <a:pt x="954151" y="80263"/>
                  </a:lnTo>
                  <a:lnTo>
                    <a:pt x="954151" y="124713"/>
                  </a:lnTo>
                  <a:lnTo>
                    <a:pt x="915924" y="124713"/>
                  </a:lnTo>
                  <a:lnTo>
                    <a:pt x="915924" y="209803"/>
                  </a:lnTo>
                  <a:lnTo>
                    <a:pt x="922020" y="246887"/>
                  </a:lnTo>
                  <a:lnTo>
                    <a:pt x="924687" y="248793"/>
                  </a:lnTo>
                  <a:lnTo>
                    <a:pt x="927735" y="249682"/>
                  </a:lnTo>
                  <a:lnTo>
                    <a:pt x="931545" y="249682"/>
                  </a:lnTo>
                  <a:lnTo>
                    <a:pt x="936625" y="249682"/>
                  </a:lnTo>
                  <a:lnTo>
                    <a:pt x="944117" y="247903"/>
                  </a:lnTo>
                  <a:lnTo>
                    <a:pt x="953897" y="244348"/>
                  </a:lnTo>
                  <a:lnTo>
                    <a:pt x="958723" y="287655"/>
                  </a:lnTo>
                  <a:lnTo>
                    <a:pt x="948676" y="291322"/>
                  </a:lnTo>
                  <a:lnTo>
                    <a:pt x="937974" y="293941"/>
                  </a:lnTo>
                  <a:lnTo>
                    <a:pt x="926629" y="295513"/>
                  </a:lnTo>
                  <a:lnTo>
                    <a:pt x="914653" y="296037"/>
                  </a:lnTo>
                  <a:lnTo>
                    <a:pt x="907244" y="295707"/>
                  </a:lnTo>
                  <a:lnTo>
                    <a:pt x="869569" y="277749"/>
                  </a:lnTo>
                  <a:lnTo>
                    <a:pt x="865759" y="272414"/>
                  </a:lnTo>
                  <a:lnTo>
                    <a:pt x="860034" y="230260"/>
                  </a:lnTo>
                  <a:lnTo>
                    <a:pt x="859916" y="216662"/>
                  </a:lnTo>
                  <a:lnTo>
                    <a:pt x="859916" y="124713"/>
                  </a:lnTo>
                  <a:lnTo>
                    <a:pt x="834263" y="124713"/>
                  </a:lnTo>
                  <a:lnTo>
                    <a:pt x="834263" y="80263"/>
                  </a:lnTo>
                  <a:lnTo>
                    <a:pt x="859916" y="80263"/>
                  </a:lnTo>
                  <a:lnTo>
                    <a:pt x="859916" y="38226"/>
                  </a:lnTo>
                  <a:lnTo>
                    <a:pt x="915924" y="5714"/>
                  </a:lnTo>
                  <a:close/>
                </a:path>
                <a:path w="3166110" h="296545">
                  <a:moveTo>
                    <a:pt x="3109849" y="0"/>
                  </a:moveTo>
                  <a:lnTo>
                    <a:pt x="3165729" y="0"/>
                  </a:lnTo>
                  <a:lnTo>
                    <a:pt x="3165729" y="291211"/>
                  </a:lnTo>
                  <a:lnTo>
                    <a:pt x="3109849" y="291211"/>
                  </a:lnTo>
                  <a:lnTo>
                    <a:pt x="3109849" y="0"/>
                  </a:lnTo>
                  <a:close/>
                </a:path>
                <a:path w="3166110" h="296545">
                  <a:moveTo>
                    <a:pt x="2773553" y="0"/>
                  </a:moveTo>
                  <a:lnTo>
                    <a:pt x="2829433" y="0"/>
                  </a:lnTo>
                  <a:lnTo>
                    <a:pt x="2829433" y="291211"/>
                  </a:lnTo>
                  <a:lnTo>
                    <a:pt x="2777490" y="291211"/>
                  </a:lnTo>
                  <a:lnTo>
                    <a:pt x="2777490" y="260223"/>
                  </a:lnTo>
                  <a:lnTo>
                    <a:pt x="2770798" y="268698"/>
                  </a:lnTo>
                  <a:lnTo>
                    <a:pt x="2738223" y="291000"/>
                  </a:lnTo>
                  <a:lnTo>
                    <a:pt x="2711577" y="296037"/>
                  </a:lnTo>
                  <a:lnTo>
                    <a:pt x="2694049" y="294203"/>
                  </a:lnTo>
                  <a:lnTo>
                    <a:pt x="2649347" y="266700"/>
                  </a:lnTo>
                  <a:lnTo>
                    <a:pt x="2629804" y="231568"/>
                  </a:lnTo>
                  <a:lnTo>
                    <a:pt x="2623312" y="184912"/>
                  </a:lnTo>
                  <a:lnTo>
                    <a:pt x="2624903" y="159670"/>
                  </a:lnTo>
                  <a:lnTo>
                    <a:pt x="2637563" y="118903"/>
                  </a:lnTo>
                  <a:lnTo>
                    <a:pt x="2677175" y="82407"/>
                  </a:lnTo>
                  <a:lnTo>
                    <a:pt x="2712339" y="75437"/>
                  </a:lnTo>
                  <a:lnTo>
                    <a:pt x="2729458" y="77273"/>
                  </a:lnTo>
                  <a:lnTo>
                    <a:pt x="2745374" y="82788"/>
                  </a:lnTo>
                  <a:lnTo>
                    <a:pt x="2760077" y="91993"/>
                  </a:lnTo>
                  <a:lnTo>
                    <a:pt x="2773553" y="104901"/>
                  </a:lnTo>
                  <a:lnTo>
                    <a:pt x="2773553" y="0"/>
                  </a:lnTo>
                  <a:close/>
                </a:path>
                <a:path w="3166110" h="296545">
                  <a:moveTo>
                    <a:pt x="2048764" y="0"/>
                  </a:moveTo>
                  <a:lnTo>
                    <a:pt x="2136775" y="0"/>
                  </a:lnTo>
                  <a:lnTo>
                    <a:pt x="2189607" y="198627"/>
                  </a:lnTo>
                  <a:lnTo>
                    <a:pt x="2241804" y="0"/>
                  </a:lnTo>
                  <a:lnTo>
                    <a:pt x="2330069" y="0"/>
                  </a:lnTo>
                  <a:lnTo>
                    <a:pt x="2330069" y="291211"/>
                  </a:lnTo>
                  <a:lnTo>
                    <a:pt x="2275459" y="291211"/>
                  </a:lnTo>
                  <a:lnTo>
                    <a:pt x="2275459" y="61975"/>
                  </a:lnTo>
                  <a:lnTo>
                    <a:pt x="2217674" y="291211"/>
                  </a:lnTo>
                  <a:lnTo>
                    <a:pt x="2161032" y="291211"/>
                  </a:lnTo>
                  <a:lnTo>
                    <a:pt x="2103374" y="61975"/>
                  </a:lnTo>
                  <a:lnTo>
                    <a:pt x="2103374" y="291211"/>
                  </a:lnTo>
                  <a:lnTo>
                    <a:pt x="2048764" y="291211"/>
                  </a:lnTo>
                  <a:lnTo>
                    <a:pt x="2048764" y="0"/>
                  </a:lnTo>
                  <a:close/>
                </a:path>
                <a:path w="3166110" h="296545">
                  <a:moveTo>
                    <a:pt x="1828164" y="0"/>
                  </a:moveTo>
                  <a:lnTo>
                    <a:pt x="1884045" y="0"/>
                  </a:lnTo>
                  <a:lnTo>
                    <a:pt x="1884045" y="291211"/>
                  </a:lnTo>
                  <a:lnTo>
                    <a:pt x="1828164" y="291211"/>
                  </a:lnTo>
                  <a:lnTo>
                    <a:pt x="1828164" y="0"/>
                  </a:lnTo>
                  <a:close/>
                </a:path>
                <a:path w="3166110" h="296545">
                  <a:moveTo>
                    <a:pt x="993013" y="0"/>
                  </a:moveTo>
                  <a:lnTo>
                    <a:pt x="1048892" y="0"/>
                  </a:lnTo>
                  <a:lnTo>
                    <a:pt x="1048892" y="51562"/>
                  </a:lnTo>
                  <a:lnTo>
                    <a:pt x="993013" y="51562"/>
                  </a:lnTo>
                  <a:lnTo>
                    <a:pt x="993013" y="0"/>
                  </a:lnTo>
                  <a:close/>
                </a:path>
                <a:path w="3166110" h="296545">
                  <a:moveTo>
                    <a:pt x="519049" y="0"/>
                  </a:moveTo>
                  <a:lnTo>
                    <a:pt x="574929" y="0"/>
                  </a:lnTo>
                  <a:lnTo>
                    <a:pt x="574929" y="291211"/>
                  </a:lnTo>
                  <a:lnTo>
                    <a:pt x="519049" y="291211"/>
                  </a:lnTo>
                  <a:lnTo>
                    <a:pt x="519049" y="0"/>
                  </a:lnTo>
                  <a:close/>
                </a:path>
                <a:path w="3166110" h="296545">
                  <a:moveTo>
                    <a:pt x="0" y="0"/>
                  </a:moveTo>
                  <a:lnTo>
                    <a:pt x="123698" y="0"/>
                  </a:lnTo>
                  <a:lnTo>
                    <a:pt x="145458" y="478"/>
                  </a:lnTo>
                  <a:lnTo>
                    <a:pt x="191643" y="7747"/>
                  </a:lnTo>
                  <a:lnTo>
                    <a:pt x="225425" y="35687"/>
                  </a:lnTo>
                  <a:lnTo>
                    <a:pt x="238125" y="81661"/>
                  </a:lnTo>
                  <a:lnTo>
                    <a:pt x="236932" y="97329"/>
                  </a:lnTo>
                  <a:lnTo>
                    <a:pt x="218948" y="135762"/>
                  </a:lnTo>
                  <a:lnTo>
                    <a:pt x="179264" y="158926"/>
                  </a:lnTo>
                  <a:lnTo>
                    <a:pt x="161289" y="162687"/>
                  </a:lnTo>
                  <a:lnTo>
                    <a:pt x="170408" y="168354"/>
                  </a:lnTo>
                  <a:lnTo>
                    <a:pt x="199524" y="195026"/>
                  </a:lnTo>
                  <a:lnTo>
                    <a:pt x="226313" y="234441"/>
                  </a:lnTo>
                  <a:lnTo>
                    <a:pt x="261874" y="291211"/>
                  </a:lnTo>
                  <a:lnTo>
                    <a:pt x="191516" y="291211"/>
                  </a:lnTo>
                  <a:lnTo>
                    <a:pt x="148970" y="227837"/>
                  </a:lnTo>
                  <a:lnTo>
                    <a:pt x="138539" y="212435"/>
                  </a:lnTo>
                  <a:lnTo>
                    <a:pt x="112394" y="179070"/>
                  </a:lnTo>
                  <a:lnTo>
                    <a:pt x="70738" y="169672"/>
                  </a:lnTo>
                  <a:lnTo>
                    <a:pt x="58800" y="169672"/>
                  </a:lnTo>
                  <a:lnTo>
                    <a:pt x="58800" y="291211"/>
                  </a:lnTo>
                  <a:lnTo>
                    <a:pt x="0" y="29121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05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9729" y="285622"/>
            <a:ext cx="4376420" cy="297180"/>
            <a:chOff x="1895729" y="285622"/>
            <a:chExt cx="4376420" cy="297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1063" y="290956"/>
              <a:ext cx="4365752" cy="2861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51126" y="354837"/>
              <a:ext cx="1640205" cy="158115"/>
            </a:xfrm>
            <a:custGeom>
              <a:avLst/>
              <a:gdLst/>
              <a:ahLst/>
              <a:cxnLst/>
              <a:rect l="l" t="t" r="r" b="b"/>
              <a:pathLst>
                <a:path w="1640204" h="158115">
                  <a:moveTo>
                    <a:pt x="327660" y="82168"/>
                  </a:moveTo>
                  <a:lnTo>
                    <a:pt x="323066" y="83571"/>
                  </a:lnTo>
                  <a:lnTo>
                    <a:pt x="317293" y="85105"/>
                  </a:lnTo>
                  <a:lnTo>
                    <a:pt x="310354" y="86758"/>
                  </a:lnTo>
                  <a:lnTo>
                    <a:pt x="302260" y="88518"/>
                  </a:lnTo>
                  <a:lnTo>
                    <a:pt x="290703" y="91058"/>
                  </a:lnTo>
                  <a:lnTo>
                    <a:pt x="283082" y="93471"/>
                  </a:lnTo>
                  <a:lnTo>
                    <a:pt x="279526" y="95884"/>
                  </a:lnTo>
                  <a:lnTo>
                    <a:pt x="274066" y="99694"/>
                  </a:lnTo>
                  <a:lnTo>
                    <a:pt x="271272" y="104647"/>
                  </a:lnTo>
                  <a:lnTo>
                    <a:pt x="271272" y="110616"/>
                  </a:lnTo>
                  <a:lnTo>
                    <a:pt x="271272" y="116458"/>
                  </a:lnTo>
                  <a:lnTo>
                    <a:pt x="273431" y="121538"/>
                  </a:lnTo>
                  <a:lnTo>
                    <a:pt x="277875" y="125729"/>
                  </a:lnTo>
                  <a:lnTo>
                    <a:pt x="282194" y="130047"/>
                  </a:lnTo>
                  <a:lnTo>
                    <a:pt x="287781" y="132206"/>
                  </a:lnTo>
                  <a:lnTo>
                    <a:pt x="294513" y="132206"/>
                  </a:lnTo>
                  <a:lnTo>
                    <a:pt x="302006" y="132206"/>
                  </a:lnTo>
                  <a:lnTo>
                    <a:pt x="327660" y="100583"/>
                  </a:lnTo>
                  <a:lnTo>
                    <a:pt x="327660" y="90550"/>
                  </a:lnTo>
                  <a:lnTo>
                    <a:pt x="327660" y="82168"/>
                  </a:lnTo>
                  <a:close/>
                </a:path>
                <a:path w="1640204" h="158115">
                  <a:moveTo>
                    <a:pt x="56387" y="82168"/>
                  </a:moveTo>
                  <a:lnTo>
                    <a:pt x="51794" y="83571"/>
                  </a:lnTo>
                  <a:lnTo>
                    <a:pt x="46021" y="85105"/>
                  </a:lnTo>
                  <a:lnTo>
                    <a:pt x="39082" y="86758"/>
                  </a:lnTo>
                  <a:lnTo>
                    <a:pt x="30987" y="88518"/>
                  </a:lnTo>
                  <a:lnTo>
                    <a:pt x="19431" y="91058"/>
                  </a:lnTo>
                  <a:lnTo>
                    <a:pt x="11811" y="93471"/>
                  </a:lnTo>
                  <a:lnTo>
                    <a:pt x="8255" y="95884"/>
                  </a:lnTo>
                  <a:lnTo>
                    <a:pt x="2793" y="99694"/>
                  </a:lnTo>
                  <a:lnTo>
                    <a:pt x="0" y="104647"/>
                  </a:lnTo>
                  <a:lnTo>
                    <a:pt x="0" y="110616"/>
                  </a:lnTo>
                  <a:lnTo>
                    <a:pt x="0" y="116458"/>
                  </a:lnTo>
                  <a:lnTo>
                    <a:pt x="2159" y="121538"/>
                  </a:lnTo>
                  <a:lnTo>
                    <a:pt x="6604" y="125729"/>
                  </a:lnTo>
                  <a:lnTo>
                    <a:pt x="10922" y="130047"/>
                  </a:lnTo>
                  <a:lnTo>
                    <a:pt x="16510" y="132206"/>
                  </a:lnTo>
                  <a:lnTo>
                    <a:pt x="23241" y="132206"/>
                  </a:lnTo>
                  <a:lnTo>
                    <a:pt x="30734" y="132206"/>
                  </a:lnTo>
                  <a:lnTo>
                    <a:pt x="56387" y="100583"/>
                  </a:lnTo>
                  <a:lnTo>
                    <a:pt x="56387" y="90550"/>
                  </a:lnTo>
                  <a:lnTo>
                    <a:pt x="56387" y="82168"/>
                  </a:lnTo>
                  <a:close/>
                </a:path>
                <a:path w="1640204" h="158115">
                  <a:moveTo>
                    <a:pt x="1601724" y="30479"/>
                  </a:moveTo>
                  <a:lnTo>
                    <a:pt x="1565767" y="58261"/>
                  </a:lnTo>
                  <a:lnTo>
                    <a:pt x="1562989" y="78993"/>
                  </a:lnTo>
                  <a:lnTo>
                    <a:pt x="1563681" y="90094"/>
                  </a:lnTo>
                  <a:lnTo>
                    <a:pt x="1586658" y="124428"/>
                  </a:lnTo>
                  <a:lnTo>
                    <a:pt x="1601724" y="127507"/>
                  </a:lnTo>
                  <a:lnTo>
                    <a:pt x="1609582" y="126742"/>
                  </a:lnTo>
                  <a:lnTo>
                    <a:pt x="1637442" y="99710"/>
                  </a:lnTo>
                  <a:lnTo>
                    <a:pt x="1640204" y="78739"/>
                  </a:lnTo>
                  <a:lnTo>
                    <a:pt x="1639514" y="67788"/>
                  </a:lnTo>
                  <a:lnTo>
                    <a:pt x="1616773" y="33623"/>
                  </a:lnTo>
                  <a:lnTo>
                    <a:pt x="1601724" y="30479"/>
                  </a:lnTo>
                  <a:close/>
                </a:path>
                <a:path w="1640204" h="158115">
                  <a:moveTo>
                    <a:pt x="777240" y="28447"/>
                  </a:moveTo>
                  <a:lnTo>
                    <a:pt x="768096" y="28447"/>
                  </a:lnTo>
                  <a:lnTo>
                    <a:pt x="760603" y="31749"/>
                  </a:lnTo>
                  <a:lnTo>
                    <a:pt x="745871" y="65531"/>
                  </a:lnTo>
                  <a:lnTo>
                    <a:pt x="808355" y="65531"/>
                  </a:lnTo>
                  <a:lnTo>
                    <a:pt x="785749" y="28447"/>
                  </a:lnTo>
                  <a:lnTo>
                    <a:pt x="777240" y="28447"/>
                  </a:lnTo>
                  <a:close/>
                </a:path>
                <a:path w="1640204" h="158115">
                  <a:moveTo>
                    <a:pt x="1444498" y="0"/>
                  </a:moveTo>
                  <a:lnTo>
                    <a:pt x="1486281" y="0"/>
                  </a:lnTo>
                  <a:lnTo>
                    <a:pt x="1486281" y="158114"/>
                  </a:lnTo>
                  <a:lnTo>
                    <a:pt x="1444498" y="158114"/>
                  </a:lnTo>
                  <a:lnTo>
                    <a:pt x="1444498" y="0"/>
                  </a:lnTo>
                  <a:close/>
                </a:path>
                <a:path w="1640204" h="158115">
                  <a:moveTo>
                    <a:pt x="1257046" y="0"/>
                  </a:moveTo>
                  <a:lnTo>
                    <a:pt x="1298828" y="0"/>
                  </a:lnTo>
                  <a:lnTo>
                    <a:pt x="1298828" y="158114"/>
                  </a:lnTo>
                  <a:lnTo>
                    <a:pt x="1257046" y="158114"/>
                  </a:lnTo>
                  <a:lnTo>
                    <a:pt x="1257046" y="0"/>
                  </a:lnTo>
                  <a:close/>
                </a:path>
                <a:path w="1640204" h="158115">
                  <a:moveTo>
                    <a:pt x="985774" y="0"/>
                  </a:moveTo>
                  <a:lnTo>
                    <a:pt x="1027557" y="0"/>
                  </a:lnTo>
                  <a:lnTo>
                    <a:pt x="1027557" y="158114"/>
                  </a:lnTo>
                  <a:lnTo>
                    <a:pt x="985774" y="158114"/>
                  </a:lnTo>
                  <a:lnTo>
                    <a:pt x="985774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180" y="345947"/>
              <a:ext cx="154813" cy="1723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1316" y="351281"/>
              <a:ext cx="163195" cy="165735"/>
            </a:xfrm>
            <a:custGeom>
              <a:avLst/>
              <a:gdLst/>
              <a:ahLst/>
              <a:cxnLst/>
              <a:rect l="l" t="t" r="r" b="b"/>
              <a:pathLst>
                <a:path w="163195" h="165734">
                  <a:moveTo>
                    <a:pt x="81407" y="0"/>
                  </a:moveTo>
                  <a:lnTo>
                    <a:pt x="127841" y="13073"/>
                  </a:lnTo>
                  <a:lnTo>
                    <a:pt x="157337" y="49657"/>
                  </a:lnTo>
                  <a:lnTo>
                    <a:pt x="163068" y="82169"/>
                  </a:lnTo>
                  <a:lnTo>
                    <a:pt x="161617" y="99314"/>
                  </a:lnTo>
                  <a:lnTo>
                    <a:pt x="139954" y="141605"/>
                  </a:lnTo>
                  <a:lnTo>
                    <a:pt x="98448" y="163750"/>
                  </a:lnTo>
                  <a:lnTo>
                    <a:pt x="81661" y="165227"/>
                  </a:lnTo>
                  <a:lnTo>
                    <a:pt x="70923" y="164609"/>
                  </a:lnTo>
                  <a:lnTo>
                    <a:pt x="30948" y="149925"/>
                  </a:lnTo>
                  <a:lnTo>
                    <a:pt x="5732" y="116591"/>
                  </a:lnTo>
                  <a:lnTo>
                    <a:pt x="0" y="80391"/>
                  </a:lnTo>
                  <a:lnTo>
                    <a:pt x="640" y="70080"/>
                  </a:lnTo>
                  <a:lnTo>
                    <a:pt x="15849" y="30861"/>
                  </a:lnTo>
                  <a:lnTo>
                    <a:pt x="49010" y="5786"/>
                  </a:lnTo>
                  <a:lnTo>
                    <a:pt x="81407" y="0"/>
                  </a:lnTo>
                  <a:close/>
                </a:path>
              </a:pathLst>
            </a:custGeom>
            <a:ln w="10667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6529" y="345947"/>
              <a:ext cx="154813" cy="1723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3141" y="285622"/>
              <a:ext cx="1969008" cy="296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1063" y="294766"/>
              <a:ext cx="2387600" cy="222250"/>
            </a:xfrm>
            <a:custGeom>
              <a:avLst/>
              <a:gdLst/>
              <a:ahLst/>
              <a:cxnLst/>
              <a:rect l="l" t="t" r="r" b="b"/>
              <a:pathLst>
                <a:path w="2387600" h="222250">
                  <a:moveTo>
                    <a:pt x="1024763" y="56514"/>
                  </a:moveTo>
                  <a:lnTo>
                    <a:pt x="1069375" y="69588"/>
                  </a:lnTo>
                  <a:lnTo>
                    <a:pt x="1095565" y="109299"/>
                  </a:lnTo>
                  <a:lnTo>
                    <a:pt x="1099947" y="151129"/>
                  </a:lnTo>
                  <a:lnTo>
                    <a:pt x="995172" y="151129"/>
                  </a:lnTo>
                  <a:lnTo>
                    <a:pt x="995955" y="159940"/>
                  </a:lnTo>
                  <a:lnTo>
                    <a:pt x="1022530" y="189855"/>
                  </a:lnTo>
                  <a:lnTo>
                    <a:pt x="1029462" y="190499"/>
                  </a:lnTo>
                  <a:lnTo>
                    <a:pt x="1035938" y="190499"/>
                  </a:lnTo>
                  <a:lnTo>
                    <a:pt x="1056005" y="167893"/>
                  </a:lnTo>
                  <a:lnTo>
                    <a:pt x="1097788" y="174878"/>
                  </a:lnTo>
                  <a:lnTo>
                    <a:pt x="1072388" y="209803"/>
                  </a:lnTo>
                  <a:lnTo>
                    <a:pt x="1028954" y="221741"/>
                  </a:lnTo>
                  <a:lnTo>
                    <a:pt x="1009713" y="220053"/>
                  </a:lnTo>
                  <a:lnTo>
                    <a:pt x="967994" y="194817"/>
                  </a:lnTo>
                  <a:lnTo>
                    <a:pt x="953349" y="156027"/>
                  </a:lnTo>
                  <a:lnTo>
                    <a:pt x="952373" y="140334"/>
                  </a:lnTo>
                  <a:lnTo>
                    <a:pt x="953656" y="121763"/>
                  </a:lnTo>
                  <a:lnTo>
                    <a:pt x="972819" y="78739"/>
                  </a:lnTo>
                  <a:lnTo>
                    <a:pt x="1009735" y="57898"/>
                  </a:lnTo>
                  <a:lnTo>
                    <a:pt x="1024763" y="56514"/>
                  </a:lnTo>
                  <a:close/>
                </a:path>
                <a:path w="2387600" h="222250">
                  <a:moveTo>
                    <a:pt x="552323" y="56514"/>
                  </a:moveTo>
                  <a:lnTo>
                    <a:pt x="593979" y="63118"/>
                  </a:lnTo>
                  <a:lnTo>
                    <a:pt x="617458" y="94392"/>
                  </a:lnTo>
                  <a:lnTo>
                    <a:pt x="618870" y="117347"/>
                  </a:lnTo>
                  <a:lnTo>
                    <a:pt x="618363" y="166242"/>
                  </a:lnTo>
                  <a:lnTo>
                    <a:pt x="618501" y="175956"/>
                  </a:lnTo>
                  <a:lnTo>
                    <a:pt x="627888" y="218185"/>
                  </a:lnTo>
                  <a:lnTo>
                    <a:pt x="586613" y="218185"/>
                  </a:lnTo>
                  <a:lnTo>
                    <a:pt x="585469" y="215391"/>
                  </a:lnTo>
                  <a:lnTo>
                    <a:pt x="584073" y="211200"/>
                  </a:lnTo>
                  <a:lnTo>
                    <a:pt x="582549" y="205739"/>
                  </a:lnTo>
                  <a:lnTo>
                    <a:pt x="581787" y="203326"/>
                  </a:lnTo>
                  <a:lnTo>
                    <a:pt x="581406" y="201675"/>
                  </a:lnTo>
                  <a:lnTo>
                    <a:pt x="581025" y="200913"/>
                  </a:lnTo>
                  <a:lnTo>
                    <a:pt x="575595" y="205747"/>
                  </a:lnTo>
                  <a:lnTo>
                    <a:pt x="569976" y="209962"/>
                  </a:lnTo>
                  <a:lnTo>
                    <a:pt x="532130" y="221741"/>
                  </a:lnTo>
                  <a:lnTo>
                    <a:pt x="520580" y="220910"/>
                  </a:lnTo>
                  <a:lnTo>
                    <a:pt x="487481" y="201437"/>
                  </a:lnTo>
                  <a:lnTo>
                    <a:pt x="479551" y="175005"/>
                  </a:lnTo>
                  <a:lnTo>
                    <a:pt x="479551" y="166115"/>
                  </a:lnTo>
                  <a:lnTo>
                    <a:pt x="503936" y="135000"/>
                  </a:lnTo>
                  <a:lnTo>
                    <a:pt x="550683" y="122580"/>
                  </a:lnTo>
                  <a:lnTo>
                    <a:pt x="561943" y="119999"/>
                  </a:lnTo>
                  <a:lnTo>
                    <a:pt x="570964" y="117488"/>
                  </a:lnTo>
                  <a:lnTo>
                    <a:pt x="577723" y="115061"/>
                  </a:lnTo>
                  <a:lnTo>
                    <a:pt x="577723" y="110870"/>
                  </a:lnTo>
                  <a:lnTo>
                    <a:pt x="577723" y="102869"/>
                  </a:lnTo>
                  <a:lnTo>
                    <a:pt x="575818" y="97027"/>
                  </a:lnTo>
                  <a:lnTo>
                    <a:pt x="571881" y="93598"/>
                  </a:lnTo>
                  <a:lnTo>
                    <a:pt x="567817" y="90169"/>
                  </a:lnTo>
                  <a:lnTo>
                    <a:pt x="560324" y="88518"/>
                  </a:lnTo>
                  <a:lnTo>
                    <a:pt x="549401" y="88518"/>
                  </a:lnTo>
                  <a:lnTo>
                    <a:pt x="541909" y="88518"/>
                  </a:lnTo>
                  <a:lnTo>
                    <a:pt x="536067" y="90042"/>
                  </a:lnTo>
                  <a:lnTo>
                    <a:pt x="532003" y="92963"/>
                  </a:lnTo>
                  <a:lnTo>
                    <a:pt x="527812" y="95884"/>
                  </a:lnTo>
                  <a:lnTo>
                    <a:pt x="524382" y="100964"/>
                  </a:lnTo>
                  <a:lnTo>
                    <a:pt x="521843" y="108330"/>
                  </a:lnTo>
                  <a:lnTo>
                    <a:pt x="483869" y="101472"/>
                  </a:lnTo>
                  <a:lnTo>
                    <a:pt x="505841" y="67563"/>
                  </a:lnTo>
                  <a:lnTo>
                    <a:pt x="537845" y="57205"/>
                  </a:lnTo>
                  <a:lnTo>
                    <a:pt x="552323" y="56514"/>
                  </a:lnTo>
                  <a:close/>
                </a:path>
                <a:path w="2387600" h="222250">
                  <a:moveTo>
                    <a:pt x="281050" y="56514"/>
                  </a:moveTo>
                  <a:lnTo>
                    <a:pt x="322706" y="63118"/>
                  </a:lnTo>
                  <a:lnTo>
                    <a:pt x="346186" y="94392"/>
                  </a:lnTo>
                  <a:lnTo>
                    <a:pt x="347599" y="117347"/>
                  </a:lnTo>
                  <a:lnTo>
                    <a:pt x="347091" y="166242"/>
                  </a:lnTo>
                  <a:lnTo>
                    <a:pt x="347229" y="175956"/>
                  </a:lnTo>
                  <a:lnTo>
                    <a:pt x="356616" y="218185"/>
                  </a:lnTo>
                  <a:lnTo>
                    <a:pt x="315341" y="218185"/>
                  </a:lnTo>
                  <a:lnTo>
                    <a:pt x="314198" y="215391"/>
                  </a:lnTo>
                  <a:lnTo>
                    <a:pt x="312800" y="211200"/>
                  </a:lnTo>
                  <a:lnTo>
                    <a:pt x="311276" y="205739"/>
                  </a:lnTo>
                  <a:lnTo>
                    <a:pt x="310514" y="203326"/>
                  </a:lnTo>
                  <a:lnTo>
                    <a:pt x="310134" y="201675"/>
                  </a:lnTo>
                  <a:lnTo>
                    <a:pt x="309753" y="200913"/>
                  </a:lnTo>
                  <a:lnTo>
                    <a:pt x="304323" y="205747"/>
                  </a:lnTo>
                  <a:lnTo>
                    <a:pt x="298704" y="209962"/>
                  </a:lnTo>
                  <a:lnTo>
                    <a:pt x="260857" y="221741"/>
                  </a:lnTo>
                  <a:lnTo>
                    <a:pt x="249308" y="220910"/>
                  </a:lnTo>
                  <a:lnTo>
                    <a:pt x="216209" y="201437"/>
                  </a:lnTo>
                  <a:lnTo>
                    <a:pt x="208280" y="175005"/>
                  </a:lnTo>
                  <a:lnTo>
                    <a:pt x="208280" y="166115"/>
                  </a:lnTo>
                  <a:lnTo>
                    <a:pt x="232663" y="135000"/>
                  </a:lnTo>
                  <a:lnTo>
                    <a:pt x="279411" y="122580"/>
                  </a:lnTo>
                  <a:lnTo>
                    <a:pt x="290671" y="119999"/>
                  </a:lnTo>
                  <a:lnTo>
                    <a:pt x="299692" y="117488"/>
                  </a:lnTo>
                  <a:lnTo>
                    <a:pt x="306450" y="115061"/>
                  </a:lnTo>
                  <a:lnTo>
                    <a:pt x="306450" y="110870"/>
                  </a:lnTo>
                  <a:lnTo>
                    <a:pt x="306450" y="102869"/>
                  </a:lnTo>
                  <a:lnTo>
                    <a:pt x="304545" y="97027"/>
                  </a:lnTo>
                  <a:lnTo>
                    <a:pt x="300609" y="93598"/>
                  </a:lnTo>
                  <a:lnTo>
                    <a:pt x="296544" y="90169"/>
                  </a:lnTo>
                  <a:lnTo>
                    <a:pt x="289051" y="88518"/>
                  </a:lnTo>
                  <a:lnTo>
                    <a:pt x="278130" y="88518"/>
                  </a:lnTo>
                  <a:lnTo>
                    <a:pt x="270637" y="88518"/>
                  </a:lnTo>
                  <a:lnTo>
                    <a:pt x="264794" y="90042"/>
                  </a:lnTo>
                  <a:lnTo>
                    <a:pt x="260731" y="92963"/>
                  </a:lnTo>
                  <a:lnTo>
                    <a:pt x="256539" y="95884"/>
                  </a:lnTo>
                  <a:lnTo>
                    <a:pt x="253111" y="100964"/>
                  </a:lnTo>
                  <a:lnTo>
                    <a:pt x="250570" y="108330"/>
                  </a:lnTo>
                  <a:lnTo>
                    <a:pt x="212598" y="101472"/>
                  </a:lnTo>
                  <a:lnTo>
                    <a:pt x="234569" y="67563"/>
                  </a:lnTo>
                  <a:lnTo>
                    <a:pt x="266573" y="57205"/>
                  </a:lnTo>
                  <a:lnTo>
                    <a:pt x="281050" y="56514"/>
                  </a:lnTo>
                  <a:close/>
                </a:path>
                <a:path w="2387600" h="222250">
                  <a:moveTo>
                    <a:pt x="789305" y="36829"/>
                  </a:moveTo>
                  <a:lnTo>
                    <a:pt x="789305" y="181355"/>
                  </a:lnTo>
                  <a:lnTo>
                    <a:pt x="822198" y="181355"/>
                  </a:lnTo>
                  <a:lnTo>
                    <a:pt x="861822" y="174497"/>
                  </a:lnTo>
                  <a:lnTo>
                    <a:pt x="866648" y="170179"/>
                  </a:lnTo>
                  <a:lnTo>
                    <a:pt x="871347" y="165988"/>
                  </a:lnTo>
                  <a:lnTo>
                    <a:pt x="882364" y="121221"/>
                  </a:lnTo>
                  <a:lnTo>
                    <a:pt x="882650" y="109219"/>
                  </a:lnTo>
                  <a:lnTo>
                    <a:pt x="882364" y="97289"/>
                  </a:lnTo>
                  <a:lnTo>
                    <a:pt x="870966" y="54228"/>
                  </a:lnTo>
                  <a:lnTo>
                    <a:pt x="865632" y="49275"/>
                  </a:lnTo>
                  <a:lnTo>
                    <a:pt x="860298" y="44196"/>
                  </a:lnTo>
                  <a:lnTo>
                    <a:pt x="821449" y="36970"/>
                  </a:lnTo>
                  <a:lnTo>
                    <a:pt x="809117" y="36829"/>
                  </a:lnTo>
                  <a:lnTo>
                    <a:pt x="789305" y="36829"/>
                  </a:lnTo>
                  <a:close/>
                </a:path>
                <a:path w="2387600" h="222250">
                  <a:moveTo>
                    <a:pt x="44068" y="36829"/>
                  </a:moveTo>
                  <a:lnTo>
                    <a:pt x="44068" y="181355"/>
                  </a:lnTo>
                  <a:lnTo>
                    <a:pt x="76962" y="181355"/>
                  </a:lnTo>
                  <a:lnTo>
                    <a:pt x="116586" y="174497"/>
                  </a:lnTo>
                  <a:lnTo>
                    <a:pt x="121412" y="170179"/>
                  </a:lnTo>
                  <a:lnTo>
                    <a:pt x="126111" y="165988"/>
                  </a:lnTo>
                  <a:lnTo>
                    <a:pt x="137128" y="121221"/>
                  </a:lnTo>
                  <a:lnTo>
                    <a:pt x="137413" y="109219"/>
                  </a:lnTo>
                  <a:lnTo>
                    <a:pt x="137128" y="97289"/>
                  </a:lnTo>
                  <a:lnTo>
                    <a:pt x="125730" y="54228"/>
                  </a:lnTo>
                  <a:lnTo>
                    <a:pt x="120395" y="49275"/>
                  </a:lnTo>
                  <a:lnTo>
                    <a:pt x="115062" y="44196"/>
                  </a:lnTo>
                  <a:lnTo>
                    <a:pt x="76213" y="36970"/>
                  </a:lnTo>
                  <a:lnTo>
                    <a:pt x="63881" y="36829"/>
                  </a:lnTo>
                  <a:lnTo>
                    <a:pt x="44068" y="36829"/>
                  </a:lnTo>
                  <a:close/>
                </a:path>
                <a:path w="2387600" h="222250">
                  <a:moveTo>
                    <a:pt x="1636267" y="4317"/>
                  </a:moveTo>
                  <a:lnTo>
                    <a:pt x="1636267" y="60071"/>
                  </a:lnTo>
                  <a:lnTo>
                    <a:pt x="1664842" y="60071"/>
                  </a:lnTo>
                  <a:lnTo>
                    <a:pt x="1664842" y="93471"/>
                  </a:lnTo>
                  <a:lnTo>
                    <a:pt x="1636267" y="93471"/>
                  </a:lnTo>
                  <a:lnTo>
                    <a:pt x="1636267" y="157098"/>
                  </a:lnTo>
                  <a:lnTo>
                    <a:pt x="1636267" y="170052"/>
                  </a:lnTo>
                  <a:lnTo>
                    <a:pt x="1636649" y="177545"/>
                  </a:lnTo>
                  <a:lnTo>
                    <a:pt x="1637157" y="179704"/>
                  </a:lnTo>
                  <a:lnTo>
                    <a:pt x="1637664" y="181863"/>
                  </a:lnTo>
                  <a:lnTo>
                    <a:pt x="1638935" y="183514"/>
                  </a:lnTo>
                  <a:lnTo>
                    <a:pt x="1640839" y="184911"/>
                  </a:lnTo>
                  <a:lnTo>
                    <a:pt x="1642745" y="186308"/>
                  </a:lnTo>
                  <a:lnTo>
                    <a:pt x="1645158" y="187070"/>
                  </a:lnTo>
                  <a:lnTo>
                    <a:pt x="1647952" y="187070"/>
                  </a:lnTo>
                  <a:lnTo>
                    <a:pt x="1651762" y="187070"/>
                  </a:lnTo>
                  <a:lnTo>
                    <a:pt x="1657350" y="185673"/>
                  </a:lnTo>
                  <a:lnTo>
                    <a:pt x="1664715" y="183006"/>
                  </a:lnTo>
                  <a:lnTo>
                    <a:pt x="1668272" y="215518"/>
                  </a:lnTo>
                  <a:lnTo>
                    <a:pt x="1660773" y="218205"/>
                  </a:lnTo>
                  <a:lnTo>
                    <a:pt x="1652762" y="220154"/>
                  </a:lnTo>
                  <a:lnTo>
                    <a:pt x="1644251" y="221341"/>
                  </a:lnTo>
                  <a:lnTo>
                    <a:pt x="1635252" y="221741"/>
                  </a:lnTo>
                  <a:lnTo>
                    <a:pt x="1627759" y="221741"/>
                  </a:lnTo>
                  <a:lnTo>
                    <a:pt x="1620901" y="220471"/>
                  </a:lnTo>
                  <a:lnTo>
                    <a:pt x="1614932" y="217931"/>
                  </a:lnTo>
                  <a:lnTo>
                    <a:pt x="1608836" y="215391"/>
                  </a:lnTo>
                  <a:lnTo>
                    <a:pt x="1594433" y="172499"/>
                  </a:lnTo>
                  <a:lnTo>
                    <a:pt x="1594358" y="162305"/>
                  </a:lnTo>
                  <a:lnTo>
                    <a:pt x="1594358" y="93471"/>
                  </a:lnTo>
                  <a:lnTo>
                    <a:pt x="1575181" y="93471"/>
                  </a:lnTo>
                  <a:lnTo>
                    <a:pt x="1575181" y="60071"/>
                  </a:lnTo>
                  <a:lnTo>
                    <a:pt x="1594358" y="60071"/>
                  </a:lnTo>
                  <a:lnTo>
                    <a:pt x="1594358" y="28701"/>
                  </a:lnTo>
                  <a:lnTo>
                    <a:pt x="1636267" y="4317"/>
                  </a:lnTo>
                  <a:close/>
                </a:path>
                <a:path w="2387600" h="222250">
                  <a:moveTo>
                    <a:pt x="432307" y="4317"/>
                  </a:moveTo>
                  <a:lnTo>
                    <a:pt x="432307" y="60071"/>
                  </a:lnTo>
                  <a:lnTo>
                    <a:pt x="460882" y="60071"/>
                  </a:lnTo>
                  <a:lnTo>
                    <a:pt x="460882" y="93471"/>
                  </a:lnTo>
                  <a:lnTo>
                    <a:pt x="432307" y="93471"/>
                  </a:lnTo>
                  <a:lnTo>
                    <a:pt x="432307" y="157098"/>
                  </a:lnTo>
                  <a:lnTo>
                    <a:pt x="432307" y="170052"/>
                  </a:lnTo>
                  <a:lnTo>
                    <a:pt x="432688" y="177545"/>
                  </a:lnTo>
                  <a:lnTo>
                    <a:pt x="433197" y="179704"/>
                  </a:lnTo>
                  <a:lnTo>
                    <a:pt x="433705" y="181863"/>
                  </a:lnTo>
                  <a:lnTo>
                    <a:pt x="434975" y="183514"/>
                  </a:lnTo>
                  <a:lnTo>
                    <a:pt x="436880" y="184911"/>
                  </a:lnTo>
                  <a:lnTo>
                    <a:pt x="438785" y="186308"/>
                  </a:lnTo>
                  <a:lnTo>
                    <a:pt x="441198" y="187070"/>
                  </a:lnTo>
                  <a:lnTo>
                    <a:pt x="443992" y="187070"/>
                  </a:lnTo>
                  <a:lnTo>
                    <a:pt x="447801" y="187070"/>
                  </a:lnTo>
                  <a:lnTo>
                    <a:pt x="453389" y="185673"/>
                  </a:lnTo>
                  <a:lnTo>
                    <a:pt x="460756" y="183006"/>
                  </a:lnTo>
                  <a:lnTo>
                    <a:pt x="464312" y="215518"/>
                  </a:lnTo>
                  <a:lnTo>
                    <a:pt x="456813" y="218205"/>
                  </a:lnTo>
                  <a:lnTo>
                    <a:pt x="448802" y="220154"/>
                  </a:lnTo>
                  <a:lnTo>
                    <a:pt x="440291" y="221341"/>
                  </a:lnTo>
                  <a:lnTo>
                    <a:pt x="431292" y="221741"/>
                  </a:lnTo>
                  <a:lnTo>
                    <a:pt x="423799" y="221741"/>
                  </a:lnTo>
                  <a:lnTo>
                    <a:pt x="416941" y="220471"/>
                  </a:lnTo>
                  <a:lnTo>
                    <a:pt x="410972" y="217931"/>
                  </a:lnTo>
                  <a:lnTo>
                    <a:pt x="404875" y="215391"/>
                  </a:lnTo>
                  <a:lnTo>
                    <a:pt x="390473" y="172499"/>
                  </a:lnTo>
                  <a:lnTo>
                    <a:pt x="390398" y="162305"/>
                  </a:lnTo>
                  <a:lnTo>
                    <a:pt x="390398" y="93471"/>
                  </a:lnTo>
                  <a:lnTo>
                    <a:pt x="371220" y="93471"/>
                  </a:lnTo>
                  <a:lnTo>
                    <a:pt x="371220" y="60071"/>
                  </a:lnTo>
                  <a:lnTo>
                    <a:pt x="390398" y="60071"/>
                  </a:lnTo>
                  <a:lnTo>
                    <a:pt x="390398" y="28701"/>
                  </a:lnTo>
                  <a:lnTo>
                    <a:pt x="432307" y="4317"/>
                  </a:lnTo>
                  <a:close/>
                </a:path>
                <a:path w="2387600" h="222250">
                  <a:moveTo>
                    <a:pt x="2233929" y="1777"/>
                  </a:moveTo>
                  <a:lnTo>
                    <a:pt x="2277999" y="1777"/>
                  </a:lnTo>
                  <a:lnTo>
                    <a:pt x="2277999" y="181355"/>
                  </a:lnTo>
                  <a:lnTo>
                    <a:pt x="2387600" y="181355"/>
                  </a:lnTo>
                  <a:lnTo>
                    <a:pt x="2387600" y="218185"/>
                  </a:lnTo>
                  <a:lnTo>
                    <a:pt x="2233929" y="218185"/>
                  </a:lnTo>
                  <a:lnTo>
                    <a:pt x="2233929" y="1777"/>
                  </a:lnTo>
                  <a:close/>
                </a:path>
                <a:path w="2387600" h="222250">
                  <a:moveTo>
                    <a:pt x="1694561" y="0"/>
                  </a:moveTo>
                  <a:lnTo>
                    <a:pt x="1736344" y="0"/>
                  </a:lnTo>
                  <a:lnTo>
                    <a:pt x="1736344" y="38607"/>
                  </a:lnTo>
                  <a:lnTo>
                    <a:pt x="1694561" y="38607"/>
                  </a:lnTo>
                  <a:lnTo>
                    <a:pt x="1694561" y="0"/>
                  </a:lnTo>
                  <a:close/>
                </a:path>
                <a:path w="2387600" h="222250">
                  <a:moveTo>
                    <a:pt x="1507109" y="0"/>
                  </a:moveTo>
                  <a:lnTo>
                    <a:pt x="1548891" y="0"/>
                  </a:lnTo>
                  <a:lnTo>
                    <a:pt x="1548891" y="38607"/>
                  </a:lnTo>
                  <a:lnTo>
                    <a:pt x="1507109" y="38607"/>
                  </a:lnTo>
                  <a:lnTo>
                    <a:pt x="1507109" y="0"/>
                  </a:lnTo>
                  <a:close/>
                </a:path>
                <a:path w="2387600" h="222250">
                  <a:moveTo>
                    <a:pt x="1235837" y="0"/>
                  </a:moveTo>
                  <a:lnTo>
                    <a:pt x="1277620" y="0"/>
                  </a:lnTo>
                  <a:lnTo>
                    <a:pt x="1277620" y="38607"/>
                  </a:lnTo>
                  <a:lnTo>
                    <a:pt x="1235837" y="38607"/>
                  </a:lnTo>
                  <a:lnTo>
                    <a:pt x="1235837" y="0"/>
                  </a:lnTo>
                  <a:close/>
                </a:path>
                <a:path w="2387600" h="222250">
                  <a:moveTo>
                    <a:pt x="745236" y="0"/>
                  </a:moveTo>
                  <a:lnTo>
                    <a:pt x="825754" y="0"/>
                  </a:lnTo>
                  <a:lnTo>
                    <a:pt x="838565" y="261"/>
                  </a:lnTo>
                  <a:lnTo>
                    <a:pt x="876548" y="7522"/>
                  </a:lnTo>
                  <a:lnTo>
                    <a:pt x="906609" y="31880"/>
                  </a:lnTo>
                  <a:lnTo>
                    <a:pt x="924097" y="70637"/>
                  </a:lnTo>
                  <a:lnTo>
                    <a:pt x="928116" y="111124"/>
                  </a:lnTo>
                  <a:lnTo>
                    <a:pt x="927707" y="124156"/>
                  </a:lnTo>
                  <a:lnTo>
                    <a:pt x="916858" y="168941"/>
                  </a:lnTo>
                  <a:lnTo>
                    <a:pt x="891801" y="201396"/>
                  </a:lnTo>
                  <a:lnTo>
                    <a:pt x="850090" y="217027"/>
                  </a:lnTo>
                  <a:lnTo>
                    <a:pt x="828167" y="218185"/>
                  </a:lnTo>
                  <a:lnTo>
                    <a:pt x="745236" y="218185"/>
                  </a:lnTo>
                  <a:lnTo>
                    <a:pt x="745236" y="0"/>
                  </a:lnTo>
                  <a:close/>
                </a:path>
                <a:path w="2387600" h="222250">
                  <a:moveTo>
                    <a:pt x="0" y="0"/>
                  </a:moveTo>
                  <a:lnTo>
                    <a:pt x="80518" y="0"/>
                  </a:lnTo>
                  <a:lnTo>
                    <a:pt x="93329" y="261"/>
                  </a:lnTo>
                  <a:lnTo>
                    <a:pt x="131312" y="7522"/>
                  </a:lnTo>
                  <a:lnTo>
                    <a:pt x="161373" y="31880"/>
                  </a:lnTo>
                  <a:lnTo>
                    <a:pt x="178861" y="70637"/>
                  </a:lnTo>
                  <a:lnTo>
                    <a:pt x="182880" y="111124"/>
                  </a:lnTo>
                  <a:lnTo>
                    <a:pt x="182471" y="124156"/>
                  </a:lnTo>
                  <a:lnTo>
                    <a:pt x="171622" y="168941"/>
                  </a:lnTo>
                  <a:lnTo>
                    <a:pt x="146565" y="201396"/>
                  </a:lnTo>
                  <a:lnTo>
                    <a:pt x="104854" y="217027"/>
                  </a:lnTo>
                  <a:lnTo>
                    <a:pt x="82931" y="218185"/>
                  </a:lnTo>
                  <a:lnTo>
                    <a:pt x="0" y="21818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1170" y="285622"/>
              <a:ext cx="117474" cy="2326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5869" y="93550"/>
            <a:ext cx="7649845" cy="497572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554345">
              <a:spcBef>
                <a:spcPts val="900"/>
              </a:spcBef>
            </a:pPr>
            <a:r>
              <a:rPr sz="2400" dirty="0">
                <a:solidFill>
                  <a:srgbClr val="676A54"/>
                </a:solidFill>
                <a:latin typeface="Microsoft Sans Serif"/>
                <a:cs typeface="Microsoft Sans Serif"/>
              </a:rPr>
              <a:t>)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675"/>
              </a:spcBef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1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set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definitions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are expressed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by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special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language.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>
              <a:spcBef>
                <a:spcPts val="25"/>
              </a:spcBef>
            </a:pPr>
            <a:endParaRPr sz="21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tabLst>
                <a:tab pos="3401695" algn="l"/>
                <a:tab pos="4953635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ideal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DDL</a:t>
            </a:r>
            <a:r>
              <a:rPr sz="2000" spc="-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should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perform	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following	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functions</a:t>
            </a:r>
            <a:r>
              <a:rPr sz="20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6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Identify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types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  <a:tab pos="2174875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Give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	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name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  <a:tab pos="1442085" algn="l"/>
                <a:tab pos="273685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	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proper	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types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5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how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to record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types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are related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make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structures.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type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encoding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program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uses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items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length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item.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  <a:tab pos="248412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Define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the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range	of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item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can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assume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means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 checking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errors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data.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privacy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locks.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marR="5080" indent="-457200">
              <a:buFontTx/>
              <a:buAutoNum type="arabicPeriod"/>
              <a:tabLst>
                <a:tab pos="469900" algn="l"/>
                <a:tab pos="5081905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Should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addressing,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indexing	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000" spc="-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searching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techniques</a:t>
            </a:r>
            <a:r>
              <a:rPr sz="20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storage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units.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32227" y="5405754"/>
            <a:ext cx="2219960" cy="293370"/>
            <a:chOff x="1108227" y="5405754"/>
            <a:chExt cx="2219960" cy="29337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3561" y="5411088"/>
              <a:ext cx="2209139" cy="2823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63726" y="5467603"/>
              <a:ext cx="1958975" cy="226060"/>
            </a:xfrm>
            <a:custGeom>
              <a:avLst/>
              <a:gdLst/>
              <a:ahLst/>
              <a:cxnLst/>
              <a:rect l="l" t="t" r="r" b="b"/>
              <a:pathLst>
                <a:path w="1958975" h="226060">
                  <a:moveTo>
                    <a:pt x="1615440" y="85725"/>
                  </a:moveTo>
                  <a:lnTo>
                    <a:pt x="1578356" y="94615"/>
                  </a:lnTo>
                  <a:lnTo>
                    <a:pt x="1570736" y="97155"/>
                  </a:lnTo>
                  <a:lnTo>
                    <a:pt x="1567180" y="99441"/>
                  </a:lnTo>
                  <a:lnTo>
                    <a:pt x="1561719" y="103378"/>
                  </a:lnTo>
                  <a:lnTo>
                    <a:pt x="1559052" y="108204"/>
                  </a:lnTo>
                  <a:lnTo>
                    <a:pt x="1559052" y="114173"/>
                  </a:lnTo>
                  <a:lnTo>
                    <a:pt x="1559052" y="120015"/>
                  </a:lnTo>
                  <a:lnTo>
                    <a:pt x="1561211" y="125120"/>
                  </a:lnTo>
                  <a:lnTo>
                    <a:pt x="1565529" y="129387"/>
                  </a:lnTo>
                  <a:lnTo>
                    <a:pt x="1569974" y="133654"/>
                  </a:lnTo>
                  <a:lnTo>
                    <a:pt x="1575435" y="135788"/>
                  </a:lnTo>
                  <a:lnTo>
                    <a:pt x="1582166" y="135788"/>
                  </a:lnTo>
                  <a:lnTo>
                    <a:pt x="1589786" y="135788"/>
                  </a:lnTo>
                  <a:lnTo>
                    <a:pt x="1615440" y="104140"/>
                  </a:lnTo>
                  <a:lnTo>
                    <a:pt x="1615440" y="94107"/>
                  </a:lnTo>
                  <a:lnTo>
                    <a:pt x="1615440" y="85725"/>
                  </a:lnTo>
                  <a:close/>
                </a:path>
                <a:path w="1958975" h="226060">
                  <a:moveTo>
                    <a:pt x="327660" y="85725"/>
                  </a:moveTo>
                  <a:lnTo>
                    <a:pt x="290575" y="94615"/>
                  </a:lnTo>
                  <a:lnTo>
                    <a:pt x="282956" y="97155"/>
                  </a:lnTo>
                  <a:lnTo>
                    <a:pt x="279400" y="99441"/>
                  </a:lnTo>
                  <a:lnTo>
                    <a:pt x="273938" y="103378"/>
                  </a:lnTo>
                  <a:lnTo>
                    <a:pt x="271272" y="108204"/>
                  </a:lnTo>
                  <a:lnTo>
                    <a:pt x="271272" y="114173"/>
                  </a:lnTo>
                  <a:lnTo>
                    <a:pt x="271272" y="120015"/>
                  </a:lnTo>
                  <a:lnTo>
                    <a:pt x="273431" y="125120"/>
                  </a:lnTo>
                  <a:lnTo>
                    <a:pt x="277749" y="129387"/>
                  </a:lnTo>
                  <a:lnTo>
                    <a:pt x="282194" y="133654"/>
                  </a:lnTo>
                  <a:lnTo>
                    <a:pt x="287655" y="135788"/>
                  </a:lnTo>
                  <a:lnTo>
                    <a:pt x="294386" y="135788"/>
                  </a:lnTo>
                  <a:lnTo>
                    <a:pt x="302006" y="135788"/>
                  </a:lnTo>
                  <a:lnTo>
                    <a:pt x="327660" y="104140"/>
                  </a:lnTo>
                  <a:lnTo>
                    <a:pt x="327660" y="94107"/>
                  </a:lnTo>
                  <a:lnTo>
                    <a:pt x="327660" y="85725"/>
                  </a:lnTo>
                  <a:close/>
                </a:path>
                <a:path w="1958975" h="226060">
                  <a:moveTo>
                    <a:pt x="56387" y="85725"/>
                  </a:moveTo>
                  <a:lnTo>
                    <a:pt x="19304" y="94615"/>
                  </a:lnTo>
                  <a:lnTo>
                    <a:pt x="11684" y="97155"/>
                  </a:lnTo>
                  <a:lnTo>
                    <a:pt x="8128" y="99441"/>
                  </a:lnTo>
                  <a:lnTo>
                    <a:pt x="2667" y="103378"/>
                  </a:lnTo>
                  <a:lnTo>
                    <a:pt x="0" y="108204"/>
                  </a:lnTo>
                  <a:lnTo>
                    <a:pt x="0" y="114173"/>
                  </a:lnTo>
                  <a:lnTo>
                    <a:pt x="0" y="120015"/>
                  </a:lnTo>
                  <a:lnTo>
                    <a:pt x="2159" y="125120"/>
                  </a:lnTo>
                  <a:lnTo>
                    <a:pt x="6477" y="129387"/>
                  </a:lnTo>
                  <a:lnTo>
                    <a:pt x="10921" y="133654"/>
                  </a:lnTo>
                  <a:lnTo>
                    <a:pt x="16383" y="135788"/>
                  </a:lnTo>
                  <a:lnTo>
                    <a:pt x="23114" y="135788"/>
                  </a:lnTo>
                  <a:lnTo>
                    <a:pt x="30734" y="135788"/>
                  </a:lnTo>
                  <a:lnTo>
                    <a:pt x="56387" y="104140"/>
                  </a:lnTo>
                  <a:lnTo>
                    <a:pt x="56387" y="94107"/>
                  </a:lnTo>
                  <a:lnTo>
                    <a:pt x="56387" y="85725"/>
                  </a:lnTo>
                  <a:close/>
                </a:path>
                <a:path w="1958975" h="226060">
                  <a:moveTo>
                    <a:pt x="1228217" y="34163"/>
                  </a:moveTo>
                  <a:lnTo>
                    <a:pt x="1192307" y="61880"/>
                  </a:lnTo>
                  <a:lnTo>
                    <a:pt x="1189482" y="82677"/>
                  </a:lnTo>
                  <a:lnTo>
                    <a:pt x="1190192" y="93722"/>
                  </a:lnTo>
                  <a:lnTo>
                    <a:pt x="1213151" y="128046"/>
                  </a:lnTo>
                  <a:lnTo>
                    <a:pt x="1228217" y="131178"/>
                  </a:lnTo>
                  <a:lnTo>
                    <a:pt x="1236075" y="130396"/>
                  </a:lnTo>
                  <a:lnTo>
                    <a:pt x="1263999" y="103314"/>
                  </a:lnTo>
                  <a:lnTo>
                    <a:pt x="1266825" y="82296"/>
                  </a:lnTo>
                  <a:lnTo>
                    <a:pt x="1266114" y="71415"/>
                  </a:lnTo>
                  <a:lnTo>
                    <a:pt x="1243266" y="37290"/>
                  </a:lnTo>
                  <a:lnTo>
                    <a:pt x="1228217" y="34163"/>
                  </a:lnTo>
                  <a:close/>
                </a:path>
                <a:path w="1958975" h="226060">
                  <a:moveTo>
                    <a:pt x="1796415" y="3683"/>
                  </a:moveTo>
                  <a:lnTo>
                    <a:pt x="1840992" y="3683"/>
                  </a:lnTo>
                  <a:lnTo>
                    <a:pt x="1878711" y="115824"/>
                  </a:lnTo>
                  <a:lnTo>
                    <a:pt x="1915668" y="3683"/>
                  </a:lnTo>
                  <a:lnTo>
                    <a:pt x="1958975" y="3683"/>
                  </a:lnTo>
                  <a:lnTo>
                    <a:pt x="1903095" y="155727"/>
                  </a:lnTo>
                  <a:lnTo>
                    <a:pt x="1893189" y="183261"/>
                  </a:lnTo>
                  <a:lnTo>
                    <a:pt x="1871218" y="216230"/>
                  </a:lnTo>
                  <a:lnTo>
                    <a:pt x="1866900" y="219252"/>
                  </a:lnTo>
                  <a:lnTo>
                    <a:pt x="1861566" y="221615"/>
                  </a:lnTo>
                  <a:lnTo>
                    <a:pt x="1855343" y="223304"/>
                  </a:lnTo>
                  <a:lnTo>
                    <a:pt x="1848993" y="224980"/>
                  </a:lnTo>
                  <a:lnTo>
                    <a:pt x="1841881" y="225831"/>
                  </a:lnTo>
                  <a:lnTo>
                    <a:pt x="1834007" y="225831"/>
                  </a:lnTo>
                  <a:lnTo>
                    <a:pt x="1825879" y="225831"/>
                  </a:lnTo>
                  <a:lnTo>
                    <a:pt x="1818005" y="224980"/>
                  </a:lnTo>
                  <a:lnTo>
                    <a:pt x="1810258" y="223304"/>
                  </a:lnTo>
                  <a:lnTo>
                    <a:pt x="1806575" y="190550"/>
                  </a:lnTo>
                  <a:lnTo>
                    <a:pt x="1813052" y="191846"/>
                  </a:lnTo>
                  <a:lnTo>
                    <a:pt x="1819021" y="192493"/>
                  </a:lnTo>
                  <a:lnTo>
                    <a:pt x="1824228" y="192493"/>
                  </a:lnTo>
                  <a:lnTo>
                    <a:pt x="1834007" y="192493"/>
                  </a:lnTo>
                  <a:lnTo>
                    <a:pt x="1841246" y="189636"/>
                  </a:lnTo>
                  <a:lnTo>
                    <a:pt x="1845818" y="183934"/>
                  </a:lnTo>
                  <a:lnTo>
                    <a:pt x="1850517" y="178231"/>
                  </a:lnTo>
                  <a:lnTo>
                    <a:pt x="1854073" y="170954"/>
                  </a:lnTo>
                  <a:lnTo>
                    <a:pt x="1856613" y="162128"/>
                  </a:lnTo>
                  <a:lnTo>
                    <a:pt x="1796415" y="3683"/>
                  </a:lnTo>
                  <a:close/>
                </a:path>
                <a:path w="1958975" h="226060">
                  <a:moveTo>
                    <a:pt x="1070991" y="3683"/>
                  </a:moveTo>
                  <a:lnTo>
                    <a:pt x="1112774" y="3683"/>
                  </a:lnTo>
                  <a:lnTo>
                    <a:pt x="1112774" y="161683"/>
                  </a:lnTo>
                  <a:lnTo>
                    <a:pt x="1070991" y="161683"/>
                  </a:lnTo>
                  <a:lnTo>
                    <a:pt x="1070991" y="3683"/>
                  </a:lnTo>
                  <a:close/>
                </a:path>
                <a:path w="1958975" h="226060">
                  <a:moveTo>
                    <a:pt x="714375" y="3683"/>
                  </a:moveTo>
                  <a:lnTo>
                    <a:pt x="756157" y="3683"/>
                  </a:lnTo>
                  <a:lnTo>
                    <a:pt x="756157" y="161683"/>
                  </a:lnTo>
                  <a:lnTo>
                    <a:pt x="714375" y="161683"/>
                  </a:lnTo>
                  <a:lnTo>
                    <a:pt x="714375" y="3683"/>
                  </a:lnTo>
                  <a:close/>
                </a:path>
                <a:path w="1958975" h="226060">
                  <a:moveTo>
                    <a:pt x="1770380" y="0"/>
                  </a:moveTo>
                  <a:lnTo>
                    <a:pt x="1777472" y="500"/>
                  </a:lnTo>
                  <a:lnTo>
                    <a:pt x="1784445" y="2000"/>
                  </a:lnTo>
                  <a:lnTo>
                    <a:pt x="1791275" y="4500"/>
                  </a:lnTo>
                  <a:lnTo>
                    <a:pt x="1797939" y="8001"/>
                  </a:lnTo>
                  <a:lnTo>
                    <a:pt x="1784985" y="44450"/>
                  </a:lnTo>
                  <a:lnTo>
                    <a:pt x="1778000" y="39878"/>
                  </a:lnTo>
                  <a:lnTo>
                    <a:pt x="1771396" y="37592"/>
                  </a:lnTo>
                  <a:lnTo>
                    <a:pt x="1765427" y="37592"/>
                  </a:lnTo>
                  <a:lnTo>
                    <a:pt x="1759585" y="37592"/>
                  </a:lnTo>
                  <a:lnTo>
                    <a:pt x="1754505" y="39116"/>
                  </a:lnTo>
                  <a:lnTo>
                    <a:pt x="1750441" y="42418"/>
                  </a:lnTo>
                  <a:lnTo>
                    <a:pt x="1746377" y="45593"/>
                  </a:lnTo>
                  <a:lnTo>
                    <a:pt x="1743202" y="51435"/>
                  </a:lnTo>
                  <a:lnTo>
                    <a:pt x="1737576" y="94448"/>
                  </a:lnTo>
                  <a:lnTo>
                    <a:pt x="1737360" y="112903"/>
                  </a:lnTo>
                  <a:lnTo>
                    <a:pt x="1737360" y="161683"/>
                  </a:lnTo>
                  <a:lnTo>
                    <a:pt x="1695577" y="161683"/>
                  </a:lnTo>
                  <a:lnTo>
                    <a:pt x="1695577" y="3683"/>
                  </a:lnTo>
                  <a:lnTo>
                    <a:pt x="1734439" y="3683"/>
                  </a:lnTo>
                  <a:lnTo>
                    <a:pt x="1734439" y="26162"/>
                  </a:lnTo>
                  <a:lnTo>
                    <a:pt x="1739272" y="18849"/>
                  </a:lnTo>
                  <a:lnTo>
                    <a:pt x="1763649" y="0"/>
                  </a:lnTo>
                  <a:lnTo>
                    <a:pt x="1770380" y="0"/>
                  </a:lnTo>
                  <a:close/>
                </a:path>
                <a:path w="1958975" h="226060">
                  <a:moveTo>
                    <a:pt x="1589913" y="0"/>
                  </a:moveTo>
                  <a:lnTo>
                    <a:pt x="1631696" y="6731"/>
                  </a:lnTo>
                  <a:lnTo>
                    <a:pt x="1655095" y="37988"/>
                  </a:lnTo>
                  <a:lnTo>
                    <a:pt x="1656461" y="60960"/>
                  </a:lnTo>
                  <a:lnTo>
                    <a:pt x="1656080" y="109728"/>
                  </a:lnTo>
                  <a:lnTo>
                    <a:pt x="1656201" y="119472"/>
                  </a:lnTo>
                  <a:lnTo>
                    <a:pt x="1665605" y="161683"/>
                  </a:lnTo>
                  <a:lnTo>
                    <a:pt x="1624203" y="161683"/>
                  </a:lnTo>
                  <a:lnTo>
                    <a:pt x="1623060" y="158902"/>
                  </a:lnTo>
                  <a:lnTo>
                    <a:pt x="1621790" y="154787"/>
                  </a:lnTo>
                  <a:lnTo>
                    <a:pt x="1620139" y="149326"/>
                  </a:lnTo>
                  <a:lnTo>
                    <a:pt x="1619504" y="146850"/>
                  </a:lnTo>
                  <a:lnTo>
                    <a:pt x="1618996" y="145211"/>
                  </a:lnTo>
                  <a:lnTo>
                    <a:pt x="1618742" y="144424"/>
                  </a:lnTo>
                  <a:lnTo>
                    <a:pt x="1613239" y="149308"/>
                  </a:lnTo>
                  <a:lnTo>
                    <a:pt x="1607581" y="153539"/>
                  </a:lnTo>
                  <a:lnTo>
                    <a:pt x="1569720" y="165252"/>
                  </a:lnTo>
                  <a:lnTo>
                    <a:pt x="1558170" y="164425"/>
                  </a:lnTo>
                  <a:lnTo>
                    <a:pt x="1525071" y="144947"/>
                  </a:lnTo>
                  <a:lnTo>
                    <a:pt x="1517142" y="118491"/>
                  </a:lnTo>
                  <a:lnTo>
                    <a:pt x="1517142" y="109601"/>
                  </a:lnTo>
                  <a:lnTo>
                    <a:pt x="1519301" y="101600"/>
                  </a:lnTo>
                  <a:lnTo>
                    <a:pt x="1523619" y="94615"/>
                  </a:lnTo>
                  <a:lnTo>
                    <a:pt x="1527810" y="87630"/>
                  </a:lnTo>
                  <a:lnTo>
                    <a:pt x="1564564" y="71004"/>
                  </a:lnTo>
                  <a:lnTo>
                    <a:pt x="1588329" y="66119"/>
                  </a:lnTo>
                  <a:lnTo>
                    <a:pt x="1599596" y="63500"/>
                  </a:lnTo>
                  <a:lnTo>
                    <a:pt x="1608625" y="60975"/>
                  </a:lnTo>
                  <a:lnTo>
                    <a:pt x="1615440" y="58547"/>
                  </a:lnTo>
                  <a:lnTo>
                    <a:pt x="1615440" y="54356"/>
                  </a:lnTo>
                  <a:lnTo>
                    <a:pt x="1615440" y="46355"/>
                  </a:lnTo>
                  <a:lnTo>
                    <a:pt x="1613408" y="40640"/>
                  </a:lnTo>
                  <a:lnTo>
                    <a:pt x="1609471" y="37211"/>
                  </a:lnTo>
                  <a:lnTo>
                    <a:pt x="1605534" y="33782"/>
                  </a:lnTo>
                  <a:lnTo>
                    <a:pt x="1598041" y="32004"/>
                  </a:lnTo>
                  <a:lnTo>
                    <a:pt x="1586992" y="32004"/>
                  </a:lnTo>
                  <a:lnTo>
                    <a:pt x="1579499" y="32004"/>
                  </a:lnTo>
                  <a:lnTo>
                    <a:pt x="1573784" y="33528"/>
                  </a:lnTo>
                  <a:lnTo>
                    <a:pt x="1569593" y="36449"/>
                  </a:lnTo>
                  <a:lnTo>
                    <a:pt x="1565402" y="39370"/>
                  </a:lnTo>
                  <a:lnTo>
                    <a:pt x="1561973" y="44450"/>
                  </a:lnTo>
                  <a:lnTo>
                    <a:pt x="1559433" y="51816"/>
                  </a:lnTo>
                  <a:lnTo>
                    <a:pt x="1521460" y="44958"/>
                  </a:lnTo>
                  <a:lnTo>
                    <a:pt x="1543558" y="11049"/>
                  </a:lnTo>
                  <a:lnTo>
                    <a:pt x="1575508" y="690"/>
                  </a:lnTo>
                  <a:lnTo>
                    <a:pt x="1589913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0400" y="5462269"/>
              <a:ext cx="154685" cy="1723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3561" y="5411088"/>
              <a:ext cx="1560195" cy="222250"/>
            </a:xfrm>
            <a:custGeom>
              <a:avLst/>
              <a:gdLst/>
              <a:ahLst/>
              <a:cxnLst/>
              <a:rect l="l" t="t" r="r" b="b"/>
              <a:pathLst>
                <a:path w="1560195" h="222250">
                  <a:moveTo>
                    <a:pt x="1478254" y="56515"/>
                  </a:moveTo>
                  <a:lnTo>
                    <a:pt x="1524742" y="69695"/>
                  </a:lnTo>
                  <a:lnTo>
                    <a:pt x="1554200" y="106235"/>
                  </a:lnTo>
                  <a:lnTo>
                    <a:pt x="1559915" y="138684"/>
                  </a:lnTo>
                  <a:lnTo>
                    <a:pt x="1558482" y="155896"/>
                  </a:lnTo>
                  <a:lnTo>
                    <a:pt x="1536801" y="198183"/>
                  </a:lnTo>
                  <a:lnTo>
                    <a:pt x="1495367" y="220293"/>
                  </a:lnTo>
                  <a:lnTo>
                    <a:pt x="1478508" y="221767"/>
                  </a:lnTo>
                  <a:lnTo>
                    <a:pt x="1467771" y="221153"/>
                  </a:lnTo>
                  <a:lnTo>
                    <a:pt x="1427815" y="206463"/>
                  </a:lnTo>
                  <a:lnTo>
                    <a:pt x="1402634" y="173165"/>
                  </a:lnTo>
                  <a:lnTo>
                    <a:pt x="1396847" y="136906"/>
                  </a:lnTo>
                  <a:lnTo>
                    <a:pt x="1397490" y="126597"/>
                  </a:lnTo>
                  <a:lnTo>
                    <a:pt x="1412803" y="87429"/>
                  </a:lnTo>
                  <a:lnTo>
                    <a:pt x="1445911" y="62301"/>
                  </a:lnTo>
                  <a:lnTo>
                    <a:pt x="1478254" y="56515"/>
                  </a:lnTo>
                  <a:close/>
                </a:path>
                <a:path w="1560195" h="222250">
                  <a:moveTo>
                    <a:pt x="1117320" y="56515"/>
                  </a:moveTo>
                  <a:lnTo>
                    <a:pt x="1163167" y="68961"/>
                  </a:lnTo>
                  <a:lnTo>
                    <a:pt x="1187678" y="106934"/>
                  </a:lnTo>
                  <a:lnTo>
                    <a:pt x="1146530" y="114300"/>
                  </a:lnTo>
                  <a:lnTo>
                    <a:pt x="1145133" y="106045"/>
                  </a:lnTo>
                  <a:lnTo>
                    <a:pt x="1141958" y="99822"/>
                  </a:lnTo>
                  <a:lnTo>
                    <a:pt x="1137005" y="95758"/>
                  </a:lnTo>
                  <a:lnTo>
                    <a:pt x="1132179" y="91567"/>
                  </a:lnTo>
                  <a:lnTo>
                    <a:pt x="1125702" y="89408"/>
                  </a:lnTo>
                  <a:lnTo>
                    <a:pt x="1117955" y="89408"/>
                  </a:lnTo>
                  <a:lnTo>
                    <a:pt x="1110528" y="90094"/>
                  </a:lnTo>
                  <a:lnTo>
                    <a:pt x="1084239" y="124634"/>
                  </a:lnTo>
                  <a:lnTo>
                    <a:pt x="1083665" y="136398"/>
                  </a:lnTo>
                  <a:lnTo>
                    <a:pt x="1084258" y="149393"/>
                  </a:lnTo>
                  <a:lnTo>
                    <a:pt x="1104191" y="184781"/>
                  </a:lnTo>
                  <a:lnTo>
                    <a:pt x="1118463" y="187693"/>
                  </a:lnTo>
                  <a:lnTo>
                    <a:pt x="1126464" y="187693"/>
                  </a:lnTo>
                  <a:lnTo>
                    <a:pt x="1148689" y="157607"/>
                  </a:lnTo>
                  <a:lnTo>
                    <a:pt x="1189837" y="164592"/>
                  </a:lnTo>
                  <a:lnTo>
                    <a:pt x="1173585" y="199255"/>
                  </a:lnTo>
                  <a:lnTo>
                    <a:pt x="1131034" y="220865"/>
                  </a:lnTo>
                  <a:lnTo>
                    <a:pt x="1116558" y="221767"/>
                  </a:lnTo>
                  <a:lnTo>
                    <a:pt x="1100104" y="220400"/>
                  </a:lnTo>
                  <a:lnTo>
                    <a:pt x="1061313" y="199898"/>
                  </a:lnTo>
                  <a:lnTo>
                    <a:pt x="1041918" y="157608"/>
                  </a:lnTo>
                  <a:lnTo>
                    <a:pt x="1040612" y="139319"/>
                  </a:lnTo>
                  <a:lnTo>
                    <a:pt x="1041918" y="120864"/>
                  </a:lnTo>
                  <a:lnTo>
                    <a:pt x="1061313" y="78359"/>
                  </a:lnTo>
                  <a:lnTo>
                    <a:pt x="1100604" y="57892"/>
                  </a:lnTo>
                  <a:lnTo>
                    <a:pt x="1117320" y="56515"/>
                  </a:lnTo>
                  <a:close/>
                </a:path>
                <a:path w="1560195" h="222250">
                  <a:moveTo>
                    <a:pt x="552297" y="56515"/>
                  </a:moveTo>
                  <a:lnTo>
                    <a:pt x="594080" y="63246"/>
                  </a:lnTo>
                  <a:lnTo>
                    <a:pt x="617480" y="94503"/>
                  </a:lnTo>
                  <a:lnTo>
                    <a:pt x="618845" y="117475"/>
                  </a:lnTo>
                  <a:lnTo>
                    <a:pt x="618464" y="166243"/>
                  </a:lnTo>
                  <a:lnTo>
                    <a:pt x="618585" y="175987"/>
                  </a:lnTo>
                  <a:lnTo>
                    <a:pt x="627989" y="218198"/>
                  </a:lnTo>
                  <a:lnTo>
                    <a:pt x="586587" y="218198"/>
                  </a:lnTo>
                  <a:lnTo>
                    <a:pt x="585444" y="215417"/>
                  </a:lnTo>
                  <a:lnTo>
                    <a:pt x="584174" y="211302"/>
                  </a:lnTo>
                  <a:lnTo>
                    <a:pt x="582523" y="205841"/>
                  </a:lnTo>
                  <a:lnTo>
                    <a:pt x="581888" y="203365"/>
                  </a:lnTo>
                  <a:lnTo>
                    <a:pt x="581380" y="201726"/>
                  </a:lnTo>
                  <a:lnTo>
                    <a:pt x="581126" y="200939"/>
                  </a:lnTo>
                  <a:lnTo>
                    <a:pt x="575623" y="205823"/>
                  </a:lnTo>
                  <a:lnTo>
                    <a:pt x="569966" y="210054"/>
                  </a:lnTo>
                  <a:lnTo>
                    <a:pt x="532104" y="221767"/>
                  </a:lnTo>
                  <a:lnTo>
                    <a:pt x="520555" y="220940"/>
                  </a:lnTo>
                  <a:lnTo>
                    <a:pt x="487456" y="201462"/>
                  </a:lnTo>
                  <a:lnTo>
                    <a:pt x="479526" y="175006"/>
                  </a:lnTo>
                  <a:lnTo>
                    <a:pt x="479526" y="166116"/>
                  </a:lnTo>
                  <a:lnTo>
                    <a:pt x="481685" y="158115"/>
                  </a:lnTo>
                  <a:lnTo>
                    <a:pt x="486003" y="151130"/>
                  </a:lnTo>
                  <a:lnTo>
                    <a:pt x="490194" y="144145"/>
                  </a:lnTo>
                  <a:lnTo>
                    <a:pt x="526949" y="127519"/>
                  </a:lnTo>
                  <a:lnTo>
                    <a:pt x="550714" y="122634"/>
                  </a:lnTo>
                  <a:lnTo>
                    <a:pt x="561981" y="120015"/>
                  </a:lnTo>
                  <a:lnTo>
                    <a:pt x="571010" y="117490"/>
                  </a:lnTo>
                  <a:lnTo>
                    <a:pt x="577824" y="115062"/>
                  </a:lnTo>
                  <a:lnTo>
                    <a:pt x="577824" y="110871"/>
                  </a:lnTo>
                  <a:lnTo>
                    <a:pt x="577824" y="102870"/>
                  </a:lnTo>
                  <a:lnTo>
                    <a:pt x="575792" y="97155"/>
                  </a:lnTo>
                  <a:lnTo>
                    <a:pt x="571855" y="93726"/>
                  </a:lnTo>
                  <a:lnTo>
                    <a:pt x="567918" y="90297"/>
                  </a:lnTo>
                  <a:lnTo>
                    <a:pt x="560425" y="88519"/>
                  </a:lnTo>
                  <a:lnTo>
                    <a:pt x="549376" y="88519"/>
                  </a:lnTo>
                  <a:lnTo>
                    <a:pt x="541883" y="88519"/>
                  </a:lnTo>
                  <a:lnTo>
                    <a:pt x="521817" y="108331"/>
                  </a:lnTo>
                  <a:lnTo>
                    <a:pt x="483844" y="101473"/>
                  </a:lnTo>
                  <a:lnTo>
                    <a:pt x="505942" y="67564"/>
                  </a:lnTo>
                  <a:lnTo>
                    <a:pt x="537893" y="57205"/>
                  </a:lnTo>
                  <a:lnTo>
                    <a:pt x="552297" y="56515"/>
                  </a:lnTo>
                  <a:close/>
                </a:path>
                <a:path w="1560195" h="222250">
                  <a:moveTo>
                    <a:pt x="281025" y="56515"/>
                  </a:moveTo>
                  <a:lnTo>
                    <a:pt x="322808" y="63246"/>
                  </a:lnTo>
                  <a:lnTo>
                    <a:pt x="346208" y="94503"/>
                  </a:lnTo>
                  <a:lnTo>
                    <a:pt x="347573" y="117475"/>
                  </a:lnTo>
                  <a:lnTo>
                    <a:pt x="347192" y="166243"/>
                  </a:lnTo>
                  <a:lnTo>
                    <a:pt x="347313" y="175987"/>
                  </a:lnTo>
                  <a:lnTo>
                    <a:pt x="356717" y="218198"/>
                  </a:lnTo>
                  <a:lnTo>
                    <a:pt x="315315" y="218198"/>
                  </a:lnTo>
                  <a:lnTo>
                    <a:pt x="314172" y="215417"/>
                  </a:lnTo>
                  <a:lnTo>
                    <a:pt x="312902" y="211302"/>
                  </a:lnTo>
                  <a:lnTo>
                    <a:pt x="311251" y="205841"/>
                  </a:lnTo>
                  <a:lnTo>
                    <a:pt x="310616" y="203365"/>
                  </a:lnTo>
                  <a:lnTo>
                    <a:pt x="310108" y="201726"/>
                  </a:lnTo>
                  <a:lnTo>
                    <a:pt x="309854" y="200939"/>
                  </a:lnTo>
                  <a:lnTo>
                    <a:pt x="304351" y="205823"/>
                  </a:lnTo>
                  <a:lnTo>
                    <a:pt x="298694" y="210054"/>
                  </a:lnTo>
                  <a:lnTo>
                    <a:pt x="260832" y="221767"/>
                  </a:lnTo>
                  <a:lnTo>
                    <a:pt x="249283" y="220940"/>
                  </a:lnTo>
                  <a:lnTo>
                    <a:pt x="216184" y="201462"/>
                  </a:lnTo>
                  <a:lnTo>
                    <a:pt x="208254" y="175006"/>
                  </a:lnTo>
                  <a:lnTo>
                    <a:pt x="208254" y="166116"/>
                  </a:lnTo>
                  <a:lnTo>
                    <a:pt x="210413" y="158115"/>
                  </a:lnTo>
                  <a:lnTo>
                    <a:pt x="214731" y="151130"/>
                  </a:lnTo>
                  <a:lnTo>
                    <a:pt x="218922" y="144145"/>
                  </a:lnTo>
                  <a:lnTo>
                    <a:pt x="255677" y="127519"/>
                  </a:lnTo>
                  <a:lnTo>
                    <a:pt x="279442" y="122634"/>
                  </a:lnTo>
                  <a:lnTo>
                    <a:pt x="290709" y="120015"/>
                  </a:lnTo>
                  <a:lnTo>
                    <a:pt x="299738" y="117490"/>
                  </a:lnTo>
                  <a:lnTo>
                    <a:pt x="306552" y="115062"/>
                  </a:lnTo>
                  <a:lnTo>
                    <a:pt x="306552" y="110871"/>
                  </a:lnTo>
                  <a:lnTo>
                    <a:pt x="306552" y="102870"/>
                  </a:lnTo>
                  <a:lnTo>
                    <a:pt x="304520" y="97155"/>
                  </a:lnTo>
                  <a:lnTo>
                    <a:pt x="300583" y="93726"/>
                  </a:lnTo>
                  <a:lnTo>
                    <a:pt x="296646" y="90297"/>
                  </a:lnTo>
                  <a:lnTo>
                    <a:pt x="289153" y="88519"/>
                  </a:lnTo>
                  <a:lnTo>
                    <a:pt x="278104" y="88519"/>
                  </a:lnTo>
                  <a:lnTo>
                    <a:pt x="270611" y="88519"/>
                  </a:lnTo>
                  <a:lnTo>
                    <a:pt x="250545" y="108331"/>
                  </a:lnTo>
                  <a:lnTo>
                    <a:pt x="212572" y="101473"/>
                  </a:lnTo>
                  <a:lnTo>
                    <a:pt x="234670" y="67564"/>
                  </a:lnTo>
                  <a:lnTo>
                    <a:pt x="266621" y="57205"/>
                  </a:lnTo>
                  <a:lnTo>
                    <a:pt x="281025" y="56515"/>
                  </a:lnTo>
                  <a:close/>
                </a:path>
                <a:path w="1560195" h="222250">
                  <a:moveTo>
                    <a:pt x="789279" y="36957"/>
                  </a:moveTo>
                  <a:lnTo>
                    <a:pt x="789279" y="181432"/>
                  </a:lnTo>
                  <a:lnTo>
                    <a:pt x="822172" y="181432"/>
                  </a:lnTo>
                  <a:lnTo>
                    <a:pt x="861923" y="174498"/>
                  </a:lnTo>
                  <a:lnTo>
                    <a:pt x="881497" y="131889"/>
                  </a:lnTo>
                  <a:lnTo>
                    <a:pt x="882624" y="109220"/>
                  </a:lnTo>
                  <a:lnTo>
                    <a:pt x="882340" y="97307"/>
                  </a:lnTo>
                  <a:lnTo>
                    <a:pt x="870940" y="54356"/>
                  </a:lnTo>
                  <a:lnTo>
                    <a:pt x="831570" y="37449"/>
                  </a:lnTo>
                  <a:lnTo>
                    <a:pt x="809091" y="36957"/>
                  </a:lnTo>
                  <a:lnTo>
                    <a:pt x="789279" y="36957"/>
                  </a:lnTo>
                  <a:close/>
                </a:path>
                <a:path w="1560195" h="222250">
                  <a:moveTo>
                    <a:pt x="44056" y="36957"/>
                  </a:moveTo>
                  <a:lnTo>
                    <a:pt x="44056" y="181432"/>
                  </a:lnTo>
                  <a:lnTo>
                    <a:pt x="76949" y="181432"/>
                  </a:lnTo>
                  <a:lnTo>
                    <a:pt x="116662" y="174498"/>
                  </a:lnTo>
                  <a:lnTo>
                    <a:pt x="136259" y="131889"/>
                  </a:lnTo>
                  <a:lnTo>
                    <a:pt x="137375" y="109220"/>
                  </a:lnTo>
                  <a:lnTo>
                    <a:pt x="137097" y="97307"/>
                  </a:lnTo>
                  <a:lnTo>
                    <a:pt x="125768" y="54356"/>
                  </a:lnTo>
                  <a:lnTo>
                    <a:pt x="120408" y="49276"/>
                  </a:lnTo>
                  <a:lnTo>
                    <a:pt x="115049" y="44196"/>
                  </a:lnTo>
                  <a:lnTo>
                    <a:pt x="76216" y="37078"/>
                  </a:lnTo>
                  <a:lnTo>
                    <a:pt x="63855" y="36957"/>
                  </a:lnTo>
                  <a:lnTo>
                    <a:pt x="44056" y="36957"/>
                  </a:lnTo>
                  <a:close/>
                </a:path>
                <a:path w="1560195" h="222250">
                  <a:moveTo>
                    <a:pt x="1262989" y="4318"/>
                  </a:moveTo>
                  <a:lnTo>
                    <a:pt x="1262989" y="60198"/>
                  </a:lnTo>
                  <a:lnTo>
                    <a:pt x="1291564" y="60198"/>
                  </a:lnTo>
                  <a:lnTo>
                    <a:pt x="1291564" y="93472"/>
                  </a:lnTo>
                  <a:lnTo>
                    <a:pt x="1262989" y="93472"/>
                  </a:lnTo>
                  <a:lnTo>
                    <a:pt x="1262989" y="157226"/>
                  </a:lnTo>
                  <a:lnTo>
                    <a:pt x="1262989" y="170053"/>
                  </a:lnTo>
                  <a:lnTo>
                    <a:pt x="1267561" y="185013"/>
                  </a:lnTo>
                  <a:lnTo>
                    <a:pt x="1269466" y="186397"/>
                  </a:lnTo>
                  <a:lnTo>
                    <a:pt x="1271752" y="187096"/>
                  </a:lnTo>
                  <a:lnTo>
                    <a:pt x="1274546" y="187096"/>
                  </a:lnTo>
                  <a:lnTo>
                    <a:pt x="1278483" y="187096"/>
                  </a:lnTo>
                  <a:lnTo>
                    <a:pt x="1284071" y="185750"/>
                  </a:lnTo>
                  <a:lnTo>
                    <a:pt x="1291437" y="183070"/>
                  </a:lnTo>
                  <a:lnTo>
                    <a:pt x="1294993" y="215519"/>
                  </a:lnTo>
                  <a:lnTo>
                    <a:pt x="1287423" y="218252"/>
                  </a:lnTo>
                  <a:lnTo>
                    <a:pt x="1279388" y="220205"/>
                  </a:lnTo>
                  <a:lnTo>
                    <a:pt x="1270901" y="221376"/>
                  </a:lnTo>
                  <a:lnTo>
                    <a:pt x="1261973" y="221767"/>
                  </a:lnTo>
                  <a:lnTo>
                    <a:pt x="1254353" y="221767"/>
                  </a:lnTo>
                  <a:lnTo>
                    <a:pt x="1247622" y="220510"/>
                  </a:lnTo>
                  <a:lnTo>
                    <a:pt x="1241526" y="217970"/>
                  </a:lnTo>
                  <a:lnTo>
                    <a:pt x="1235430" y="215442"/>
                  </a:lnTo>
                  <a:lnTo>
                    <a:pt x="1221045" y="172567"/>
                  </a:lnTo>
                  <a:lnTo>
                    <a:pt x="1220952" y="162433"/>
                  </a:lnTo>
                  <a:lnTo>
                    <a:pt x="1220952" y="93472"/>
                  </a:lnTo>
                  <a:lnTo>
                    <a:pt x="1201775" y="93472"/>
                  </a:lnTo>
                  <a:lnTo>
                    <a:pt x="1201775" y="60198"/>
                  </a:lnTo>
                  <a:lnTo>
                    <a:pt x="1220952" y="60198"/>
                  </a:lnTo>
                  <a:lnTo>
                    <a:pt x="1220952" y="28702"/>
                  </a:lnTo>
                  <a:lnTo>
                    <a:pt x="1262989" y="4318"/>
                  </a:lnTo>
                  <a:close/>
                </a:path>
                <a:path w="1560195" h="222250">
                  <a:moveTo>
                    <a:pt x="432409" y="4318"/>
                  </a:moveTo>
                  <a:lnTo>
                    <a:pt x="432409" y="60198"/>
                  </a:lnTo>
                  <a:lnTo>
                    <a:pt x="460984" y="60198"/>
                  </a:lnTo>
                  <a:lnTo>
                    <a:pt x="460984" y="93472"/>
                  </a:lnTo>
                  <a:lnTo>
                    <a:pt x="432409" y="93472"/>
                  </a:lnTo>
                  <a:lnTo>
                    <a:pt x="432409" y="157226"/>
                  </a:lnTo>
                  <a:lnTo>
                    <a:pt x="432409" y="170053"/>
                  </a:lnTo>
                  <a:lnTo>
                    <a:pt x="436981" y="185013"/>
                  </a:lnTo>
                  <a:lnTo>
                    <a:pt x="438886" y="186397"/>
                  </a:lnTo>
                  <a:lnTo>
                    <a:pt x="441172" y="187096"/>
                  </a:lnTo>
                  <a:lnTo>
                    <a:pt x="443966" y="187096"/>
                  </a:lnTo>
                  <a:lnTo>
                    <a:pt x="447903" y="187096"/>
                  </a:lnTo>
                  <a:lnTo>
                    <a:pt x="453491" y="185750"/>
                  </a:lnTo>
                  <a:lnTo>
                    <a:pt x="460857" y="183070"/>
                  </a:lnTo>
                  <a:lnTo>
                    <a:pt x="464413" y="215519"/>
                  </a:lnTo>
                  <a:lnTo>
                    <a:pt x="456843" y="218252"/>
                  </a:lnTo>
                  <a:lnTo>
                    <a:pt x="448808" y="220205"/>
                  </a:lnTo>
                  <a:lnTo>
                    <a:pt x="440321" y="221376"/>
                  </a:lnTo>
                  <a:lnTo>
                    <a:pt x="431393" y="221767"/>
                  </a:lnTo>
                  <a:lnTo>
                    <a:pt x="423773" y="221767"/>
                  </a:lnTo>
                  <a:lnTo>
                    <a:pt x="417042" y="220510"/>
                  </a:lnTo>
                  <a:lnTo>
                    <a:pt x="410946" y="217970"/>
                  </a:lnTo>
                  <a:lnTo>
                    <a:pt x="404850" y="215442"/>
                  </a:lnTo>
                  <a:lnTo>
                    <a:pt x="400405" y="212166"/>
                  </a:lnTo>
                  <a:lnTo>
                    <a:pt x="397611" y="208153"/>
                  </a:lnTo>
                  <a:lnTo>
                    <a:pt x="394817" y="204139"/>
                  </a:lnTo>
                  <a:lnTo>
                    <a:pt x="390372" y="162433"/>
                  </a:lnTo>
                  <a:lnTo>
                    <a:pt x="390372" y="93472"/>
                  </a:lnTo>
                  <a:lnTo>
                    <a:pt x="371195" y="93472"/>
                  </a:lnTo>
                  <a:lnTo>
                    <a:pt x="371195" y="60198"/>
                  </a:lnTo>
                  <a:lnTo>
                    <a:pt x="390372" y="60198"/>
                  </a:lnTo>
                  <a:lnTo>
                    <a:pt x="390372" y="28702"/>
                  </a:lnTo>
                  <a:lnTo>
                    <a:pt x="432409" y="4318"/>
                  </a:lnTo>
                  <a:close/>
                </a:path>
                <a:path w="1560195" h="222250">
                  <a:moveTo>
                    <a:pt x="1321155" y="0"/>
                  </a:moveTo>
                  <a:lnTo>
                    <a:pt x="1362938" y="0"/>
                  </a:lnTo>
                  <a:lnTo>
                    <a:pt x="1362938" y="38735"/>
                  </a:lnTo>
                  <a:lnTo>
                    <a:pt x="1321155" y="38735"/>
                  </a:lnTo>
                  <a:lnTo>
                    <a:pt x="1321155" y="0"/>
                  </a:lnTo>
                  <a:close/>
                </a:path>
                <a:path w="1560195" h="222250">
                  <a:moveTo>
                    <a:pt x="964539" y="0"/>
                  </a:moveTo>
                  <a:lnTo>
                    <a:pt x="1006322" y="0"/>
                  </a:lnTo>
                  <a:lnTo>
                    <a:pt x="1006322" y="38735"/>
                  </a:lnTo>
                  <a:lnTo>
                    <a:pt x="964539" y="38735"/>
                  </a:lnTo>
                  <a:lnTo>
                    <a:pt x="964539" y="0"/>
                  </a:lnTo>
                  <a:close/>
                </a:path>
                <a:path w="1560195" h="222250">
                  <a:moveTo>
                    <a:pt x="745210" y="0"/>
                  </a:moveTo>
                  <a:lnTo>
                    <a:pt x="825728" y="0"/>
                  </a:lnTo>
                  <a:lnTo>
                    <a:pt x="838539" y="261"/>
                  </a:lnTo>
                  <a:lnTo>
                    <a:pt x="876522" y="7576"/>
                  </a:lnTo>
                  <a:lnTo>
                    <a:pt x="906601" y="31898"/>
                  </a:lnTo>
                  <a:lnTo>
                    <a:pt x="924125" y="70657"/>
                  </a:lnTo>
                  <a:lnTo>
                    <a:pt x="928090" y="111252"/>
                  </a:lnTo>
                  <a:lnTo>
                    <a:pt x="927683" y="124227"/>
                  </a:lnTo>
                  <a:lnTo>
                    <a:pt x="916942" y="168948"/>
                  </a:lnTo>
                  <a:lnTo>
                    <a:pt x="891883" y="201451"/>
                  </a:lnTo>
                  <a:lnTo>
                    <a:pt x="850064" y="217046"/>
                  </a:lnTo>
                  <a:lnTo>
                    <a:pt x="828141" y="218198"/>
                  </a:lnTo>
                  <a:lnTo>
                    <a:pt x="745210" y="218198"/>
                  </a:lnTo>
                  <a:lnTo>
                    <a:pt x="745210" y="0"/>
                  </a:lnTo>
                  <a:close/>
                </a:path>
                <a:path w="1560195" h="222250">
                  <a:moveTo>
                    <a:pt x="0" y="0"/>
                  </a:moveTo>
                  <a:lnTo>
                    <a:pt x="80518" y="0"/>
                  </a:lnTo>
                  <a:lnTo>
                    <a:pt x="93329" y="261"/>
                  </a:lnTo>
                  <a:lnTo>
                    <a:pt x="131303" y="7576"/>
                  </a:lnTo>
                  <a:lnTo>
                    <a:pt x="161376" y="31898"/>
                  </a:lnTo>
                  <a:lnTo>
                    <a:pt x="178889" y="70657"/>
                  </a:lnTo>
                  <a:lnTo>
                    <a:pt x="182854" y="111252"/>
                  </a:lnTo>
                  <a:lnTo>
                    <a:pt x="182447" y="124227"/>
                  </a:lnTo>
                  <a:lnTo>
                    <a:pt x="171705" y="168948"/>
                  </a:lnTo>
                  <a:lnTo>
                    <a:pt x="146620" y="201451"/>
                  </a:lnTo>
                  <a:lnTo>
                    <a:pt x="104852" y="217046"/>
                  </a:lnTo>
                  <a:lnTo>
                    <a:pt x="82905" y="218198"/>
                  </a:lnTo>
                  <a:lnTo>
                    <a:pt x="0" y="21819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03093" y="5741924"/>
            <a:ext cx="61861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dictionary is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file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contains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i.e.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about</a:t>
            </a:r>
            <a:r>
              <a:rPr sz="20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6E284DF-08B0-9FD1-048C-1355ADED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8983" y="608712"/>
            <a:ext cx="6508750" cy="393065"/>
            <a:chOff x="1214983" y="608711"/>
            <a:chExt cx="6508750" cy="393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317" y="614045"/>
              <a:ext cx="6497853" cy="3818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9363" y="803656"/>
              <a:ext cx="85979" cy="774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575" y="803656"/>
              <a:ext cx="85979" cy="774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170" y="803656"/>
              <a:ext cx="85979" cy="774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30" y="803656"/>
              <a:ext cx="85978" cy="774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1222" y="803656"/>
              <a:ext cx="85978" cy="774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0034" y="803656"/>
              <a:ext cx="85978" cy="774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8310" y="734695"/>
              <a:ext cx="113791" cy="140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4144" y="733298"/>
              <a:ext cx="104393" cy="142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59422" y="737235"/>
              <a:ext cx="83820" cy="49530"/>
            </a:xfrm>
            <a:custGeom>
              <a:avLst/>
              <a:gdLst/>
              <a:ahLst/>
              <a:cxnLst/>
              <a:rect l="l" t="t" r="r" b="b"/>
              <a:pathLst>
                <a:path w="83820" h="49529">
                  <a:moveTo>
                    <a:pt x="41909" y="0"/>
                  </a:moveTo>
                  <a:lnTo>
                    <a:pt x="6572" y="20597"/>
                  </a:lnTo>
                  <a:lnTo>
                    <a:pt x="0" y="49529"/>
                  </a:lnTo>
                  <a:lnTo>
                    <a:pt x="83438" y="49529"/>
                  </a:lnTo>
                  <a:lnTo>
                    <a:pt x="70993" y="12700"/>
                  </a:lnTo>
                  <a:lnTo>
                    <a:pt x="4190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8471" y="731901"/>
              <a:ext cx="104521" cy="1386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6095" y="731901"/>
              <a:ext cx="104521" cy="1386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8659" y="693928"/>
              <a:ext cx="202564" cy="2264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06545" y="699262"/>
              <a:ext cx="55880" cy="211454"/>
            </a:xfrm>
            <a:custGeom>
              <a:avLst/>
              <a:gdLst/>
              <a:ahLst/>
              <a:cxnLst/>
              <a:rect l="l" t="t" r="r" b="b"/>
              <a:pathLst>
                <a:path w="55879" h="211455">
                  <a:moveTo>
                    <a:pt x="0" y="0"/>
                  </a:moveTo>
                  <a:lnTo>
                    <a:pt x="55879" y="0"/>
                  </a:lnTo>
                  <a:lnTo>
                    <a:pt x="55879" y="211074"/>
                  </a:lnTo>
                  <a:lnTo>
                    <a:pt x="0" y="21107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7692" y="693928"/>
              <a:ext cx="202565" cy="22644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2980" y="694563"/>
              <a:ext cx="3675379" cy="301625"/>
            </a:xfrm>
            <a:custGeom>
              <a:avLst/>
              <a:gdLst/>
              <a:ahLst/>
              <a:cxnLst/>
              <a:rect l="l" t="t" r="r" b="b"/>
              <a:pathLst>
                <a:path w="3675379" h="301625">
                  <a:moveTo>
                    <a:pt x="0" y="4699"/>
                  </a:moveTo>
                  <a:lnTo>
                    <a:pt x="55880" y="4699"/>
                  </a:lnTo>
                  <a:lnTo>
                    <a:pt x="55880" y="215773"/>
                  </a:lnTo>
                  <a:lnTo>
                    <a:pt x="0" y="215773"/>
                  </a:lnTo>
                  <a:lnTo>
                    <a:pt x="0" y="4699"/>
                  </a:lnTo>
                  <a:close/>
                </a:path>
                <a:path w="3675379" h="301625">
                  <a:moveTo>
                    <a:pt x="3575050" y="0"/>
                  </a:moveTo>
                  <a:lnTo>
                    <a:pt x="3617150" y="7747"/>
                  </a:lnTo>
                  <a:lnTo>
                    <a:pt x="3649345" y="31114"/>
                  </a:lnTo>
                  <a:lnTo>
                    <a:pt x="3669458" y="70453"/>
                  </a:lnTo>
                  <a:lnTo>
                    <a:pt x="3675379" y="126364"/>
                  </a:lnTo>
                  <a:lnTo>
                    <a:pt x="3535426" y="126364"/>
                  </a:lnTo>
                  <a:lnTo>
                    <a:pt x="3536549" y="138076"/>
                  </a:lnTo>
                  <a:lnTo>
                    <a:pt x="3555874" y="171047"/>
                  </a:lnTo>
                  <a:lnTo>
                    <a:pt x="3581146" y="178815"/>
                  </a:lnTo>
                  <a:lnTo>
                    <a:pt x="3589909" y="178815"/>
                  </a:lnTo>
                  <a:lnTo>
                    <a:pt x="3616705" y="148589"/>
                  </a:lnTo>
                  <a:lnTo>
                    <a:pt x="3672332" y="157987"/>
                  </a:lnTo>
                  <a:lnTo>
                    <a:pt x="3649311" y="195564"/>
                  </a:lnTo>
                  <a:lnTo>
                    <a:pt x="3612451" y="216471"/>
                  </a:lnTo>
                  <a:lnTo>
                    <a:pt x="3580638" y="220472"/>
                  </a:lnTo>
                  <a:lnTo>
                    <a:pt x="3554896" y="218231"/>
                  </a:lnTo>
                  <a:lnTo>
                    <a:pt x="3514129" y="200273"/>
                  </a:lnTo>
                  <a:lnTo>
                    <a:pt x="3490009" y="169197"/>
                  </a:lnTo>
                  <a:lnTo>
                    <a:pt x="3478276" y="111887"/>
                  </a:lnTo>
                  <a:lnTo>
                    <a:pt x="3479990" y="87046"/>
                  </a:lnTo>
                  <a:lnTo>
                    <a:pt x="3493706" y="45985"/>
                  </a:lnTo>
                  <a:lnTo>
                    <a:pt x="3520328" y="16716"/>
                  </a:lnTo>
                  <a:lnTo>
                    <a:pt x="3554999" y="1857"/>
                  </a:lnTo>
                  <a:lnTo>
                    <a:pt x="3575050" y="0"/>
                  </a:lnTo>
                  <a:close/>
                </a:path>
                <a:path w="3675379" h="301625">
                  <a:moveTo>
                    <a:pt x="3322701" y="0"/>
                  </a:moveTo>
                  <a:lnTo>
                    <a:pt x="3341371" y="2143"/>
                  </a:lnTo>
                  <a:lnTo>
                    <a:pt x="3358340" y="8572"/>
                  </a:lnTo>
                  <a:lnTo>
                    <a:pt x="3373618" y="19288"/>
                  </a:lnTo>
                  <a:lnTo>
                    <a:pt x="3387217" y="34289"/>
                  </a:lnTo>
                  <a:lnTo>
                    <a:pt x="3387217" y="4699"/>
                  </a:lnTo>
                  <a:lnTo>
                    <a:pt x="3439414" y="4699"/>
                  </a:lnTo>
                  <a:lnTo>
                    <a:pt x="3439414" y="194056"/>
                  </a:lnTo>
                  <a:lnTo>
                    <a:pt x="3435984" y="239508"/>
                  </a:lnTo>
                  <a:lnTo>
                    <a:pt x="3416046" y="278891"/>
                  </a:lnTo>
                  <a:lnTo>
                    <a:pt x="3376396" y="297995"/>
                  </a:lnTo>
                  <a:lnTo>
                    <a:pt x="3339338" y="301371"/>
                  </a:lnTo>
                  <a:lnTo>
                    <a:pt x="3314449" y="300226"/>
                  </a:lnTo>
                  <a:lnTo>
                    <a:pt x="3276437" y="291030"/>
                  </a:lnTo>
                  <a:lnTo>
                    <a:pt x="3246405" y="262191"/>
                  </a:lnTo>
                  <a:lnTo>
                    <a:pt x="3240785" y="236474"/>
                  </a:lnTo>
                  <a:lnTo>
                    <a:pt x="3240785" y="234569"/>
                  </a:lnTo>
                  <a:lnTo>
                    <a:pt x="3240785" y="232283"/>
                  </a:lnTo>
                  <a:lnTo>
                    <a:pt x="3241040" y="229615"/>
                  </a:lnTo>
                  <a:lnTo>
                    <a:pt x="3304794" y="237362"/>
                  </a:lnTo>
                  <a:lnTo>
                    <a:pt x="3305809" y="244856"/>
                  </a:lnTo>
                  <a:lnTo>
                    <a:pt x="3308223" y="249936"/>
                  </a:lnTo>
                  <a:lnTo>
                    <a:pt x="3337179" y="258699"/>
                  </a:lnTo>
                  <a:lnTo>
                    <a:pt x="3347370" y="258292"/>
                  </a:lnTo>
                  <a:lnTo>
                    <a:pt x="3380994" y="237998"/>
                  </a:lnTo>
                  <a:lnTo>
                    <a:pt x="3383660" y="212344"/>
                  </a:lnTo>
                  <a:lnTo>
                    <a:pt x="3383660" y="181610"/>
                  </a:lnTo>
                  <a:lnTo>
                    <a:pt x="3370296" y="196538"/>
                  </a:lnTo>
                  <a:lnTo>
                    <a:pt x="3355324" y="207216"/>
                  </a:lnTo>
                  <a:lnTo>
                    <a:pt x="3338708" y="213631"/>
                  </a:lnTo>
                  <a:lnTo>
                    <a:pt x="3320415" y="215773"/>
                  </a:lnTo>
                  <a:lnTo>
                    <a:pt x="3300271" y="213514"/>
                  </a:lnTo>
                  <a:lnTo>
                    <a:pt x="3266604" y="195520"/>
                  </a:lnTo>
                  <a:lnTo>
                    <a:pt x="3238531" y="147939"/>
                  </a:lnTo>
                  <a:lnTo>
                    <a:pt x="3233673" y="109092"/>
                  </a:lnTo>
                  <a:lnTo>
                    <a:pt x="3235269" y="84089"/>
                  </a:lnTo>
                  <a:lnTo>
                    <a:pt x="3248032" y="43513"/>
                  </a:lnTo>
                  <a:lnTo>
                    <a:pt x="3287807" y="6969"/>
                  </a:lnTo>
                  <a:lnTo>
                    <a:pt x="3304456" y="1740"/>
                  </a:lnTo>
                  <a:lnTo>
                    <a:pt x="3322701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3483" y="689229"/>
              <a:ext cx="208788" cy="2311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34278" y="694563"/>
              <a:ext cx="205740" cy="301625"/>
            </a:xfrm>
            <a:custGeom>
              <a:avLst/>
              <a:gdLst/>
              <a:ahLst/>
              <a:cxnLst/>
              <a:rect l="l" t="t" r="r" b="b"/>
              <a:pathLst>
                <a:path w="205739" h="301625">
                  <a:moveTo>
                    <a:pt x="89026" y="0"/>
                  </a:moveTo>
                  <a:lnTo>
                    <a:pt x="107697" y="2143"/>
                  </a:lnTo>
                  <a:lnTo>
                    <a:pt x="124666" y="8572"/>
                  </a:lnTo>
                  <a:lnTo>
                    <a:pt x="139944" y="19288"/>
                  </a:lnTo>
                  <a:lnTo>
                    <a:pt x="153543" y="34289"/>
                  </a:lnTo>
                  <a:lnTo>
                    <a:pt x="153543" y="4699"/>
                  </a:lnTo>
                  <a:lnTo>
                    <a:pt x="205740" y="4699"/>
                  </a:lnTo>
                  <a:lnTo>
                    <a:pt x="205740" y="194056"/>
                  </a:lnTo>
                  <a:lnTo>
                    <a:pt x="202310" y="239508"/>
                  </a:lnTo>
                  <a:lnTo>
                    <a:pt x="182372" y="278891"/>
                  </a:lnTo>
                  <a:lnTo>
                    <a:pt x="142722" y="297995"/>
                  </a:lnTo>
                  <a:lnTo>
                    <a:pt x="105663" y="301371"/>
                  </a:lnTo>
                  <a:lnTo>
                    <a:pt x="80775" y="300226"/>
                  </a:lnTo>
                  <a:lnTo>
                    <a:pt x="42763" y="291030"/>
                  </a:lnTo>
                  <a:lnTo>
                    <a:pt x="12731" y="262191"/>
                  </a:lnTo>
                  <a:lnTo>
                    <a:pt x="7112" y="236474"/>
                  </a:lnTo>
                  <a:lnTo>
                    <a:pt x="7112" y="234569"/>
                  </a:lnTo>
                  <a:lnTo>
                    <a:pt x="7112" y="232283"/>
                  </a:lnTo>
                  <a:lnTo>
                    <a:pt x="7366" y="229615"/>
                  </a:lnTo>
                  <a:lnTo>
                    <a:pt x="71120" y="237362"/>
                  </a:lnTo>
                  <a:lnTo>
                    <a:pt x="72136" y="244856"/>
                  </a:lnTo>
                  <a:lnTo>
                    <a:pt x="74549" y="249936"/>
                  </a:lnTo>
                  <a:lnTo>
                    <a:pt x="103505" y="258699"/>
                  </a:lnTo>
                  <a:lnTo>
                    <a:pt x="113696" y="258292"/>
                  </a:lnTo>
                  <a:lnTo>
                    <a:pt x="147320" y="237998"/>
                  </a:lnTo>
                  <a:lnTo>
                    <a:pt x="149987" y="212344"/>
                  </a:lnTo>
                  <a:lnTo>
                    <a:pt x="149987" y="181610"/>
                  </a:lnTo>
                  <a:lnTo>
                    <a:pt x="136622" y="196538"/>
                  </a:lnTo>
                  <a:lnTo>
                    <a:pt x="121650" y="207216"/>
                  </a:lnTo>
                  <a:lnTo>
                    <a:pt x="105034" y="213631"/>
                  </a:lnTo>
                  <a:lnTo>
                    <a:pt x="86741" y="215773"/>
                  </a:lnTo>
                  <a:lnTo>
                    <a:pt x="66597" y="213514"/>
                  </a:lnTo>
                  <a:lnTo>
                    <a:pt x="32930" y="195520"/>
                  </a:lnTo>
                  <a:lnTo>
                    <a:pt x="4857" y="147939"/>
                  </a:lnTo>
                  <a:lnTo>
                    <a:pt x="0" y="109092"/>
                  </a:lnTo>
                  <a:lnTo>
                    <a:pt x="1595" y="84089"/>
                  </a:lnTo>
                  <a:lnTo>
                    <a:pt x="14358" y="43513"/>
                  </a:lnTo>
                  <a:lnTo>
                    <a:pt x="54133" y="6969"/>
                  </a:lnTo>
                  <a:lnTo>
                    <a:pt x="70782" y="1740"/>
                  </a:lnTo>
                  <a:lnTo>
                    <a:pt x="89026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2597" y="689229"/>
              <a:ext cx="202946" cy="22644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2695" y="689229"/>
              <a:ext cx="208788" cy="2311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62017" y="689229"/>
              <a:ext cx="202946" cy="2264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1160" y="689229"/>
              <a:ext cx="228346" cy="2311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25291" y="689229"/>
              <a:ext cx="208788" cy="2311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34232" y="694563"/>
              <a:ext cx="205740" cy="296545"/>
            </a:xfrm>
            <a:custGeom>
              <a:avLst/>
              <a:gdLst/>
              <a:ahLst/>
              <a:cxnLst/>
              <a:rect l="l" t="t" r="r" b="b"/>
              <a:pathLst>
                <a:path w="205739" h="296544">
                  <a:moveTo>
                    <a:pt x="117729" y="0"/>
                  </a:moveTo>
                  <a:lnTo>
                    <a:pt x="166663" y="16180"/>
                  </a:lnTo>
                  <a:lnTo>
                    <a:pt x="199358" y="63293"/>
                  </a:lnTo>
                  <a:lnTo>
                    <a:pt x="205740" y="109092"/>
                  </a:lnTo>
                  <a:lnTo>
                    <a:pt x="204140" y="134022"/>
                  </a:lnTo>
                  <a:lnTo>
                    <a:pt x="191273" y="175119"/>
                  </a:lnTo>
                  <a:lnTo>
                    <a:pt x="166336" y="204023"/>
                  </a:lnTo>
                  <a:lnTo>
                    <a:pt x="117347" y="220472"/>
                  </a:lnTo>
                  <a:lnTo>
                    <a:pt x="108799" y="220043"/>
                  </a:lnTo>
                  <a:lnTo>
                    <a:pt x="71120" y="204152"/>
                  </a:lnTo>
                  <a:lnTo>
                    <a:pt x="55753" y="189737"/>
                  </a:lnTo>
                  <a:lnTo>
                    <a:pt x="55753" y="296037"/>
                  </a:lnTo>
                  <a:lnTo>
                    <a:pt x="0" y="296037"/>
                  </a:lnTo>
                  <a:lnTo>
                    <a:pt x="0" y="4699"/>
                  </a:lnTo>
                  <a:lnTo>
                    <a:pt x="52069" y="4699"/>
                  </a:lnTo>
                  <a:lnTo>
                    <a:pt x="52069" y="35687"/>
                  </a:lnTo>
                  <a:lnTo>
                    <a:pt x="57568" y="28140"/>
                  </a:lnTo>
                  <a:lnTo>
                    <a:pt x="88278" y="5572"/>
                  </a:lnTo>
                  <a:lnTo>
                    <a:pt x="107467" y="619"/>
                  </a:lnTo>
                  <a:lnTo>
                    <a:pt x="117729" y="0"/>
                  </a:lnTo>
                  <a:close/>
                </a:path>
              </a:pathLst>
            </a:custGeom>
            <a:ln w="10667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8853" y="689229"/>
              <a:ext cx="202945" cy="22644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8950" y="689229"/>
              <a:ext cx="208787" cy="2311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55343" y="689229"/>
              <a:ext cx="208787" cy="23114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154" y="689229"/>
              <a:ext cx="208787" cy="23114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32421" y="662940"/>
              <a:ext cx="135254" cy="2035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3809" y="662940"/>
              <a:ext cx="135255" cy="20358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20317" y="614045"/>
              <a:ext cx="6497955" cy="382270"/>
            </a:xfrm>
            <a:custGeom>
              <a:avLst/>
              <a:gdLst/>
              <a:ahLst/>
              <a:cxnLst/>
              <a:rect l="l" t="t" r="r" b="b"/>
              <a:pathLst>
                <a:path w="6497955" h="382269">
                  <a:moveTo>
                    <a:pt x="2809265" y="10794"/>
                  </a:moveTo>
                  <a:lnTo>
                    <a:pt x="2809265" y="85216"/>
                  </a:lnTo>
                  <a:lnTo>
                    <a:pt x="2847365" y="85216"/>
                  </a:lnTo>
                  <a:lnTo>
                    <a:pt x="2847365" y="129793"/>
                  </a:lnTo>
                  <a:lnTo>
                    <a:pt x="2809265" y="129793"/>
                  </a:lnTo>
                  <a:lnTo>
                    <a:pt x="2809265" y="214756"/>
                  </a:lnTo>
                  <a:lnTo>
                    <a:pt x="2817901" y="253872"/>
                  </a:lnTo>
                  <a:lnTo>
                    <a:pt x="2821076" y="254762"/>
                  </a:lnTo>
                  <a:lnTo>
                    <a:pt x="2824759" y="254762"/>
                  </a:lnTo>
                  <a:lnTo>
                    <a:pt x="2829839" y="254762"/>
                  </a:lnTo>
                  <a:lnTo>
                    <a:pt x="2837332" y="252983"/>
                  </a:lnTo>
                  <a:lnTo>
                    <a:pt x="2847238" y="249427"/>
                  </a:lnTo>
                  <a:lnTo>
                    <a:pt x="2851937" y="292734"/>
                  </a:lnTo>
                  <a:lnTo>
                    <a:pt x="2841890" y="296328"/>
                  </a:lnTo>
                  <a:lnTo>
                    <a:pt x="2831188" y="298910"/>
                  </a:lnTo>
                  <a:lnTo>
                    <a:pt x="2819844" y="300468"/>
                  </a:lnTo>
                  <a:lnTo>
                    <a:pt x="2807868" y="300989"/>
                  </a:lnTo>
                  <a:lnTo>
                    <a:pt x="2800458" y="300678"/>
                  </a:lnTo>
                  <a:lnTo>
                    <a:pt x="2762783" y="282828"/>
                  </a:lnTo>
                  <a:lnTo>
                    <a:pt x="2753357" y="235340"/>
                  </a:lnTo>
                  <a:lnTo>
                    <a:pt x="2753258" y="221741"/>
                  </a:lnTo>
                  <a:lnTo>
                    <a:pt x="2753258" y="129793"/>
                  </a:lnTo>
                  <a:lnTo>
                    <a:pt x="2727604" y="129793"/>
                  </a:lnTo>
                  <a:lnTo>
                    <a:pt x="2727604" y="85216"/>
                  </a:lnTo>
                  <a:lnTo>
                    <a:pt x="2753258" y="85216"/>
                  </a:lnTo>
                  <a:lnTo>
                    <a:pt x="2753258" y="43306"/>
                  </a:lnTo>
                  <a:lnTo>
                    <a:pt x="2809265" y="10794"/>
                  </a:lnTo>
                  <a:close/>
                </a:path>
                <a:path w="6497955" h="382269">
                  <a:moveTo>
                    <a:pt x="578129" y="10794"/>
                  </a:moveTo>
                  <a:lnTo>
                    <a:pt x="578129" y="85216"/>
                  </a:lnTo>
                  <a:lnTo>
                    <a:pt x="616229" y="85216"/>
                  </a:lnTo>
                  <a:lnTo>
                    <a:pt x="616229" y="129793"/>
                  </a:lnTo>
                  <a:lnTo>
                    <a:pt x="578129" y="129793"/>
                  </a:lnTo>
                  <a:lnTo>
                    <a:pt x="578129" y="214756"/>
                  </a:lnTo>
                  <a:lnTo>
                    <a:pt x="586765" y="253872"/>
                  </a:lnTo>
                  <a:lnTo>
                    <a:pt x="589940" y="254762"/>
                  </a:lnTo>
                  <a:lnTo>
                    <a:pt x="593623" y="254762"/>
                  </a:lnTo>
                  <a:lnTo>
                    <a:pt x="598703" y="254762"/>
                  </a:lnTo>
                  <a:lnTo>
                    <a:pt x="606196" y="252983"/>
                  </a:lnTo>
                  <a:lnTo>
                    <a:pt x="616102" y="249427"/>
                  </a:lnTo>
                  <a:lnTo>
                    <a:pt x="620801" y="292734"/>
                  </a:lnTo>
                  <a:lnTo>
                    <a:pt x="610754" y="296328"/>
                  </a:lnTo>
                  <a:lnTo>
                    <a:pt x="600052" y="298910"/>
                  </a:lnTo>
                  <a:lnTo>
                    <a:pt x="588708" y="300468"/>
                  </a:lnTo>
                  <a:lnTo>
                    <a:pt x="576732" y="300989"/>
                  </a:lnTo>
                  <a:lnTo>
                    <a:pt x="569322" y="300678"/>
                  </a:lnTo>
                  <a:lnTo>
                    <a:pt x="531647" y="282828"/>
                  </a:lnTo>
                  <a:lnTo>
                    <a:pt x="522221" y="235340"/>
                  </a:lnTo>
                  <a:lnTo>
                    <a:pt x="522122" y="221741"/>
                  </a:lnTo>
                  <a:lnTo>
                    <a:pt x="522122" y="129793"/>
                  </a:lnTo>
                  <a:lnTo>
                    <a:pt x="496468" y="129793"/>
                  </a:lnTo>
                  <a:lnTo>
                    <a:pt x="496468" y="85216"/>
                  </a:lnTo>
                  <a:lnTo>
                    <a:pt x="522122" y="85216"/>
                  </a:lnTo>
                  <a:lnTo>
                    <a:pt x="522122" y="43306"/>
                  </a:lnTo>
                  <a:lnTo>
                    <a:pt x="578129" y="10794"/>
                  </a:lnTo>
                  <a:close/>
                </a:path>
                <a:path w="6497955" h="382269">
                  <a:moveTo>
                    <a:pt x="6292875" y="7365"/>
                  </a:moveTo>
                  <a:lnTo>
                    <a:pt x="6351676" y="7365"/>
                  </a:lnTo>
                  <a:lnTo>
                    <a:pt x="6351676" y="247141"/>
                  </a:lnTo>
                  <a:lnTo>
                    <a:pt x="6497853" y="247141"/>
                  </a:lnTo>
                  <a:lnTo>
                    <a:pt x="6497853" y="296290"/>
                  </a:lnTo>
                  <a:lnTo>
                    <a:pt x="6292875" y="296290"/>
                  </a:lnTo>
                  <a:lnTo>
                    <a:pt x="6292875" y="7365"/>
                  </a:lnTo>
                  <a:close/>
                </a:path>
                <a:path w="6497955" h="382269">
                  <a:moveTo>
                    <a:pt x="3606063" y="7365"/>
                  </a:moveTo>
                  <a:lnTo>
                    <a:pt x="3664864" y="7365"/>
                  </a:lnTo>
                  <a:lnTo>
                    <a:pt x="3664864" y="247141"/>
                  </a:lnTo>
                  <a:lnTo>
                    <a:pt x="3811041" y="247141"/>
                  </a:lnTo>
                  <a:lnTo>
                    <a:pt x="3811041" y="296290"/>
                  </a:lnTo>
                  <a:lnTo>
                    <a:pt x="3606063" y="296290"/>
                  </a:lnTo>
                  <a:lnTo>
                    <a:pt x="3606063" y="7365"/>
                  </a:lnTo>
                  <a:close/>
                </a:path>
                <a:path w="6497955" h="382269">
                  <a:moveTo>
                    <a:pt x="5952134" y="4952"/>
                  </a:moveTo>
                  <a:lnTo>
                    <a:pt x="6040145" y="4952"/>
                  </a:lnTo>
                  <a:lnTo>
                    <a:pt x="6092977" y="203707"/>
                  </a:lnTo>
                  <a:lnTo>
                    <a:pt x="6145301" y="4952"/>
                  </a:lnTo>
                  <a:lnTo>
                    <a:pt x="6233439" y="4952"/>
                  </a:lnTo>
                  <a:lnTo>
                    <a:pt x="6233439" y="296290"/>
                  </a:lnTo>
                  <a:lnTo>
                    <a:pt x="6178829" y="296290"/>
                  </a:lnTo>
                  <a:lnTo>
                    <a:pt x="6178829" y="66928"/>
                  </a:lnTo>
                  <a:lnTo>
                    <a:pt x="6121044" y="296290"/>
                  </a:lnTo>
                  <a:lnTo>
                    <a:pt x="6064402" y="296290"/>
                  </a:lnTo>
                  <a:lnTo>
                    <a:pt x="6006744" y="66928"/>
                  </a:lnTo>
                  <a:lnTo>
                    <a:pt x="6006744" y="296290"/>
                  </a:lnTo>
                  <a:lnTo>
                    <a:pt x="5952134" y="296290"/>
                  </a:lnTo>
                  <a:lnTo>
                    <a:pt x="5952134" y="4952"/>
                  </a:lnTo>
                  <a:close/>
                </a:path>
                <a:path w="6497955" h="382269">
                  <a:moveTo>
                    <a:pt x="5658637" y="4952"/>
                  </a:moveTo>
                  <a:lnTo>
                    <a:pt x="5766079" y="4952"/>
                  </a:lnTo>
                  <a:lnTo>
                    <a:pt x="5783180" y="5308"/>
                  </a:lnTo>
                  <a:lnTo>
                    <a:pt x="5821578" y="10540"/>
                  </a:lnTo>
                  <a:lnTo>
                    <a:pt x="5855796" y="28453"/>
                  </a:lnTo>
                  <a:lnTo>
                    <a:pt x="5881490" y="58816"/>
                  </a:lnTo>
                  <a:lnTo>
                    <a:pt x="5897373" y="99319"/>
                  </a:lnTo>
                  <a:lnTo>
                    <a:pt x="5902731" y="153415"/>
                  </a:lnTo>
                  <a:lnTo>
                    <a:pt x="5902181" y="170779"/>
                  </a:lnTo>
                  <a:lnTo>
                    <a:pt x="5893841" y="215391"/>
                  </a:lnTo>
                  <a:lnTo>
                    <a:pt x="5872195" y="256254"/>
                  </a:lnTo>
                  <a:lnTo>
                    <a:pt x="5833685" y="285543"/>
                  </a:lnTo>
                  <a:lnTo>
                    <a:pt x="5784730" y="295908"/>
                  </a:lnTo>
                  <a:lnTo>
                    <a:pt x="5769254" y="296290"/>
                  </a:lnTo>
                  <a:lnTo>
                    <a:pt x="5658637" y="296290"/>
                  </a:lnTo>
                  <a:lnTo>
                    <a:pt x="5658637" y="4952"/>
                  </a:lnTo>
                  <a:close/>
                </a:path>
                <a:path w="6497955" h="382269">
                  <a:moveTo>
                    <a:pt x="2886227" y="4952"/>
                  </a:moveTo>
                  <a:lnTo>
                    <a:pt x="2942107" y="4952"/>
                  </a:lnTo>
                  <a:lnTo>
                    <a:pt x="2942107" y="56641"/>
                  </a:lnTo>
                  <a:lnTo>
                    <a:pt x="2886227" y="56641"/>
                  </a:lnTo>
                  <a:lnTo>
                    <a:pt x="2886227" y="4952"/>
                  </a:lnTo>
                  <a:close/>
                </a:path>
                <a:path w="6497955" h="382269">
                  <a:moveTo>
                    <a:pt x="2412263" y="4952"/>
                  </a:moveTo>
                  <a:lnTo>
                    <a:pt x="2468143" y="4952"/>
                  </a:lnTo>
                  <a:lnTo>
                    <a:pt x="2468143" y="296290"/>
                  </a:lnTo>
                  <a:lnTo>
                    <a:pt x="2412263" y="296290"/>
                  </a:lnTo>
                  <a:lnTo>
                    <a:pt x="2412263" y="4952"/>
                  </a:lnTo>
                  <a:close/>
                </a:path>
                <a:path w="6497955" h="382269">
                  <a:moveTo>
                    <a:pt x="1802663" y="4952"/>
                  </a:moveTo>
                  <a:lnTo>
                    <a:pt x="1858543" y="4952"/>
                  </a:lnTo>
                  <a:lnTo>
                    <a:pt x="1858543" y="56641"/>
                  </a:lnTo>
                  <a:lnTo>
                    <a:pt x="1802663" y="56641"/>
                  </a:lnTo>
                  <a:lnTo>
                    <a:pt x="1802663" y="4952"/>
                  </a:lnTo>
                  <a:close/>
                </a:path>
                <a:path w="6497955" h="382269">
                  <a:moveTo>
                    <a:pt x="989990" y="4952"/>
                  </a:moveTo>
                  <a:lnTo>
                    <a:pt x="1078001" y="4952"/>
                  </a:lnTo>
                  <a:lnTo>
                    <a:pt x="1130833" y="203707"/>
                  </a:lnTo>
                  <a:lnTo>
                    <a:pt x="1183157" y="4952"/>
                  </a:lnTo>
                  <a:lnTo>
                    <a:pt x="1271295" y="4952"/>
                  </a:lnTo>
                  <a:lnTo>
                    <a:pt x="1271295" y="296290"/>
                  </a:lnTo>
                  <a:lnTo>
                    <a:pt x="1216685" y="296290"/>
                  </a:lnTo>
                  <a:lnTo>
                    <a:pt x="1216685" y="66928"/>
                  </a:lnTo>
                  <a:lnTo>
                    <a:pt x="1158900" y="296290"/>
                  </a:lnTo>
                  <a:lnTo>
                    <a:pt x="1102258" y="296290"/>
                  </a:lnTo>
                  <a:lnTo>
                    <a:pt x="1044600" y="66928"/>
                  </a:lnTo>
                  <a:lnTo>
                    <a:pt x="1044600" y="296290"/>
                  </a:lnTo>
                  <a:lnTo>
                    <a:pt x="989990" y="296290"/>
                  </a:lnTo>
                  <a:lnTo>
                    <a:pt x="989990" y="4952"/>
                  </a:lnTo>
                  <a:close/>
                </a:path>
                <a:path w="6497955" h="382269">
                  <a:moveTo>
                    <a:pt x="0" y="4952"/>
                  </a:moveTo>
                  <a:lnTo>
                    <a:pt x="107467" y="4952"/>
                  </a:lnTo>
                  <a:lnTo>
                    <a:pt x="124568" y="5308"/>
                  </a:lnTo>
                  <a:lnTo>
                    <a:pt x="162966" y="10540"/>
                  </a:lnTo>
                  <a:lnTo>
                    <a:pt x="197184" y="28453"/>
                  </a:lnTo>
                  <a:lnTo>
                    <a:pt x="222878" y="58816"/>
                  </a:lnTo>
                  <a:lnTo>
                    <a:pt x="238761" y="99319"/>
                  </a:lnTo>
                  <a:lnTo>
                    <a:pt x="244119" y="153415"/>
                  </a:lnTo>
                  <a:lnTo>
                    <a:pt x="243569" y="170779"/>
                  </a:lnTo>
                  <a:lnTo>
                    <a:pt x="235229" y="215391"/>
                  </a:lnTo>
                  <a:lnTo>
                    <a:pt x="213583" y="256254"/>
                  </a:lnTo>
                  <a:lnTo>
                    <a:pt x="175073" y="285543"/>
                  </a:lnTo>
                  <a:lnTo>
                    <a:pt x="126118" y="295908"/>
                  </a:lnTo>
                  <a:lnTo>
                    <a:pt x="110642" y="296290"/>
                  </a:lnTo>
                  <a:lnTo>
                    <a:pt x="0" y="296290"/>
                  </a:lnTo>
                  <a:lnTo>
                    <a:pt x="0" y="4952"/>
                  </a:lnTo>
                  <a:close/>
                </a:path>
                <a:path w="6497955" h="382269">
                  <a:moveTo>
                    <a:pt x="5577865" y="0"/>
                  </a:moveTo>
                  <a:lnTo>
                    <a:pt x="5615965" y="0"/>
                  </a:lnTo>
                  <a:lnTo>
                    <a:pt x="5603414" y="28979"/>
                  </a:lnTo>
                  <a:lnTo>
                    <a:pt x="5592994" y="55721"/>
                  </a:lnTo>
                  <a:lnTo>
                    <a:pt x="5578500" y="102488"/>
                  </a:lnTo>
                  <a:lnTo>
                    <a:pt x="5570785" y="145922"/>
                  </a:lnTo>
                  <a:lnTo>
                    <a:pt x="5568213" y="192024"/>
                  </a:lnTo>
                  <a:lnTo>
                    <a:pt x="5568594" y="208406"/>
                  </a:lnTo>
                  <a:lnTo>
                    <a:pt x="5574309" y="258699"/>
                  </a:lnTo>
                  <a:lnTo>
                    <a:pt x="5585971" y="308098"/>
                  </a:lnTo>
                  <a:lnTo>
                    <a:pt x="5600471" y="348376"/>
                  </a:lnTo>
                  <a:lnTo>
                    <a:pt x="5615330" y="381888"/>
                  </a:lnTo>
                  <a:lnTo>
                    <a:pt x="5576976" y="381888"/>
                  </a:lnTo>
                  <a:lnTo>
                    <a:pt x="5550242" y="335105"/>
                  </a:lnTo>
                  <a:lnTo>
                    <a:pt x="5530748" y="286512"/>
                  </a:lnTo>
                  <a:lnTo>
                    <a:pt x="5518810" y="237823"/>
                  </a:lnTo>
                  <a:lnTo>
                    <a:pt x="5514873" y="190753"/>
                  </a:lnTo>
                  <a:lnTo>
                    <a:pt x="5516091" y="162444"/>
                  </a:lnTo>
                  <a:lnTo>
                    <a:pt x="5525910" y="108065"/>
                  </a:lnTo>
                  <a:lnTo>
                    <a:pt x="5543628" y="60257"/>
                  </a:lnTo>
                  <a:lnTo>
                    <a:pt x="5565294" y="19212"/>
                  </a:lnTo>
                  <a:lnTo>
                    <a:pt x="557786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42806" y="490856"/>
            <a:ext cx="161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676A54"/>
                </a:solidFill>
                <a:latin typeface="Microsoft Sans Serif"/>
                <a:cs typeface="Microsoft Sans Serif"/>
              </a:rPr>
              <a:t>)</a:t>
            </a:r>
            <a:endParaRPr sz="32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45869" y="1238483"/>
            <a:ext cx="7435215" cy="16042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247775" algn="l"/>
                <a:tab pos="6914515" algn="l"/>
              </a:tabLst>
            </a:pP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D</a:t>
            </a:r>
            <a:r>
              <a:rPr sz="2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ta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Man</a:t>
            </a:r>
            <a:r>
              <a:rPr sz="2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i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pu</a:t>
            </a:r>
            <a:r>
              <a:rPr sz="2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ation</a:t>
            </a:r>
            <a:r>
              <a:rPr sz="2400" b="0" spc="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La</a:t>
            </a:r>
            <a:r>
              <a:rPr sz="2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gu</a:t>
            </a:r>
            <a:r>
              <a:rPr sz="2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ge</a:t>
            </a:r>
            <a:r>
              <a:rPr sz="2400" b="0" spc="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(DML)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i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s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langu</a:t>
            </a:r>
            <a:r>
              <a:rPr sz="2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ge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	th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 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enables	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users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r>
              <a:rPr sz="2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access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or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manipulate</a:t>
            </a:r>
            <a:r>
              <a:rPr sz="24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data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as </a:t>
            </a:r>
            <a:r>
              <a:rPr sz="24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organized</a:t>
            </a:r>
            <a:r>
              <a:rPr sz="2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by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appropriate</a:t>
            </a:r>
            <a:r>
              <a:rPr sz="2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data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model.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60268" y="2884251"/>
            <a:ext cx="4194175" cy="2769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By</a:t>
            </a:r>
            <a:r>
              <a:rPr sz="24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manipulation</a:t>
            </a:r>
            <a:r>
              <a:rPr sz="24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we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mean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0269" indent="-457834">
              <a:spcBef>
                <a:spcPts val="1440"/>
              </a:spcBef>
              <a:buFontTx/>
              <a:buAutoNum type="arabicParenR"/>
              <a:tabLst>
                <a:tab pos="890269" algn="l"/>
                <a:tab pos="890905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Retrieval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0269" indent="-457834">
              <a:spcBef>
                <a:spcPts val="1445"/>
              </a:spcBef>
              <a:buFontTx/>
              <a:buAutoNum type="arabicParenR"/>
              <a:tabLst>
                <a:tab pos="890269" algn="l"/>
                <a:tab pos="890905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Insertion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0269" indent="-457834">
              <a:spcBef>
                <a:spcPts val="1440"/>
              </a:spcBef>
              <a:buFontTx/>
              <a:buAutoNum type="arabicParenR"/>
              <a:tabLst>
                <a:tab pos="890269" algn="l"/>
                <a:tab pos="890905" algn="l"/>
              </a:tabLst>
            </a:pP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Deletion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0269" indent="-457834">
              <a:spcBef>
                <a:spcPts val="1440"/>
              </a:spcBef>
              <a:buFontTx/>
              <a:buAutoNum type="arabicParenR"/>
              <a:tabLst>
                <a:tab pos="890269" algn="l"/>
                <a:tab pos="890905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Modification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B676892A-2000-327A-A9A7-AB8107206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7118" y="667384"/>
            <a:ext cx="7261225" cy="344170"/>
            <a:chOff x="863117" y="667384"/>
            <a:chExt cx="7261225" cy="34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451" y="672718"/>
              <a:ext cx="7250023" cy="3332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5853" y="837564"/>
              <a:ext cx="76454" cy="688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0388" y="837564"/>
              <a:ext cx="76454" cy="688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6028" y="837564"/>
              <a:ext cx="76453" cy="688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037" y="837564"/>
              <a:ext cx="76453" cy="688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4698" y="777366"/>
              <a:ext cx="100711" cy="1236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9934" y="777366"/>
              <a:ext cx="100710" cy="1236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4898" y="776096"/>
              <a:ext cx="92583" cy="125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1782" y="776096"/>
              <a:ext cx="92583" cy="125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23364" y="747140"/>
              <a:ext cx="3477895" cy="184150"/>
            </a:xfrm>
            <a:custGeom>
              <a:avLst/>
              <a:gdLst/>
              <a:ahLst/>
              <a:cxnLst/>
              <a:rect l="l" t="t" r="r" b="b"/>
              <a:pathLst>
                <a:path w="3477895" h="184150">
                  <a:moveTo>
                    <a:pt x="36575" y="33147"/>
                  </a:moveTo>
                  <a:lnTo>
                    <a:pt x="2460" y="58420"/>
                  </a:lnTo>
                  <a:lnTo>
                    <a:pt x="0" y="76326"/>
                  </a:lnTo>
                  <a:lnTo>
                    <a:pt x="72771" y="76326"/>
                  </a:lnTo>
                  <a:lnTo>
                    <a:pt x="56399" y="39308"/>
                  </a:lnTo>
                  <a:lnTo>
                    <a:pt x="36575" y="33147"/>
                  </a:lnTo>
                  <a:close/>
                </a:path>
                <a:path w="3477895" h="184150">
                  <a:moveTo>
                    <a:pt x="3429000" y="0"/>
                  </a:moveTo>
                  <a:lnTo>
                    <a:pt x="3477641" y="0"/>
                  </a:lnTo>
                  <a:lnTo>
                    <a:pt x="3477641" y="184150"/>
                  </a:lnTo>
                  <a:lnTo>
                    <a:pt x="3429000" y="184150"/>
                  </a:lnTo>
                  <a:lnTo>
                    <a:pt x="342900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3554" y="741806"/>
              <a:ext cx="178054" cy="1990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3744" y="747140"/>
              <a:ext cx="2999740" cy="259079"/>
            </a:xfrm>
            <a:custGeom>
              <a:avLst/>
              <a:gdLst/>
              <a:ahLst/>
              <a:cxnLst/>
              <a:rect l="l" t="t" r="r" b="b"/>
              <a:pathLst>
                <a:path w="2999740" h="259080">
                  <a:moveTo>
                    <a:pt x="2950692" y="0"/>
                  </a:moveTo>
                  <a:lnTo>
                    <a:pt x="2999333" y="0"/>
                  </a:lnTo>
                  <a:lnTo>
                    <a:pt x="2999333" y="184150"/>
                  </a:lnTo>
                  <a:lnTo>
                    <a:pt x="2950692" y="184150"/>
                  </a:lnTo>
                  <a:lnTo>
                    <a:pt x="2950692" y="0"/>
                  </a:lnTo>
                  <a:close/>
                </a:path>
                <a:path w="2999740" h="259080">
                  <a:moveTo>
                    <a:pt x="0" y="0"/>
                  </a:moveTo>
                  <a:lnTo>
                    <a:pt x="51841" y="0"/>
                  </a:lnTo>
                  <a:lnTo>
                    <a:pt x="95885" y="130683"/>
                  </a:lnTo>
                  <a:lnTo>
                    <a:pt x="138887" y="0"/>
                  </a:lnTo>
                  <a:lnTo>
                    <a:pt x="189344" y="0"/>
                  </a:lnTo>
                  <a:lnTo>
                    <a:pt x="124320" y="177164"/>
                  </a:lnTo>
                  <a:lnTo>
                    <a:pt x="112699" y="209296"/>
                  </a:lnTo>
                  <a:lnTo>
                    <a:pt x="92163" y="244221"/>
                  </a:lnTo>
                  <a:lnTo>
                    <a:pt x="87134" y="247650"/>
                  </a:lnTo>
                  <a:lnTo>
                    <a:pt x="82105" y="251206"/>
                  </a:lnTo>
                  <a:lnTo>
                    <a:pt x="75920" y="254000"/>
                  </a:lnTo>
                  <a:lnTo>
                    <a:pt x="68580" y="255905"/>
                  </a:lnTo>
                  <a:lnTo>
                    <a:pt x="61239" y="257937"/>
                  </a:lnTo>
                  <a:lnTo>
                    <a:pt x="52946" y="258825"/>
                  </a:lnTo>
                  <a:lnTo>
                    <a:pt x="43700" y="258825"/>
                  </a:lnTo>
                  <a:lnTo>
                    <a:pt x="11798" y="217805"/>
                  </a:lnTo>
                  <a:lnTo>
                    <a:pt x="19418" y="219329"/>
                  </a:lnTo>
                  <a:lnTo>
                    <a:pt x="26301" y="220091"/>
                  </a:lnTo>
                  <a:lnTo>
                    <a:pt x="32423" y="220091"/>
                  </a:lnTo>
                  <a:lnTo>
                    <a:pt x="40366" y="219452"/>
                  </a:lnTo>
                  <a:lnTo>
                    <a:pt x="67645" y="192037"/>
                  </a:lnTo>
                  <a:lnTo>
                    <a:pt x="70053" y="18465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2117" y="737615"/>
              <a:ext cx="178562" cy="1990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4787" y="737615"/>
              <a:ext cx="200660" cy="203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7211" y="737615"/>
              <a:ext cx="183514" cy="203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02099" y="742949"/>
              <a:ext cx="179705" cy="258445"/>
            </a:xfrm>
            <a:custGeom>
              <a:avLst/>
              <a:gdLst/>
              <a:ahLst/>
              <a:cxnLst/>
              <a:rect l="l" t="t" r="r" b="b"/>
              <a:pathLst>
                <a:path w="179704" h="258444">
                  <a:moveTo>
                    <a:pt x="102742" y="0"/>
                  </a:moveTo>
                  <a:lnTo>
                    <a:pt x="145462" y="14144"/>
                  </a:lnTo>
                  <a:lnTo>
                    <a:pt x="174021" y="55244"/>
                  </a:lnTo>
                  <a:lnTo>
                    <a:pt x="179577" y="95250"/>
                  </a:lnTo>
                  <a:lnTo>
                    <a:pt x="178173" y="117014"/>
                  </a:lnTo>
                  <a:lnTo>
                    <a:pt x="157099" y="166877"/>
                  </a:lnTo>
                  <a:lnTo>
                    <a:pt x="117897" y="190934"/>
                  </a:lnTo>
                  <a:lnTo>
                    <a:pt x="102488" y="192532"/>
                  </a:lnTo>
                  <a:lnTo>
                    <a:pt x="95037" y="192150"/>
                  </a:lnTo>
                  <a:lnTo>
                    <a:pt x="55479" y="172416"/>
                  </a:lnTo>
                  <a:lnTo>
                    <a:pt x="48767" y="165608"/>
                  </a:lnTo>
                  <a:lnTo>
                    <a:pt x="48767" y="258317"/>
                  </a:lnTo>
                  <a:lnTo>
                    <a:pt x="0" y="258317"/>
                  </a:lnTo>
                  <a:lnTo>
                    <a:pt x="0" y="4190"/>
                  </a:lnTo>
                  <a:lnTo>
                    <a:pt x="45465" y="4190"/>
                  </a:lnTo>
                  <a:lnTo>
                    <a:pt x="45465" y="31241"/>
                  </a:lnTo>
                  <a:lnTo>
                    <a:pt x="50250" y="24622"/>
                  </a:lnTo>
                  <a:lnTo>
                    <a:pt x="85232" y="2190"/>
                  </a:lnTo>
                  <a:lnTo>
                    <a:pt x="93791" y="547"/>
                  </a:lnTo>
                  <a:lnTo>
                    <a:pt x="102742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2313" y="737615"/>
              <a:ext cx="178562" cy="1990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86119" y="667384"/>
              <a:ext cx="2106548" cy="3439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1747" y="737615"/>
              <a:ext cx="183514" cy="203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7387" y="737615"/>
              <a:ext cx="183514" cy="203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0396" y="737615"/>
              <a:ext cx="183514" cy="203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0023" y="737615"/>
              <a:ext cx="200659" cy="203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7230" y="737615"/>
              <a:ext cx="377825" cy="203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68971" y="742949"/>
              <a:ext cx="179705" cy="258445"/>
            </a:xfrm>
            <a:custGeom>
              <a:avLst/>
              <a:gdLst/>
              <a:ahLst/>
              <a:cxnLst/>
              <a:rect l="l" t="t" r="r" b="b"/>
              <a:pathLst>
                <a:path w="179705" h="258444">
                  <a:moveTo>
                    <a:pt x="102755" y="0"/>
                  </a:moveTo>
                  <a:lnTo>
                    <a:pt x="145475" y="14144"/>
                  </a:lnTo>
                  <a:lnTo>
                    <a:pt x="174034" y="55244"/>
                  </a:lnTo>
                  <a:lnTo>
                    <a:pt x="179590" y="95250"/>
                  </a:lnTo>
                  <a:lnTo>
                    <a:pt x="178185" y="117014"/>
                  </a:lnTo>
                  <a:lnTo>
                    <a:pt x="157111" y="166877"/>
                  </a:lnTo>
                  <a:lnTo>
                    <a:pt x="117910" y="190934"/>
                  </a:lnTo>
                  <a:lnTo>
                    <a:pt x="102501" y="192532"/>
                  </a:lnTo>
                  <a:lnTo>
                    <a:pt x="95050" y="192150"/>
                  </a:lnTo>
                  <a:lnTo>
                    <a:pt x="55491" y="172416"/>
                  </a:lnTo>
                  <a:lnTo>
                    <a:pt x="48780" y="165608"/>
                  </a:lnTo>
                  <a:lnTo>
                    <a:pt x="48780" y="258317"/>
                  </a:lnTo>
                  <a:lnTo>
                    <a:pt x="0" y="258317"/>
                  </a:lnTo>
                  <a:lnTo>
                    <a:pt x="0" y="4190"/>
                  </a:lnTo>
                  <a:lnTo>
                    <a:pt x="45478" y="4190"/>
                  </a:lnTo>
                  <a:lnTo>
                    <a:pt x="45478" y="31241"/>
                  </a:lnTo>
                  <a:lnTo>
                    <a:pt x="50263" y="24622"/>
                  </a:lnTo>
                  <a:lnTo>
                    <a:pt x="85245" y="2190"/>
                  </a:lnTo>
                  <a:lnTo>
                    <a:pt x="93804" y="547"/>
                  </a:lnTo>
                  <a:lnTo>
                    <a:pt x="10275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8625" y="714755"/>
              <a:ext cx="119379" cy="17907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68451" y="672718"/>
              <a:ext cx="7250430" cy="262890"/>
            </a:xfrm>
            <a:custGeom>
              <a:avLst/>
              <a:gdLst/>
              <a:ahLst/>
              <a:cxnLst/>
              <a:rect l="l" t="t" r="r" b="b"/>
              <a:pathLst>
                <a:path w="7250430" h="262890">
                  <a:moveTo>
                    <a:pt x="4016222" y="9397"/>
                  </a:moveTo>
                  <a:lnTo>
                    <a:pt x="4016222" y="74421"/>
                  </a:lnTo>
                  <a:lnTo>
                    <a:pt x="4049496" y="74421"/>
                  </a:lnTo>
                  <a:lnTo>
                    <a:pt x="4049496" y="113283"/>
                  </a:lnTo>
                  <a:lnTo>
                    <a:pt x="4016222" y="113283"/>
                  </a:lnTo>
                  <a:lnTo>
                    <a:pt x="4016222" y="187451"/>
                  </a:lnTo>
                  <a:lnTo>
                    <a:pt x="4021429" y="219836"/>
                  </a:lnTo>
                  <a:lnTo>
                    <a:pt x="4023715" y="221487"/>
                  </a:lnTo>
                  <a:lnTo>
                    <a:pt x="4026509" y="222376"/>
                  </a:lnTo>
                  <a:lnTo>
                    <a:pt x="4029684" y="222376"/>
                  </a:lnTo>
                  <a:lnTo>
                    <a:pt x="4034256" y="222376"/>
                  </a:lnTo>
                  <a:lnTo>
                    <a:pt x="4040733" y="220725"/>
                  </a:lnTo>
                  <a:lnTo>
                    <a:pt x="4049242" y="217677"/>
                  </a:lnTo>
                  <a:lnTo>
                    <a:pt x="4053433" y="255396"/>
                  </a:lnTo>
                  <a:lnTo>
                    <a:pt x="4044670" y="258637"/>
                  </a:lnTo>
                  <a:lnTo>
                    <a:pt x="4035336" y="260937"/>
                  </a:lnTo>
                  <a:lnTo>
                    <a:pt x="4025430" y="262308"/>
                  </a:lnTo>
                  <a:lnTo>
                    <a:pt x="4014952" y="262763"/>
                  </a:lnTo>
                  <a:lnTo>
                    <a:pt x="4006189" y="262763"/>
                  </a:lnTo>
                  <a:lnTo>
                    <a:pt x="3998188" y="261238"/>
                  </a:lnTo>
                  <a:lnTo>
                    <a:pt x="3991203" y="258317"/>
                  </a:lnTo>
                  <a:lnTo>
                    <a:pt x="3984091" y="255396"/>
                  </a:lnTo>
                  <a:lnTo>
                    <a:pt x="3967708" y="215074"/>
                  </a:lnTo>
                  <a:lnTo>
                    <a:pt x="3967327" y="193547"/>
                  </a:lnTo>
                  <a:lnTo>
                    <a:pt x="3967327" y="113283"/>
                  </a:lnTo>
                  <a:lnTo>
                    <a:pt x="3944848" y="113283"/>
                  </a:lnTo>
                  <a:lnTo>
                    <a:pt x="3944848" y="74421"/>
                  </a:lnTo>
                  <a:lnTo>
                    <a:pt x="3967327" y="74421"/>
                  </a:lnTo>
                  <a:lnTo>
                    <a:pt x="3967327" y="37845"/>
                  </a:lnTo>
                  <a:lnTo>
                    <a:pt x="4016222" y="9397"/>
                  </a:lnTo>
                  <a:close/>
                </a:path>
                <a:path w="7250430" h="262890">
                  <a:moveTo>
                    <a:pt x="2059406" y="9397"/>
                  </a:moveTo>
                  <a:lnTo>
                    <a:pt x="2059406" y="74421"/>
                  </a:lnTo>
                  <a:lnTo>
                    <a:pt x="2092680" y="74421"/>
                  </a:lnTo>
                  <a:lnTo>
                    <a:pt x="2092680" y="113283"/>
                  </a:lnTo>
                  <a:lnTo>
                    <a:pt x="2059406" y="113283"/>
                  </a:lnTo>
                  <a:lnTo>
                    <a:pt x="2059406" y="187451"/>
                  </a:lnTo>
                  <a:lnTo>
                    <a:pt x="2064613" y="219836"/>
                  </a:lnTo>
                  <a:lnTo>
                    <a:pt x="2066899" y="221487"/>
                  </a:lnTo>
                  <a:lnTo>
                    <a:pt x="2069693" y="222376"/>
                  </a:lnTo>
                  <a:lnTo>
                    <a:pt x="2072868" y="222376"/>
                  </a:lnTo>
                  <a:lnTo>
                    <a:pt x="2077440" y="222376"/>
                  </a:lnTo>
                  <a:lnTo>
                    <a:pt x="2083917" y="220725"/>
                  </a:lnTo>
                  <a:lnTo>
                    <a:pt x="2092426" y="217677"/>
                  </a:lnTo>
                  <a:lnTo>
                    <a:pt x="2096617" y="255396"/>
                  </a:lnTo>
                  <a:lnTo>
                    <a:pt x="2087854" y="258637"/>
                  </a:lnTo>
                  <a:lnTo>
                    <a:pt x="2078520" y="260937"/>
                  </a:lnTo>
                  <a:lnTo>
                    <a:pt x="2068614" y="262308"/>
                  </a:lnTo>
                  <a:lnTo>
                    <a:pt x="2058136" y="262763"/>
                  </a:lnTo>
                  <a:lnTo>
                    <a:pt x="2049373" y="262763"/>
                  </a:lnTo>
                  <a:lnTo>
                    <a:pt x="2041372" y="261238"/>
                  </a:lnTo>
                  <a:lnTo>
                    <a:pt x="2034387" y="258317"/>
                  </a:lnTo>
                  <a:lnTo>
                    <a:pt x="2027275" y="255396"/>
                  </a:lnTo>
                  <a:lnTo>
                    <a:pt x="2010892" y="215074"/>
                  </a:lnTo>
                  <a:lnTo>
                    <a:pt x="2010511" y="193547"/>
                  </a:lnTo>
                  <a:lnTo>
                    <a:pt x="2010511" y="113283"/>
                  </a:lnTo>
                  <a:lnTo>
                    <a:pt x="1988032" y="113283"/>
                  </a:lnTo>
                  <a:lnTo>
                    <a:pt x="1988032" y="74421"/>
                  </a:lnTo>
                  <a:lnTo>
                    <a:pt x="2010511" y="74421"/>
                  </a:lnTo>
                  <a:lnTo>
                    <a:pt x="2010511" y="37845"/>
                  </a:lnTo>
                  <a:lnTo>
                    <a:pt x="2059406" y="9397"/>
                  </a:lnTo>
                  <a:close/>
                </a:path>
                <a:path w="7250430" h="262890">
                  <a:moveTo>
                    <a:pt x="7071080" y="6476"/>
                  </a:moveTo>
                  <a:lnTo>
                    <a:pt x="7122515" y="6476"/>
                  </a:lnTo>
                  <a:lnTo>
                    <a:pt x="7122515" y="215772"/>
                  </a:lnTo>
                  <a:lnTo>
                    <a:pt x="7250023" y="215772"/>
                  </a:lnTo>
                  <a:lnTo>
                    <a:pt x="7250023" y="258571"/>
                  </a:lnTo>
                  <a:lnTo>
                    <a:pt x="7071080" y="258571"/>
                  </a:lnTo>
                  <a:lnTo>
                    <a:pt x="7071080" y="6476"/>
                  </a:lnTo>
                  <a:close/>
                </a:path>
                <a:path w="7250430" h="262890">
                  <a:moveTo>
                    <a:pt x="4721072" y="6476"/>
                  </a:moveTo>
                  <a:lnTo>
                    <a:pt x="4772507" y="6476"/>
                  </a:lnTo>
                  <a:lnTo>
                    <a:pt x="4772507" y="215772"/>
                  </a:lnTo>
                  <a:lnTo>
                    <a:pt x="4900015" y="215772"/>
                  </a:lnTo>
                  <a:lnTo>
                    <a:pt x="4900015" y="258571"/>
                  </a:lnTo>
                  <a:lnTo>
                    <a:pt x="4721072" y="258571"/>
                  </a:lnTo>
                  <a:lnTo>
                    <a:pt x="4721072" y="6476"/>
                  </a:lnTo>
                  <a:close/>
                </a:path>
                <a:path w="7250430" h="262890">
                  <a:moveTo>
                    <a:pt x="4083913" y="4317"/>
                  </a:moveTo>
                  <a:lnTo>
                    <a:pt x="4132554" y="4317"/>
                  </a:lnTo>
                  <a:lnTo>
                    <a:pt x="4132554" y="49402"/>
                  </a:lnTo>
                  <a:lnTo>
                    <a:pt x="4083913" y="49402"/>
                  </a:lnTo>
                  <a:lnTo>
                    <a:pt x="4083913" y="4317"/>
                  </a:lnTo>
                  <a:close/>
                </a:path>
                <a:path w="7250430" h="262890">
                  <a:moveTo>
                    <a:pt x="3667861" y="4317"/>
                  </a:moveTo>
                  <a:lnTo>
                    <a:pt x="3716502" y="4317"/>
                  </a:lnTo>
                  <a:lnTo>
                    <a:pt x="3716502" y="258571"/>
                  </a:lnTo>
                  <a:lnTo>
                    <a:pt x="3667861" y="258571"/>
                  </a:lnTo>
                  <a:lnTo>
                    <a:pt x="3667861" y="4317"/>
                  </a:lnTo>
                  <a:close/>
                </a:path>
                <a:path w="7250430" h="262890">
                  <a:moveTo>
                    <a:pt x="3135985" y="4317"/>
                  </a:moveTo>
                  <a:lnTo>
                    <a:pt x="3184626" y="4317"/>
                  </a:lnTo>
                  <a:lnTo>
                    <a:pt x="3184626" y="49402"/>
                  </a:lnTo>
                  <a:lnTo>
                    <a:pt x="3135985" y="49402"/>
                  </a:lnTo>
                  <a:lnTo>
                    <a:pt x="3135985" y="4317"/>
                  </a:lnTo>
                  <a:close/>
                </a:path>
                <a:path w="7250430" h="262890">
                  <a:moveTo>
                    <a:pt x="2425420" y="4317"/>
                  </a:moveTo>
                  <a:lnTo>
                    <a:pt x="2502255" y="4317"/>
                  </a:lnTo>
                  <a:lnTo>
                    <a:pt x="2548356" y="177800"/>
                  </a:lnTo>
                  <a:lnTo>
                    <a:pt x="2593949" y="4317"/>
                  </a:lnTo>
                  <a:lnTo>
                    <a:pt x="2670911" y="4317"/>
                  </a:lnTo>
                  <a:lnTo>
                    <a:pt x="2670911" y="258571"/>
                  </a:lnTo>
                  <a:lnTo>
                    <a:pt x="2623286" y="258571"/>
                  </a:lnTo>
                  <a:lnTo>
                    <a:pt x="2623286" y="58419"/>
                  </a:lnTo>
                  <a:lnTo>
                    <a:pt x="2572867" y="258571"/>
                  </a:lnTo>
                  <a:lnTo>
                    <a:pt x="2523337" y="258571"/>
                  </a:lnTo>
                  <a:lnTo>
                    <a:pt x="2473172" y="58419"/>
                  </a:lnTo>
                  <a:lnTo>
                    <a:pt x="2473172" y="258571"/>
                  </a:lnTo>
                  <a:lnTo>
                    <a:pt x="2425420" y="258571"/>
                  </a:lnTo>
                  <a:lnTo>
                    <a:pt x="2425420" y="4317"/>
                  </a:lnTo>
                  <a:close/>
                </a:path>
                <a:path w="7250430" h="262890">
                  <a:moveTo>
                    <a:pt x="1554200" y="4317"/>
                  </a:moveTo>
                  <a:lnTo>
                    <a:pt x="1648053" y="4317"/>
                  </a:lnTo>
                  <a:lnTo>
                    <a:pt x="1662936" y="4627"/>
                  </a:lnTo>
                  <a:lnTo>
                    <a:pt x="1707199" y="13172"/>
                  </a:lnTo>
                  <a:lnTo>
                    <a:pt x="1742192" y="41497"/>
                  </a:lnTo>
                  <a:lnTo>
                    <a:pt x="1762645" y="86691"/>
                  </a:lnTo>
                  <a:lnTo>
                    <a:pt x="1767306" y="133857"/>
                  </a:lnTo>
                  <a:lnTo>
                    <a:pt x="1766828" y="149026"/>
                  </a:lnTo>
                  <a:lnTo>
                    <a:pt x="1759559" y="187959"/>
                  </a:lnTo>
                  <a:lnTo>
                    <a:pt x="1740610" y="223678"/>
                  </a:lnTo>
                  <a:lnTo>
                    <a:pt x="1707001" y="249187"/>
                  </a:lnTo>
                  <a:lnTo>
                    <a:pt x="1664325" y="258238"/>
                  </a:lnTo>
                  <a:lnTo>
                    <a:pt x="1650847" y="258571"/>
                  </a:lnTo>
                  <a:lnTo>
                    <a:pt x="1554200" y="258571"/>
                  </a:lnTo>
                  <a:lnTo>
                    <a:pt x="1554200" y="4317"/>
                  </a:lnTo>
                  <a:close/>
                </a:path>
                <a:path w="7250430" h="262890">
                  <a:moveTo>
                    <a:pt x="0" y="4317"/>
                  </a:moveTo>
                  <a:lnTo>
                    <a:pt x="201993" y="4317"/>
                  </a:lnTo>
                  <a:lnTo>
                    <a:pt x="201993" y="47370"/>
                  </a:lnTo>
                  <a:lnTo>
                    <a:pt x="126745" y="47370"/>
                  </a:lnTo>
                  <a:lnTo>
                    <a:pt x="126745" y="258571"/>
                  </a:lnTo>
                  <a:lnTo>
                    <a:pt x="75425" y="258571"/>
                  </a:lnTo>
                  <a:lnTo>
                    <a:pt x="75425" y="47370"/>
                  </a:lnTo>
                  <a:lnTo>
                    <a:pt x="0" y="47370"/>
                  </a:lnTo>
                  <a:lnTo>
                    <a:pt x="0" y="4317"/>
                  </a:lnTo>
                  <a:close/>
                </a:path>
                <a:path w="7250430" h="262890">
                  <a:moveTo>
                    <a:pt x="1396974" y="0"/>
                  </a:moveTo>
                  <a:lnTo>
                    <a:pt x="1407362" y="402"/>
                  </a:lnTo>
                  <a:lnTo>
                    <a:pt x="1417596" y="1603"/>
                  </a:lnTo>
                  <a:lnTo>
                    <a:pt x="1427710" y="3589"/>
                  </a:lnTo>
                  <a:lnTo>
                    <a:pt x="1437741" y="6350"/>
                  </a:lnTo>
                  <a:lnTo>
                    <a:pt x="1431137" y="40258"/>
                  </a:lnTo>
                  <a:lnTo>
                    <a:pt x="1423390" y="38480"/>
                  </a:lnTo>
                  <a:lnTo>
                    <a:pt x="1416024" y="37464"/>
                  </a:lnTo>
                  <a:lnTo>
                    <a:pt x="1408785" y="37464"/>
                  </a:lnTo>
                  <a:lnTo>
                    <a:pt x="1401800" y="37464"/>
                  </a:lnTo>
                  <a:lnTo>
                    <a:pt x="1396720" y="39115"/>
                  </a:lnTo>
                  <a:lnTo>
                    <a:pt x="1393672" y="42417"/>
                  </a:lnTo>
                  <a:lnTo>
                    <a:pt x="1390624" y="45719"/>
                  </a:lnTo>
                  <a:lnTo>
                    <a:pt x="1388973" y="52069"/>
                  </a:lnTo>
                  <a:lnTo>
                    <a:pt x="1388973" y="61467"/>
                  </a:lnTo>
                  <a:lnTo>
                    <a:pt x="1388973" y="74421"/>
                  </a:lnTo>
                  <a:lnTo>
                    <a:pt x="1425422" y="74421"/>
                  </a:lnTo>
                  <a:lnTo>
                    <a:pt x="1425422" y="112775"/>
                  </a:lnTo>
                  <a:lnTo>
                    <a:pt x="1388973" y="112775"/>
                  </a:lnTo>
                  <a:lnTo>
                    <a:pt x="1388973" y="258571"/>
                  </a:lnTo>
                  <a:lnTo>
                    <a:pt x="1340332" y="258571"/>
                  </a:lnTo>
                  <a:lnTo>
                    <a:pt x="1340332" y="112775"/>
                  </a:lnTo>
                  <a:lnTo>
                    <a:pt x="1313281" y="112775"/>
                  </a:lnTo>
                  <a:lnTo>
                    <a:pt x="1313281" y="74421"/>
                  </a:lnTo>
                  <a:lnTo>
                    <a:pt x="1340332" y="74421"/>
                  </a:lnTo>
                  <a:lnTo>
                    <a:pt x="1340332" y="60578"/>
                  </a:lnTo>
                  <a:lnTo>
                    <a:pt x="1348266" y="20454"/>
                  </a:lnTo>
                  <a:lnTo>
                    <a:pt x="1387306" y="452"/>
                  </a:lnTo>
                  <a:lnTo>
                    <a:pt x="1396974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641206" y="563625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676A54"/>
                </a:solidFill>
                <a:latin typeface="Microsoft Sans Serif"/>
                <a:cs typeface="Microsoft Sans Serif"/>
              </a:rPr>
              <a:t>)</a:t>
            </a:r>
            <a:endParaRPr sz="28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22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74824" y="1562812"/>
            <a:ext cx="4443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0" spc="-95" dirty="0">
                <a:solidFill>
                  <a:srgbClr val="000000"/>
                </a:solidFill>
                <a:latin typeface="Microsoft Sans Serif"/>
                <a:cs typeface="Microsoft Sans Serif"/>
              </a:rPr>
              <a:t>DML‟s</a:t>
            </a:r>
            <a:r>
              <a:rPr sz="2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are</a:t>
            </a:r>
            <a:r>
              <a:rPr sz="2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basically</a:t>
            </a:r>
            <a:r>
              <a:rPr sz="2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2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two</a:t>
            </a:r>
            <a:r>
              <a:rPr sz="2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types: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74824" y="1928876"/>
            <a:ext cx="7134859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83845" indent="-271780">
              <a:spcBef>
                <a:spcPts val="1540"/>
              </a:spcBef>
              <a:buSzPct val="95833"/>
              <a:buFontTx/>
              <a:buAutoNum type="arabicParenR"/>
              <a:tabLst>
                <a:tab pos="284480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Procedural</a:t>
            </a:r>
            <a:r>
              <a:rPr sz="24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DML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05740" marR="19050" indent="434340">
              <a:lnSpc>
                <a:spcPts val="4320"/>
              </a:lnSpc>
              <a:spcBef>
                <a:spcPts val="384"/>
              </a:spcBef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requires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user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what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needed </a:t>
            </a:r>
            <a:r>
              <a:rPr sz="2400" spc="-6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how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get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it.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65760" indent="-353695">
              <a:spcBef>
                <a:spcPts val="1055"/>
              </a:spcBef>
              <a:buSzPct val="95833"/>
              <a:buFontTx/>
              <a:buAutoNum type="arabicParenR" startAt="2"/>
              <a:tabLst>
                <a:tab pos="366395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Non-procedural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DML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54050">
              <a:spcBef>
                <a:spcPts val="1445"/>
              </a:spcBef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requires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user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what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needed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47700">
              <a:spcBef>
                <a:spcPts val="1440"/>
              </a:spcBef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without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specifying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how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get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it.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E57B0D5E-AE99-3579-92F9-FC887825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870" y="491744"/>
            <a:ext cx="358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solidFill>
                  <a:srgbClr val="218208"/>
                </a:solidFill>
              </a:rPr>
              <a:t>SQL</a:t>
            </a:r>
            <a:r>
              <a:rPr sz="3600" spc="-145" dirty="0">
                <a:solidFill>
                  <a:srgbClr val="218208"/>
                </a:solidFill>
              </a:rPr>
              <a:t> </a:t>
            </a:r>
            <a:r>
              <a:rPr sz="3600" spc="15" dirty="0">
                <a:solidFill>
                  <a:srgbClr val="218208"/>
                </a:solidFill>
              </a:rPr>
              <a:t>P</a:t>
            </a:r>
            <a:r>
              <a:rPr sz="2850" spc="15" dirty="0">
                <a:solidFill>
                  <a:srgbClr val="218208"/>
                </a:solidFill>
              </a:rPr>
              <a:t>ROCESSING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23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442" y="1298173"/>
            <a:ext cx="6638290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725">
              <a:lnSpc>
                <a:spcPct val="150100"/>
              </a:lnSpc>
              <a:spcBef>
                <a:spcPts val="95"/>
              </a:spcBef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400" spc="-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language</a:t>
            </a:r>
            <a:r>
              <a:rPr sz="2400" spc="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oriented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specifically</a:t>
            </a:r>
            <a:r>
              <a:rPr sz="2400"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around </a:t>
            </a:r>
            <a:r>
              <a:rPr sz="2400" spc="-6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relational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databases.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>
              <a:spcBef>
                <a:spcPts val="20"/>
              </a:spcBef>
            </a:pPr>
            <a:endParaRPr sz="38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4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operate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entire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groups </a:t>
            </a:r>
            <a:r>
              <a:rPr sz="2400" spc="-6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single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object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treat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any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quantity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information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extracted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derived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from 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them</a:t>
            </a:r>
            <a:r>
              <a:rPr sz="24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single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unit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well.</a:t>
            </a:r>
            <a:endParaRPr sz="24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CDB7A0-4940-7D9E-0906-C95C9392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7254" y="576326"/>
            <a:ext cx="6475730" cy="534670"/>
            <a:chOff x="1353254" y="576326"/>
            <a:chExt cx="6475730" cy="534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254" y="882623"/>
              <a:ext cx="6475591" cy="2281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345" y="576326"/>
              <a:ext cx="6454394" cy="301371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74899" y="1565275"/>
          <a:ext cx="6096000" cy="50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A7B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A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CHAR(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or,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CHARACTER)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Exact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Numeric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DEC(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40" dirty="0">
                          <a:latin typeface="Microsoft Sans Serif"/>
                          <a:cs typeface="Microsoft Sans Serif"/>
                        </a:rPr>
                        <a:t>or,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DECIMAL)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NUMERIC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INT(or,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INTEGER)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SMALLINT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Approximate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Numeric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FLOAT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REAL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7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DOUBLE(or,</a:t>
                      </a: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DOUBLE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PRECISION)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Date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Time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Currency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24</a:t>
            </a:fld>
            <a:endParaRPr dirty="0">
              <a:solidFill>
                <a:prstClr val="white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F6550CD-5375-7982-BE42-0218479B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190" y="501777"/>
            <a:ext cx="21888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60" dirty="0">
                <a:solidFill>
                  <a:srgbClr val="218208"/>
                </a:solidFill>
              </a:rPr>
              <a:t>DATE</a:t>
            </a:r>
            <a:r>
              <a:rPr sz="2700" spc="-40" dirty="0">
                <a:solidFill>
                  <a:srgbClr val="218208"/>
                </a:solidFill>
              </a:rPr>
              <a:t> </a:t>
            </a:r>
            <a:r>
              <a:rPr sz="2700" spc="-5" dirty="0">
                <a:solidFill>
                  <a:srgbClr val="218208"/>
                </a:solidFill>
              </a:rPr>
              <a:t>&amp;</a:t>
            </a:r>
            <a:r>
              <a:rPr sz="2700" spc="-35" dirty="0">
                <a:solidFill>
                  <a:srgbClr val="218208"/>
                </a:solidFill>
              </a:rPr>
              <a:t> </a:t>
            </a:r>
            <a:r>
              <a:rPr sz="2700" dirty="0">
                <a:solidFill>
                  <a:srgbClr val="218208"/>
                </a:solidFill>
              </a:rPr>
              <a:t>TIME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545202" y="3562541"/>
            <a:ext cx="54800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T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IME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38291" y="1046353"/>
          <a:ext cx="8845548" cy="4392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1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Full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ISO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26352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International </a:t>
                      </a:r>
                      <a:r>
                        <a:rPr sz="1800" spc="-4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Org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zati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  for</a:t>
                      </a:r>
                      <a:r>
                        <a:rPr sz="18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Standard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yyyy-mm-dd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2020-03-15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hh-mm-ss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23-13-41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JIS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516890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Japanese </a:t>
                      </a:r>
                      <a:r>
                        <a:rPr sz="1800" spc="-4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Industrial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Sta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rds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yyyy-mm-dd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2020-03-15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hh-mm-ss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23-13-41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EUR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IBM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European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Standard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dd.mm.yyyy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15.03.2020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hh.mm.ss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23.13.41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USA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IBM</a:t>
                      </a:r>
                      <a:r>
                        <a:rPr sz="1800" spc="-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USA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Standard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mm/dd/yyyy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03/15/2020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1815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hh.mm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M/PM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11.13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90571" y="5560873"/>
            <a:ext cx="5955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DATE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&amp;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TIME can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added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subtracted</a:t>
            </a:r>
            <a:r>
              <a:rPr sz="2000" spc="-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compared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5F5A8E3-0DC2-4BFE-FC33-00C2B36A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7227" y="417577"/>
            <a:ext cx="5683885" cy="582295"/>
            <a:chOff x="1723226" y="417576"/>
            <a:chExt cx="5683885" cy="582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3226" y="579819"/>
              <a:ext cx="295760" cy="3340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6983" y="507492"/>
              <a:ext cx="1386840" cy="4922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3" y="417576"/>
              <a:ext cx="1394459" cy="5821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947" y="507492"/>
              <a:ext cx="1703831" cy="4922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8260" y="417576"/>
              <a:ext cx="1046988" cy="5821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2431" y="507492"/>
              <a:ext cx="1664208" cy="49225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45867" y="506094"/>
            <a:ext cx="5487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85" dirty="0">
                <a:solidFill>
                  <a:srgbClr val="218208"/>
                </a:solidFill>
                <a:latin typeface="Times New Roman"/>
                <a:cs typeface="Times New Roman"/>
              </a:rPr>
              <a:t>V</a:t>
            </a:r>
            <a:r>
              <a:rPr sz="2250" spc="85" dirty="0">
                <a:solidFill>
                  <a:srgbClr val="218208"/>
                </a:solidFill>
                <a:latin typeface="Times New Roman"/>
                <a:cs typeface="Times New Roman"/>
              </a:rPr>
              <a:t>A</a:t>
            </a:r>
            <a:r>
              <a:rPr sz="2250" spc="-190" dirty="0">
                <a:solidFill>
                  <a:srgbClr val="218208"/>
                </a:solidFill>
                <a:latin typeface="Times New Roman"/>
                <a:cs typeface="Times New Roman"/>
              </a:rPr>
              <a:t>R</a:t>
            </a:r>
            <a:r>
              <a:rPr sz="2250" spc="-250" dirty="0">
                <a:solidFill>
                  <a:srgbClr val="218208"/>
                </a:solidFill>
                <a:latin typeface="Times New Roman"/>
                <a:cs typeface="Times New Roman"/>
              </a:rPr>
              <a:t>IO</a:t>
            </a:r>
            <a:r>
              <a:rPr sz="2250" spc="-305" dirty="0">
                <a:solidFill>
                  <a:srgbClr val="218208"/>
                </a:solidFill>
                <a:latin typeface="Times New Roman"/>
                <a:cs typeface="Times New Roman"/>
              </a:rPr>
              <a:t>U</a:t>
            </a:r>
            <a:r>
              <a:rPr sz="2250" spc="-10" dirty="0">
                <a:solidFill>
                  <a:srgbClr val="218208"/>
                </a:solidFill>
                <a:latin typeface="Times New Roman"/>
                <a:cs typeface="Times New Roman"/>
              </a:rPr>
              <a:t>S</a:t>
            </a:r>
            <a:r>
              <a:rPr sz="2250" spc="80" dirty="0">
                <a:solidFill>
                  <a:srgbClr val="218208"/>
                </a:solidFill>
                <a:latin typeface="Times New Roman"/>
                <a:cs typeface="Times New Roman"/>
              </a:rPr>
              <a:t> </a:t>
            </a:r>
            <a:r>
              <a:rPr spc="-165" dirty="0">
                <a:solidFill>
                  <a:srgbClr val="218208"/>
                </a:solidFill>
                <a:latin typeface="Times New Roman"/>
                <a:cs typeface="Times New Roman"/>
              </a:rPr>
              <a:t>S</a:t>
            </a:r>
            <a:r>
              <a:rPr spc="-220" dirty="0">
                <a:solidFill>
                  <a:srgbClr val="218208"/>
                </a:solidFill>
                <a:latin typeface="Times New Roman"/>
                <a:cs typeface="Times New Roman"/>
              </a:rPr>
              <a:t>Q</a:t>
            </a:r>
            <a:r>
              <a:rPr spc="-340" dirty="0">
                <a:solidFill>
                  <a:srgbClr val="218208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218208"/>
                </a:solidFill>
                <a:latin typeface="Times New Roman"/>
                <a:cs typeface="Times New Roman"/>
              </a:rPr>
              <a:t> </a:t>
            </a:r>
            <a:r>
              <a:rPr spc="-380" dirty="0">
                <a:solidFill>
                  <a:srgbClr val="218208"/>
                </a:solidFill>
                <a:latin typeface="Times New Roman"/>
                <a:cs typeface="Times New Roman"/>
              </a:rPr>
              <a:t>C</a:t>
            </a:r>
            <a:r>
              <a:rPr sz="2250" spc="-340" dirty="0">
                <a:solidFill>
                  <a:srgbClr val="218208"/>
                </a:solidFill>
                <a:latin typeface="Times New Roman"/>
                <a:cs typeface="Times New Roman"/>
              </a:rPr>
              <a:t>O</a:t>
            </a:r>
            <a:r>
              <a:rPr sz="2250" spc="-490" dirty="0">
                <a:solidFill>
                  <a:srgbClr val="218208"/>
                </a:solidFill>
                <a:latin typeface="Times New Roman"/>
                <a:cs typeface="Times New Roman"/>
              </a:rPr>
              <a:t>M</a:t>
            </a:r>
            <a:r>
              <a:rPr sz="2250" spc="-484" dirty="0">
                <a:solidFill>
                  <a:srgbClr val="218208"/>
                </a:solidFill>
                <a:latin typeface="Times New Roman"/>
                <a:cs typeface="Times New Roman"/>
              </a:rPr>
              <a:t>M</a:t>
            </a:r>
            <a:r>
              <a:rPr sz="2250" spc="-105" dirty="0">
                <a:solidFill>
                  <a:srgbClr val="218208"/>
                </a:solidFill>
                <a:latin typeface="Times New Roman"/>
                <a:cs typeface="Times New Roman"/>
              </a:rPr>
              <a:t>A</a:t>
            </a:r>
            <a:r>
              <a:rPr sz="2250" spc="-120" dirty="0">
                <a:solidFill>
                  <a:srgbClr val="218208"/>
                </a:solidFill>
                <a:latin typeface="Times New Roman"/>
                <a:cs typeface="Times New Roman"/>
              </a:rPr>
              <a:t>N</a:t>
            </a:r>
            <a:r>
              <a:rPr sz="2250" spc="-140" dirty="0">
                <a:solidFill>
                  <a:srgbClr val="218208"/>
                </a:solidFill>
                <a:latin typeface="Times New Roman"/>
                <a:cs typeface="Times New Roman"/>
              </a:rPr>
              <a:t>DS</a:t>
            </a:r>
            <a:r>
              <a:rPr sz="2250" spc="95" dirty="0">
                <a:solidFill>
                  <a:srgbClr val="218208"/>
                </a:solidFill>
                <a:latin typeface="Times New Roman"/>
                <a:cs typeface="Times New Roman"/>
              </a:rPr>
              <a:t> </a:t>
            </a:r>
            <a:r>
              <a:rPr spc="-95" dirty="0">
                <a:solidFill>
                  <a:srgbClr val="218208"/>
                </a:solidFill>
                <a:latin typeface="Times New Roman"/>
                <a:cs typeface="Times New Roman"/>
              </a:rPr>
              <a:t>&amp;</a:t>
            </a:r>
            <a:r>
              <a:rPr spc="10" dirty="0">
                <a:solidFill>
                  <a:srgbClr val="218208"/>
                </a:solidFill>
                <a:latin typeface="Times New Roman"/>
                <a:cs typeface="Times New Roman"/>
              </a:rPr>
              <a:t> </a:t>
            </a:r>
            <a:r>
              <a:rPr spc="-165" dirty="0">
                <a:solidFill>
                  <a:srgbClr val="218208"/>
                </a:solidFill>
                <a:latin typeface="Times New Roman"/>
                <a:cs typeface="Times New Roman"/>
              </a:rPr>
              <a:t>F</a:t>
            </a:r>
            <a:r>
              <a:rPr sz="2250" spc="-254" dirty="0">
                <a:solidFill>
                  <a:srgbClr val="218208"/>
                </a:solidFill>
                <a:latin typeface="Times New Roman"/>
                <a:cs typeface="Times New Roman"/>
              </a:rPr>
              <a:t>U</a:t>
            </a:r>
            <a:r>
              <a:rPr sz="2250" spc="-275" dirty="0">
                <a:solidFill>
                  <a:srgbClr val="218208"/>
                </a:solidFill>
                <a:latin typeface="Times New Roman"/>
                <a:cs typeface="Times New Roman"/>
              </a:rPr>
              <a:t>N</a:t>
            </a:r>
            <a:r>
              <a:rPr sz="2250" spc="-310" dirty="0">
                <a:solidFill>
                  <a:srgbClr val="218208"/>
                </a:solidFill>
                <a:latin typeface="Times New Roman"/>
                <a:cs typeface="Times New Roman"/>
              </a:rPr>
              <a:t>C</a:t>
            </a:r>
            <a:r>
              <a:rPr sz="2250" spc="-200" dirty="0">
                <a:solidFill>
                  <a:srgbClr val="218208"/>
                </a:solidFill>
                <a:latin typeface="Times New Roman"/>
                <a:cs typeface="Times New Roman"/>
              </a:rPr>
              <a:t>T</a:t>
            </a:r>
            <a:r>
              <a:rPr sz="2250" spc="-210" dirty="0">
                <a:solidFill>
                  <a:srgbClr val="218208"/>
                </a:solidFill>
                <a:latin typeface="Times New Roman"/>
                <a:cs typeface="Times New Roman"/>
              </a:rPr>
              <a:t>IONS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26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1289" y="1035410"/>
            <a:ext cx="8129905" cy="45535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spcBef>
                <a:spcPts val="1425"/>
              </a:spcBef>
              <a:tabLst>
                <a:tab pos="1997075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r>
              <a:rPr sz="2200" b="1" spc="2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Keywords</a:t>
            </a:r>
            <a:r>
              <a:rPr sz="2200" b="1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:	The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words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have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special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meaning.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>
              <a:spcBef>
                <a:spcPts val="1320"/>
              </a:spcBef>
            </a:pP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keywords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have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been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printed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capital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letters.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927100">
              <a:spcBef>
                <a:spcPts val="1320"/>
              </a:spcBef>
            </a:pP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e.g.</a:t>
            </a:r>
            <a:r>
              <a:rPr sz="22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NULL,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UNIQUE,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prstClr val="black"/>
                </a:solidFill>
                <a:latin typeface="Microsoft Sans Serif"/>
                <a:cs typeface="Microsoft Sans Serif"/>
              </a:rPr>
              <a:t>DEFAULT,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CHECK,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190" dirty="0">
                <a:solidFill>
                  <a:prstClr val="black"/>
                </a:solidFill>
                <a:latin typeface="Microsoft Sans Serif"/>
                <a:cs typeface="Microsoft Sans Serif"/>
              </a:rPr>
              <a:t>…etc.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74015" indent="-361950">
              <a:spcBef>
                <a:spcPts val="1320"/>
              </a:spcBef>
              <a:buFontTx/>
              <a:buAutoNum type="arabicPeriod" startAt="2"/>
              <a:tabLst>
                <a:tab pos="374015" algn="l"/>
                <a:tab pos="37465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Commands</a:t>
            </a:r>
            <a:r>
              <a:rPr sz="22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Statements</a:t>
            </a:r>
            <a:r>
              <a:rPr sz="2200" b="1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Instructions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SQL</a:t>
            </a:r>
            <a:r>
              <a:rPr sz="22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spcBef>
                <a:spcPts val="1320"/>
              </a:spcBef>
              <a:buFontTx/>
              <a:buAutoNum type="arabicPeriod" startAt="2"/>
              <a:tabLst>
                <a:tab pos="356235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Clauses</a:t>
            </a:r>
            <a:r>
              <a:rPr sz="22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Commands</a:t>
            </a:r>
            <a:r>
              <a:rPr sz="2200" spc="7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consist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one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more</a:t>
            </a:r>
            <a:r>
              <a:rPr sz="22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logically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distinct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>
              <a:spcBef>
                <a:spcPts val="1325"/>
              </a:spcBef>
            </a:pP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parts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spcBef>
                <a:spcPts val="1320"/>
              </a:spcBef>
              <a:buFontTx/>
              <a:buAutoNum type="arabicPeriod" startAt="4"/>
              <a:tabLst>
                <a:tab pos="356235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Arguments</a:t>
            </a:r>
            <a:r>
              <a:rPr sz="2200" b="1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Modify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meaning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clause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ts val="3960"/>
              </a:lnSpc>
              <a:spcBef>
                <a:spcPts val="150"/>
              </a:spcBef>
              <a:buFontTx/>
              <a:buAutoNum type="arabicPeriod" startAt="4"/>
              <a:tabLst>
                <a:tab pos="356235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Objects</a:t>
            </a:r>
            <a:r>
              <a:rPr sz="2200" b="1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Structures</a:t>
            </a:r>
            <a:r>
              <a:rPr sz="22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given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names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 </a:t>
            </a:r>
            <a:r>
              <a:rPr sz="2200" spc="-5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stored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prstClr val="black"/>
                </a:solidFill>
                <a:latin typeface="Microsoft Sans Serif"/>
                <a:cs typeface="Microsoft Sans Serif"/>
              </a:rPr>
              <a:t>memory.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They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include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i="1" dirty="0">
                <a:solidFill>
                  <a:prstClr val="black"/>
                </a:solidFill>
                <a:latin typeface="Arial"/>
                <a:cs typeface="Arial"/>
              </a:rPr>
              <a:t>base tables,</a:t>
            </a:r>
            <a:r>
              <a:rPr sz="2200" i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views</a:t>
            </a:r>
            <a:r>
              <a:rPr sz="2200" i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&amp; </a:t>
            </a:r>
            <a:r>
              <a:rPr sz="2200" i="1" dirty="0">
                <a:solidFill>
                  <a:prstClr val="black"/>
                </a:solidFill>
                <a:latin typeface="Arial"/>
                <a:cs typeface="Arial"/>
              </a:rPr>
              <a:t>indexes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23DC2304-B84F-45FC-7F57-EAC53049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961" y="328675"/>
            <a:ext cx="6315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rgbClr val="676A54"/>
                </a:solidFill>
              </a:rPr>
              <a:t>S</a:t>
            </a:r>
            <a:r>
              <a:rPr sz="2250" spc="-5" dirty="0">
                <a:solidFill>
                  <a:srgbClr val="676A54"/>
                </a:solidFill>
              </a:rPr>
              <a:t>YMBOLS</a:t>
            </a:r>
            <a:r>
              <a:rPr sz="2250" spc="105" dirty="0">
                <a:solidFill>
                  <a:srgbClr val="676A54"/>
                </a:solidFill>
              </a:rPr>
              <a:t> </a:t>
            </a:r>
            <a:r>
              <a:rPr sz="2250" spc="-5" dirty="0">
                <a:solidFill>
                  <a:srgbClr val="676A54"/>
                </a:solidFill>
              </a:rPr>
              <a:t>USED</a:t>
            </a:r>
            <a:r>
              <a:rPr sz="2250" spc="130" dirty="0">
                <a:solidFill>
                  <a:srgbClr val="676A54"/>
                </a:solidFill>
              </a:rPr>
              <a:t> </a:t>
            </a:r>
            <a:r>
              <a:rPr sz="2250" spc="-5" dirty="0">
                <a:solidFill>
                  <a:srgbClr val="676A54"/>
                </a:solidFill>
              </a:rPr>
              <a:t>IN</a:t>
            </a:r>
            <a:r>
              <a:rPr sz="2250" spc="125" dirty="0">
                <a:solidFill>
                  <a:srgbClr val="676A54"/>
                </a:solidFill>
              </a:rPr>
              <a:t> </a:t>
            </a:r>
            <a:r>
              <a:rPr spc="-35" dirty="0">
                <a:solidFill>
                  <a:srgbClr val="676A54"/>
                </a:solidFill>
              </a:rPr>
              <a:t>S</a:t>
            </a:r>
            <a:r>
              <a:rPr sz="2250" spc="-35" dirty="0">
                <a:solidFill>
                  <a:srgbClr val="676A54"/>
                </a:solidFill>
              </a:rPr>
              <a:t>YNTAX</a:t>
            </a:r>
            <a:r>
              <a:rPr sz="2250" spc="125" dirty="0">
                <a:solidFill>
                  <a:srgbClr val="676A54"/>
                </a:solidFill>
              </a:rPr>
              <a:t> </a:t>
            </a:r>
            <a:r>
              <a:rPr sz="2250" spc="-10" dirty="0">
                <a:solidFill>
                  <a:srgbClr val="676A54"/>
                </a:solidFill>
              </a:rPr>
              <a:t>OF</a:t>
            </a:r>
            <a:r>
              <a:rPr sz="2250" spc="130" dirty="0">
                <a:solidFill>
                  <a:srgbClr val="676A54"/>
                </a:solidFill>
              </a:rPr>
              <a:t> </a:t>
            </a:r>
            <a:r>
              <a:rPr sz="2250" spc="-45" dirty="0">
                <a:solidFill>
                  <a:srgbClr val="676A54"/>
                </a:solidFill>
              </a:rPr>
              <a:t>STATEMENT</a:t>
            </a:r>
            <a:endParaRPr sz="2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27</a:t>
            </a:fld>
            <a:endParaRPr dirty="0">
              <a:solidFill>
                <a:prstClr val="white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7241" y="974344"/>
          <a:ext cx="7023734" cy="5502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18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D31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D31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|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or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{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}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treated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unit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[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]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everything</a:t>
                      </a:r>
                      <a:r>
                        <a:rPr sz="24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enclosed</a:t>
                      </a:r>
                      <a:r>
                        <a:rPr sz="24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24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optional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1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…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repeated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times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210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520" dirty="0">
                          <a:latin typeface="Microsoft Sans Serif"/>
                          <a:cs typeface="Microsoft Sans Serif"/>
                        </a:rPr>
                        <a:t>….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2292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repeated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times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2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2400" spc="-6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individual</a:t>
                      </a:r>
                      <a:r>
                        <a:rPr sz="24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occurrences</a:t>
                      </a:r>
                      <a:r>
                        <a:rPr sz="2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separated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by </a:t>
                      </a: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commas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3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&lt;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&gt;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169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SQL</a:t>
                      </a:r>
                      <a:r>
                        <a:rPr sz="2400" spc="-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other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special</a:t>
                      </a:r>
                      <a:r>
                        <a:rPr sz="24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terms</a:t>
                      </a: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2400" spc="-6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angle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brackets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4008939F-C636-20A3-6025-E2BBAB71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>
                <a:solidFill>
                  <a:prstClr val="white"/>
                </a:solidFill>
              </a:rPr>
              <a:pPr marL="38100">
                <a:lnSpc>
                  <a:spcPts val="1650"/>
                </a:lnSpc>
              </a:pPr>
              <a:t>28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782638"/>
            <a:ext cx="435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20" dirty="0">
                <a:solidFill>
                  <a:srgbClr val="676A54"/>
                </a:solidFill>
              </a:rPr>
              <a:t>R</a:t>
            </a:r>
            <a:r>
              <a:rPr sz="2550" spc="-20" dirty="0">
                <a:solidFill>
                  <a:srgbClr val="676A54"/>
                </a:solidFill>
              </a:rPr>
              <a:t>ELATIONAL</a:t>
            </a:r>
            <a:r>
              <a:rPr sz="2550" spc="110" dirty="0">
                <a:solidFill>
                  <a:srgbClr val="676A54"/>
                </a:solidFill>
              </a:rPr>
              <a:t> </a:t>
            </a:r>
            <a:r>
              <a:rPr sz="3200" spc="-25" dirty="0">
                <a:solidFill>
                  <a:srgbClr val="676A54"/>
                </a:solidFill>
              </a:rPr>
              <a:t>O</a:t>
            </a:r>
            <a:r>
              <a:rPr sz="2550" spc="-25" dirty="0">
                <a:solidFill>
                  <a:srgbClr val="676A54"/>
                </a:solidFill>
              </a:rPr>
              <a:t>PERATORS</a:t>
            </a:r>
            <a:endParaRPr sz="25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45233" y="1478408"/>
          <a:ext cx="7025005" cy="4601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1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A7B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A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=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equal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 to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&gt;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greater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than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&lt;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less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than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&gt;=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226820" algn="l"/>
                        </a:tabLst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greater	equal</a:t>
                      </a:r>
                      <a:r>
                        <a:rPr sz="2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to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&lt;=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less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equal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to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2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&lt;&gt;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 equal</a:t>
                      </a:r>
                      <a:r>
                        <a:rPr sz="24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to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DF07438B-1C6B-FE33-2AF2-532E6B42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9A63-8192-2B24-322F-DB94174D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6100-2BA3-FBF3-70F1-2EC599C7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2" y="1607655"/>
            <a:ext cx="9982200" cy="830997"/>
          </a:xfrm>
        </p:spPr>
        <p:txBody>
          <a:bodyPr/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Book: Database System Concepts, Sixth Edition, Abraham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Yale University Henry, F.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Lehigh University, S. Sudarshan Indian Institute of Technology, Bombay.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0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6603" y="5870549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201" y="826770"/>
            <a:ext cx="8228965" cy="471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4930" indent="-274955">
              <a:lnSpc>
                <a:spcPct val="140000"/>
              </a:lnSpc>
              <a:spcBef>
                <a:spcPts val="100"/>
              </a:spcBef>
              <a:buClr>
                <a:srgbClr val="218208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Arial"/>
                <a:cs typeface="Arial"/>
              </a:rPr>
              <a:t>relational</a:t>
            </a:r>
            <a:r>
              <a:rPr sz="2400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r>
              <a:rPr sz="2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represents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database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collection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relations.</a:t>
            </a:r>
            <a:r>
              <a:rPr sz="2400" spc="-1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-1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relation</a:t>
            </a:r>
            <a:r>
              <a:rPr sz="2400" u="heavy" spc="3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is</a:t>
            </a:r>
            <a:r>
              <a:rPr sz="2400" u="heavy" spc="2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nothing</a:t>
            </a:r>
            <a:r>
              <a:rPr sz="2400" u="heavy" spc="5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but</a:t>
            </a:r>
            <a:r>
              <a:rPr sz="2400" u="heavy" spc="1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400" u="heavy" spc="2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table</a:t>
            </a:r>
            <a:r>
              <a:rPr sz="2400" u="heavy" spc="2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400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of 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values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.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Every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row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collection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 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related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values.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These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rows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denote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real- </a:t>
            </a:r>
            <a:r>
              <a:rPr sz="2400" spc="-6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world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entity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relationship.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140000"/>
              </a:lnSpc>
              <a:spcBef>
                <a:spcPts val="600"/>
              </a:spcBef>
              <a:buClr>
                <a:srgbClr val="218208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name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names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helpful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interpret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meaning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each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row.</a:t>
            </a:r>
            <a:r>
              <a:rPr sz="24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represented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set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relations.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relational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model,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stored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tables.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However,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physical</a:t>
            </a:r>
            <a:r>
              <a:rPr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storage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8824" y="5512324"/>
            <a:ext cx="7546340" cy="105029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spcBef>
                <a:spcPts val="1255"/>
              </a:spcBef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independent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way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logically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>
              <a:spcBef>
                <a:spcPts val="1150"/>
              </a:spcBef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organized.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7755" y="424181"/>
            <a:ext cx="3176905" cy="306705"/>
            <a:chOff x="2603754" y="424180"/>
            <a:chExt cx="3176905" cy="306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88" y="429514"/>
              <a:ext cx="3165729" cy="2960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82061" y="547624"/>
              <a:ext cx="2336800" cy="139065"/>
            </a:xfrm>
            <a:custGeom>
              <a:avLst/>
              <a:gdLst/>
              <a:ahLst/>
              <a:cxnLst/>
              <a:rect l="l" t="t" r="r" b="b"/>
              <a:pathLst>
                <a:path w="2336800" h="139065">
                  <a:moveTo>
                    <a:pt x="1046099" y="71754"/>
                  </a:moveTo>
                  <a:lnTo>
                    <a:pt x="1039905" y="73638"/>
                  </a:lnTo>
                  <a:lnTo>
                    <a:pt x="1032176" y="75676"/>
                  </a:lnTo>
                  <a:lnTo>
                    <a:pt x="1022899" y="77880"/>
                  </a:lnTo>
                  <a:lnTo>
                    <a:pt x="1012063" y="80263"/>
                  </a:lnTo>
                  <a:lnTo>
                    <a:pt x="1001444" y="82792"/>
                  </a:lnTo>
                  <a:lnTo>
                    <a:pt x="970788" y="101726"/>
                  </a:lnTo>
                  <a:lnTo>
                    <a:pt x="970788" y="109727"/>
                  </a:lnTo>
                  <a:lnTo>
                    <a:pt x="970788" y="117601"/>
                  </a:lnTo>
                  <a:lnTo>
                    <a:pt x="973709" y="124333"/>
                  </a:lnTo>
                  <a:lnTo>
                    <a:pt x="979551" y="130048"/>
                  </a:lnTo>
                  <a:lnTo>
                    <a:pt x="985392" y="135636"/>
                  </a:lnTo>
                  <a:lnTo>
                    <a:pt x="992759" y="138556"/>
                  </a:lnTo>
                  <a:lnTo>
                    <a:pt x="1001776" y="138556"/>
                  </a:lnTo>
                  <a:lnTo>
                    <a:pt x="1037336" y="123571"/>
                  </a:lnTo>
                  <a:lnTo>
                    <a:pt x="1046099" y="82930"/>
                  </a:lnTo>
                  <a:lnTo>
                    <a:pt x="1046099" y="71754"/>
                  </a:lnTo>
                  <a:close/>
                </a:path>
                <a:path w="2336800" h="139065">
                  <a:moveTo>
                    <a:pt x="75311" y="71754"/>
                  </a:moveTo>
                  <a:lnTo>
                    <a:pt x="69117" y="73638"/>
                  </a:lnTo>
                  <a:lnTo>
                    <a:pt x="61388" y="75676"/>
                  </a:lnTo>
                  <a:lnTo>
                    <a:pt x="52111" y="77880"/>
                  </a:lnTo>
                  <a:lnTo>
                    <a:pt x="41275" y="80263"/>
                  </a:lnTo>
                  <a:lnTo>
                    <a:pt x="30656" y="82792"/>
                  </a:lnTo>
                  <a:lnTo>
                    <a:pt x="0" y="101726"/>
                  </a:lnTo>
                  <a:lnTo>
                    <a:pt x="0" y="109727"/>
                  </a:lnTo>
                  <a:lnTo>
                    <a:pt x="0" y="117601"/>
                  </a:lnTo>
                  <a:lnTo>
                    <a:pt x="2921" y="124333"/>
                  </a:lnTo>
                  <a:lnTo>
                    <a:pt x="8762" y="130048"/>
                  </a:lnTo>
                  <a:lnTo>
                    <a:pt x="14604" y="135636"/>
                  </a:lnTo>
                  <a:lnTo>
                    <a:pt x="21971" y="138556"/>
                  </a:lnTo>
                  <a:lnTo>
                    <a:pt x="30987" y="138556"/>
                  </a:lnTo>
                  <a:lnTo>
                    <a:pt x="66548" y="123571"/>
                  </a:lnTo>
                  <a:lnTo>
                    <a:pt x="75311" y="82930"/>
                  </a:lnTo>
                  <a:lnTo>
                    <a:pt x="75311" y="71754"/>
                  </a:lnTo>
                  <a:close/>
                </a:path>
                <a:path w="2336800" h="139065">
                  <a:moveTo>
                    <a:pt x="1810512" y="2793"/>
                  </a:moveTo>
                  <a:lnTo>
                    <a:pt x="1773681" y="19558"/>
                  </a:lnTo>
                  <a:lnTo>
                    <a:pt x="1758823" y="67563"/>
                  </a:lnTo>
                  <a:lnTo>
                    <a:pt x="1759751" y="82353"/>
                  </a:lnTo>
                  <a:lnTo>
                    <a:pt x="1781561" y="123011"/>
                  </a:lnTo>
                  <a:lnTo>
                    <a:pt x="1810512" y="132334"/>
                  </a:lnTo>
                  <a:lnTo>
                    <a:pt x="1820959" y="131306"/>
                  </a:lnTo>
                  <a:lnTo>
                    <a:pt x="1853588" y="106384"/>
                  </a:lnTo>
                  <a:lnTo>
                    <a:pt x="1861947" y="67183"/>
                  </a:lnTo>
                  <a:lnTo>
                    <a:pt x="1861018" y="52562"/>
                  </a:lnTo>
                  <a:lnTo>
                    <a:pt x="1839283" y="12223"/>
                  </a:lnTo>
                  <a:lnTo>
                    <a:pt x="1810512" y="2793"/>
                  </a:lnTo>
                  <a:close/>
                </a:path>
                <a:path w="2336800" h="139065">
                  <a:moveTo>
                    <a:pt x="528827" y="2793"/>
                  </a:moveTo>
                  <a:lnTo>
                    <a:pt x="491998" y="19558"/>
                  </a:lnTo>
                  <a:lnTo>
                    <a:pt x="477138" y="67563"/>
                  </a:lnTo>
                  <a:lnTo>
                    <a:pt x="478067" y="82353"/>
                  </a:lnTo>
                  <a:lnTo>
                    <a:pt x="499877" y="123011"/>
                  </a:lnTo>
                  <a:lnTo>
                    <a:pt x="528827" y="132334"/>
                  </a:lnTo>
                  <a:lnTo>
                    <a:pt x="539275" y="131306"/>
                  </a:lnTo>
                  <a:lnTo>
                    <a:pt x="571904" y="106384"/>
                  </a:lnTo>
                  <a:lnTo>
                    <a:pt x="580263" y="67183"/>
                  </a:lnTo>
                  <a:lnTo>
                    <a:pt x="579334" y="52562"/>
                  </a:lnTo>
                  <a:lnTo>
                    <a:pt x="557599" y="12223"/>
                  </a:lnTo>
                  <a:lnTo>
                    <a:pt x="528827" y="2793"/>
                  </a:lnTo>
                  <a:close/>
                </a:path>
                <a:path w="2336800" h="139065">
                  <a:moveTo>
                    <a:pt x="2295143" y="0"/>
                  </a:moveTo>
                  <a:lnTo>
                    <a:pt x="2259752" y="20597"/>
                  </a:lnTo>
                  <a:lnTo>
                    <a:pt x="2253234" y="49529"/>
                  </a:lnTo>
                  <a:lnTo>
                    <a:pt x="2336673" y="49529"/>
                  </a:lnTo>
                  <a:lnTo>
                    <a:pt x="2324227" y="12700"/>
                  </a:lnTo>
                  <a:lnTo>
                    <a:pt x="2295143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4089" y="542290"/>
              <a:ext cx="104140" cy="1443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44495" y="504952"/>
              <a:ext cx="2729865" cy="220979"/>
            </a:xfrm>
            <a:custGeom>
              <a:avLst/>
              <a:gdLst/>
              <a:ahLst/>
              <a:cxnLst/>
              <a:rect l="l" t="t" r="r" b="b"/>
              <a:pathLst>
                <a:path w="2729865" h="220979">
                  <a:moveTo>
                    <a:pt x="41910" y="42672"/>
                  </a:moveTo>
                  <a:lnTo>
                    <a:pt x="6518" y="63269"/>
                  </a:lnTo>
                  <a:lnTo>
                    <a:pt x="0" y="92201"/>
                  </a:lnTo>
                  <a:lnTo>
                    <a:pt x="83438" y="92201"/>
                  </a:lnTo>
                  <a:lnTo>
                    <a:pt x="70993" y="55372"/>
                  </a:lnTo>
                  <a:lnTo>
                    <a:pt x="41910" y="42672"/>
                  </a:lnTo>
                  <a:close/>
                </a:path>
                <a:path w="2729865" h="220979">
                  <a:moveTo>
                    <a:pt x="657606" y="4825"/>
                  </a:moveTo>
                  <a:lnTo>
                    <a:pt x="713485" y="4825"/>
                  </a:lnTo>
                  <a:lnTo>
                    <a:pt x="713485" y="215773"/>
                  </a:lnTo>
                  <a:lnTo>
                    <a:pt x="657606" y="215773"/>
                  </a:lnTo>
                  <a:lnTo>
                    <a:pt x="657606" y="4825"/>
                  </a:lnTo>
                  <a:close/>
                </a:path>
                <a:path w="2729865" h="220979">
                  <a:moveTo>
                    <a:pt x="2629408" y="0"/>
                  </a:moveTo>
                  <a:lnTo>
                    <a:pt x="2671508" y="7794"/>
                  </a:lnTo>
                  <a:lnTo>
                    <a:pt x="2703703" y="31114"/>
                  </a:lnTo>
                  <a:lnTo>
                    <a:pt x="2723816" y="70453"/>
                  </a:lnTo>
                  <a:lnTo>
                    <a:pt x="2729738" y="126364"/>
                  </a:lnTo>
                  <a:lnTo>
                    <a:pt x="2589784" y="126364"/>
                  </a:lnTo>
                  <a:lnTo>
                    <a:pt x="2590853" y="138076"/>
                  </a:lnTo>
                  <a:lnTo>
                    <a:pt x="2610179" y="171047"/>
                  </a:lnTo>
                  <a:lnTo>
                    <a:pt x="2635504" y="178815"/>
                  </a:lnTo>
                  <a:lnTo>
                    <a:pt x="2644267" y="178815"/>
                  </a:lnTo>
                  <a:lnTo>
                    <a:pt x="2671064" y="148589"/>
                  </a:lnTo>
                  <a:lnTo>
                    <a:pt x="2726690" y="157987"/>
                  </a:lnTo>
                  <a:lnTo>
                    <a:pt x="2703615" y="195671"/>
                  </a:lnTo>
                  <a:lnTo>
                    <a:pt x="2666777" y="216598"/>
                  </a:lnTo>
                  <a:lnTo>
                    <a:pt x="2634869" y="220599"/>
                  </a:lnTo>
                  <a:lnTo>
                    <a:pt x="2609147" y="218338"/>
                  </a:lnTo>
                  <a:lnTo>
                    <a:pt x="2568467" y="200292"/>
                  </a:lnTo>
                  <a:lnTo>
                    <a:pt x="2544314" y="169197"/>
                  </a:lnTo>
                  <a:lnTo>
                    <a:pt x="2532634" y="111887"/>
                  </a:lnTo>
                  <a:lnTo>
                    <a:pt x="2534348" y="87046"/>
                  </a:lnTo>
                  <a:lnTo>
                    <a:pt x="2548064" y="45985"/>
                  </a:lnTo>
                  <a:lnTo>
                    <a:pt x="2574686" y="16716"/>
                  </a:lnTo>
                  <a:lnTo>
                    <a:pt x="2609357" y="1857"/>
                  </a:lnTo>
                  <a:lnTo>
                    <a:pt x="2629408" y="0"/>
                  </a:lnTo>
                  <a:close/>
                </a:path>
                <a:path w="2729865" h="220979">
                  <a:moveTo>
                    <a:pt x="2147824" y="0"/>
                  </a:moveTo>
                  <a:lnTo>
                    <a:pt x="2191353" y="7794"/>
                  </a:lnTo>
                  <a:lnTo>
                    <a:pt x="2226310" y="31114"/>
                  </a:lnTo>
                  <a:lnTo>
                    <a:pt x="2249281" y="66278"/>
                  </a:lnTo>
                  <a:lnTo>
                    <a:pt x="2256917" y="109727"/>
                  </a:lnTo>
                  <a:lnTo>
                    <a:pt x="2254988" y="132613"/>
                  </a:lnTo>
                  <a:lnTo>
                    <a:pt x="2239557" y="172289"/>
                  </a:lnTo>
                  <a:lnTo>
                    <a:pt x="2209551" y="202864"/>
                  </a:lnTo>
                  <a:lnTo>
                    <a:pt x="2170638" y="218624"/>
                  </a:lnTo>
                  <a:lnTo>
                    <a:pt x="2148205" y="220599"/>
                  </a:lnTo>
                  <a:lnTo>
                    <a:pt x="2133891" y="219767"/>
                  </a:lnTo>
                  <a:lnTo>
                    <a:pt x="2092833" y="207390"/>
                  </a:lnTo>
                  <a:lnTo>
                    <a:pt x="2060471" y="180923"/>
                  </a:lnTo>
                  <a:lnTo>
                    <a:pt x="2042541" y="140938"/>
                  </a:lnTo>
                  <a:lnTo>
                    <a:pt x="2039112" y="107314"/>
                  </a:lnTo>
                  <a:lnTo>
                    <a:pt x="2039969" y="93525"/>
                  </a:lnTo>
                  <a:lnTo>
                    <a:pt x="2052828" y="53467"/>
                  </a:lnTo>
                  <a:lnTo>
                    <a:pt x="2079831" y="21337"/>
                  </a:lnTo>
                  <a:lnTo>
                    <a:pt x="2118280" y="3429"/>
                  </a:lnTo>
                  <a:lnTo>
                    <a:pt x="2147824" y="0"/>
                  </a:lnTo>
                  <a:close/>
                </a:path>
                <a:path w="2729865" h="220979">
                  <a:moveTo>
                    <a:pt x="1349629" y="0"/>
                  </a:moveTo>
                  <a:lnTo>
                    <a:pt x="1394920" y="4982"/>
                  </a:lnTo>
                  <a:lnTo>
                    <a:pt x="1431035" y="31242"/>
                  </a:lnTo>
                  <a:lnTo>
                    <a:pt x="1438529" y="81280"/>
                  </a:lnTo>
                  <a:lnTo>
                    <a:pt x="1437894" y="146431"/>
                  </a:lnTo>
                  <a:lnTo>
                    <a:pt x="1438060" y="159430"/>
                  </a:lnTo>
                  <a:lnTo>
                    <a:pt x="1444386" y="201136"/>
                  </a:lnTo>
                  <a:lnTo>
                    <a:pt x="1450594" y="215773"/>
                  </a:lnTo>
                  <a:lnTo>
                    <a:pt x="1395349" y="215773"/>
                  </a:lnTo>
                  <a:lnTo>
                    <a:pt x="1393952" y="212089"/>
                  </a:lnTo>
                  <a:lnTo>
                    <a:pt x="1392046" y="206628"/>
                  </a:lnTo>
                  <a:lnTo>
                    <a:pt x="1390015" y="199262"/>
                  </a:lnTo>
                  <a:lnTo>
                    <a:pt x="1389126" y="195961"/>
                  </a:lnTo>
                  <a:lnTo>
                    <a:pt x="1388364" y="193801"/>
                  </a:lnTo>
                  <a:lnTo>
                    <a:pt x="1387983" y="192786"/>
                  </a:lnTo>
                  <a:lnTo>
                    <a:pt x="1380718" y="199290"/>
                  </a:lnTo>
                  <a:lnTo>
                    <a:pt x="1373203" y="204914"/>
                  </a:lnTo>
                  <a:lnTo>
                    <a:pt x="1331694" y="220150"/>
                  </a:lnTo>
                  <a:lnTo>
                    <a:pt x="1322578" y="220599"/>
                  </a:lnTo>
                  <a:lnTo>
                    <a:pt x="1307167" y="219481"/>
                  </a:lnTo>
                  <a:lnTo>
                    <a:pt x="1271270" y="202819"/>
                  </a:lnTo>
                  <a:lnTo>
                    <a:pt x="1252474" y="158114"/>
                  </a:lnTo>
                  <a:lnTo>
                    <a:pt x="1253017" y="149419"/>
                  </a:lnTo>
                  <a:lnTo>
                    <a:pt x="1271270" y="113887"/>
                  </a:lnTo>
                  <a:lnTo>
                    <a:pt x="1315739" y="94702"/>
                  </a:lnTo>
                  <a:lnTo>
                    <a:pt x="1347464" y="88177"/>
                  </a:lnTo>
                  <a:lnTo>
                    <a:pt x="1362503" y="84677"/>
                  </a:lnTo>
                  <a:lnTo>
                    <a:pt x="1374566" y="81319"/>
                  </a:lnTo>
                  <a:lnTo>
                    <a:pt x="1383665" y="78105"/>
                  </a:lnTo>
                  <a:lnTo>
                    <a:pt x="1383665" y="72517"/>
                  </a:lnTo>
                  <a:lnTo>
                    <a:pt x="1383665" y="61849"/>
                  </a:lnTo>
                  <a:lnTo>
                    <a:pt x="1345692" y="42672"/>
                  </a:lnTo>
                  <a:lnTo>
                    <a:pt x="1335785" y="42672"/>
                  </a:lnTo>
                  <a:lnTo>
                    <a:pt x="1328039" y="44703"/>
                  </a:lnTo>
                  <a:lnTo>
                    <a:pt x="1322451" y="48640"/>
                  </a:lnTo>
                  <a:lnTo>
                    <a:pt x="1316863" y="52450"/>
                  </a:lnTo>
                  <a:lnTo>
                    <a:pt x="1312418" y="59309"/>
                  </a:lnTo>
                  <a:lnTo>
                    <a:pt x="1308989" y="69087"/>
                  </a:lnTo>
                  <a:lnTo>
                    <a:pt x="1258316" y="59944"/>
                  </a:lnTo>
                  <a:lnTo>
                    <a:pt x="1278014" y="23064"/>
                  </a:lnTo>
                  <a:lnTo>
                    <a:pt x="1313592" y="3698"/>
                  </a:lnTo>
                  <a:lnTo>
                    <a:pt x="1330336" y="926"/>
                  </a:lnTo>
                  <a:lnTo>
                    <a:pt x="134962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7574" y="499618"/>
              <a:ext cx="202946" cy="2264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86329" y="504952"/>
              <a:ext cx="1033780" cy="220979"/>
            </a:xfrm>
            <a:custGeom>
              <a:avLst/>
              <a:gdLst/>
              <a:ahLst/>
              <a:cxnLst/>
              <a:rect l="l" t="t" r="r" b="b"/>
              <a:pathLst>
                <a:path w="1033779" h="220979">
                  <a:moveTo>
                    <a:pt x="924306" y="0"/>
                  </a:moveTo>
                  <a:lnTo>
                    <a:pt x="967835" y="7794"/>
                  </a:lnTo>
                  <a:lnTo>
                    <a:pt x="1002792" y="31114"/>
                  </a:lnTo>
                  <a:lnTo>
                    <a:pt x="1025763" y="66278"/>
                  </a:lnTo>
                  <a:lnTo>
                    <a:pt x="1033398" y="109727"/>
                  </a:lnTo>
                  <a:lnTo>
                    <a:pt x="1031470" y="132613"/>
                  </a:lnTo>
                  <a:lnTo>
                    <a:pt x="1016039" y="172289"/>
                  </a:lnTo>
                  <a:lnTo>
                    <a:pt x="986033" y="202864"/>
                  </a:lnTo>
                  <a:lnTo>
                    <a:pt x="947120" y="218624"/>
                  </a:lnTo>
                  <a:lnTo>
                    <a:pt x="924686" y="220599"/>
                  </a:lnTo>
                  <a:lnTo>
                    <a:pt x="910373" y="219767"/>
                  </a:lnTo>
                  <a:lnTo>
                    <a:pt x="869315" y="207390"/>
                  </a:lnTo>
                  <a:lnTo>
                    <a:pt x="836953" y="180923"/>
                  </a:lnTo>
                  <a:lnTo>
                    <a:pt x="819023" y="140938"/>
                  </a:lnTo>
                  <a:lnTo>
                    <a:pt x="815594" y="107314"/>
                  </a:lnTo>
                  <a:lnTo>
                    <a:pt x="816451" y="93525"/>
                  </a:lnTo>
                  <a:lnTo>
                    <a:pt x="829309" y="53467"/>
                  </a:lnTo>
                  <a:lnTo>
                    <a:pt x="856313" y="21337"/>
                  </a:lnTo>
                  <a:lnTo>
                    <a:pt x="894762" y="3429"/>
                  </a:lnTo>
                  <a:lnTo>
                    <a:pt x="924306" y="0"/>
                  </a:lnTo>
                  <a:close/>
                </a:path>
                <a:path w="1033779" h="220979">
                  <a:moveTo>
                    <a:pt x="437006" y="0"/>
                  </a:moveTo>
                  <a:lnTo>
                    <a:pt x="482298" y="4982"/>
                  </a:lnTo>
                  <a:lnTo>
                    <a:pt x="518413" y="31242"/>
                  </a:lnTo>
                  <a:lnTo>
                    <a:pt x="525907" y="81280"/>
                  </a:lnTo>
                  <a:lnTo>
                    <a:pt x="525271" y="146431"/>
                  </a:lnTo>
                  <a:lnTo>
                    <a:pt x="525438" y="159430"/>
                  </a:lnTo>
                  <a:lnTo>
                    <a:pt x="531764" y="201136"/>
                  </a:lnTo>
                  <a:lnTo>
                    <a:pt x="537971" y="215773"/>
                  </a:lnTo>
                  <a:lnTo>
                    <a:pt x="482726" y="215773"/>
                  </a:lnTo>
                  <a:lnTo>
                    <a:pt x="481330" y="212089"/>
                  </a:lnTo>
                  <a:lnTo>
                    <a:pt x="479424" y="206628"/>
                  </a:lnTo>
                  <a:lnTo>
                    <a:pt x="477393" y="199262"/>
                  </a:lnTo>
                  <a:lnTo>
                    <a:pt x="476504" y="195961"/>
                  </a:lnTo>
                  <a:lnTo>
                    <a:pt x="475742" y="193801"/>
                  </a:lnTo>
                  <a:lnTo>
                    <a:pt x="475360" y="192786"/>
                  </a:lnTo>
                  <a:lnTo>
                    <a:pt x="468096" y="199290"/>
                  </a:lnTo>
                  <a:lnTo>
                    <a:pt x="460581" y="204914"/>
                  </a:lnTo>
                  <a:lnTo>
                    <a:pt x="419072" y="220150"/>
                  </a:lnTo>
                  <a:lnTo>
                    <a:pt x="409956" y="220599"/>
                  </a:lnTo>
                  <a:lnTo>
                    <a:pt x="394545" y="219481"/>
                  </a:lnTo>
                  <a:lnTo>
                    <a:pt x="358647" y="202819"/>
                  </a:lnTo>
                  <a:lnTo>
                    <a:pt x="339851" y="158114"/>
                  </a:lnTo>
                  <a:lnTo>
                    <a:pt x="340395" y="149419"/>
                  </a:lnTo>
                  <a:lnTo>
                    <a:pt x="358647" y="113887"/>
                  </a:lnTo>
                  <a:lnTo>
                    <a:pt x="403117" y="94702"/>
                  </a:lnTo>
                  <a:lnTo>
                    <a:pt x="434842" y="88177"/>
                  </a:lnTo>
                  <a:lnTo>
                    <a:pt x="449881" y="84677"/>
                  </a:lnTo>
                  <a:lnTo>
                    <a:pt x="461944" y="81319"/>
                  </a:lnTo>
                  <a:lnTo>
                    <a:pt x="471043" y="78105"/>
                  </a:lnTo>
                  <a:lnTo>
                    <a:pt x="471043" y="72517"/>
                  </a:lnTo>
                  <a:lnTo>
                    <a:pt x="471043" y="61849"/>
                  </a:lnTo>
                  <a:lnTo>
                    <a:pt x="433069" y="42672"/>
                  </a:lnTo>
                  <a:lnTo>
                    <a:pt x="423163" y="42672"/>
                  </a:lnTo>
                  <a:lnTo>
                    <a:pt x="415417" y="44703"/>
                  </a:lnTo>
                  <a:lnTo>
                    <a:pt x="409829" y="48640"/>
                  </a:lnTo>
                  <a:lnTo>
                    <a:pt x="404241" y="52450"/>
                  </a:lnTo>
                  <a:lnTo>
                    <a:pt x="399795" y="59309"/>
                  </a:lnTo>
                  <a:lnTo>
                    <a:pt x="396367" y="69087"/>
                  </a:lnTo>
                  <a:lnTo>
                    <a:pt x="345694" y="59944"/>
                  </a:lnTo>
                  <a:lnTo>
                    <a:pt x="365392" y="23064"/>
                  </a:lnTo>
                  <a:lnTo>
                    <a:pt x="400970" y="3698"/>
                  </a:lnTo>
                  <a:lnTo>
                    <a:pt x="417714" y="926"/>
                  </a:lnTo>
                  <a:lnTo>
                    <a:pt x="437006" y="0"/>
                  </a:lnTo>
                  <a:close/>
                </a:path>
                <a:path w="1033779" h="220979">
                  <a:moveTo>
                    <a:pt x="96773" y="0"/>
                  </a:moveTo>
                  <a:lnTo>
                    <a:pt x="138874" y="7794"/>
                  </a:lnTo>
                  <a:lnTo>
                    <a:pt x="171069" y="31114"/>
                  </a:lnTo>
                  <a:lnTo>
                    <a:pt x="191182" y="70453"/>
                  </a:lnTo>
                  <a:lnTo>
                    <a:pt x="197103" y="126364"/>
                  </a:lnTo>
                  <a:lnTo>
                    <a:pt x="57150" y="126364"/>
                  </a:lnTo>
                  <a:lnTo>
                    <a:pt x="58219" y="138076"/>
                  </a:lnTo>
                  <a:lnTo>
                    <a:pt x="77545" y="171047"/>
                  </a:lnTo>
                  <a:lnTo>
                    <a:pt x="102869" y="178815"/>
                  </a:lnTo>
                  <a:lnTo>
                    <a:pt x="111632" y="178815"/>
                  </a:lnTo>
                  <a:lnTo>
                    <a:pt x="138429" y="148589"/>
                  </a:lnTo>
                  <a:lnTo>
                    <a:pt x="194056" y="157987"/>
                  </a:lnTo>
                  <a:lnTo>
                    <a:pt x="170981" y="195671"/>
                  </a:lnTo>
                  <a:lnTo>
                    <a:pt x="134143" y="216598"/>
                  </a:lnTo>
                  <a:lnTo>
                    <a:pt x="102234" y="220599"/>
                  </a:lnTo>
                  <a:lnTo>
                    <a:pt x="76513" y="218338"/>
                  </a:lnTo>
                  <a:lnTo>
                    <a:pt x="35833" y="200292"/>
                  </a:lnTo>
                  <a:lnTo>
                    <a:pt x="11680" y="169197"/>
                  </a:lnTo>
                  <a:lnTo>
                    <a:pt x="0" y="111887"/>
                  </a:lnTo>
                  <a:lnTo>
                    <a:pt x="1714" y="87046"/>
                  </a:lnTo>
                  <a:lnTo>
                    <a:pt x="15430" y="45985"/>
                  </a:lnTo>
                  <a:lnTo>
                    <a:pt x="42052" y="16716"/>
                  </a:lnTo>
                  <a:lnTo>
                    <a:pt x="76723" y="1857"/>
                  </a:lnTo>
                  <a:lnTo>
                    <a:pt x="96773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2555" y="473456"/>
              <a:ext cx="129412" cy="84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9088" y="429514"/>
              <a:ext cx="3166110" cy="296545"/>
            </a:xfrm>
            <a:custGeom>
              <a:avLst/>
              <a:gdLst/>
              <a:ahLst/>
              <a:cxnLst/>
              <a:rect l="l" t="t" r="r" b="b"/>
              <a:pathLst>
                <a:path w="3166110" h="296545">
                  <a:moveTo>
                    <a:pt x="915924" y="5714"/>
                  </a:moveTo>
                  <a:lnTo>
                    <a:pt x="915924" y="80263"/>
                  </a:lnTo>
                  <a:lnTo>
                    <a:pt x="954151" y="80263"/>
                  </a:lnTo>
                  <a:lnTo>
                    <a:pt x="954151" y="124713"/>
                  </a:lnTo>
                  <a:lnTo>
                    <a:pt x="915924" y="124713"/>
                  </a:lnTo>
                  <a:lnTo>
                    <a:pt x="915924" y="209803"/>
                  </a:lnTo>
                  <a:lnTo>
                    <a:pt x="922020" y="246887"/>
                  </a:lnTo>
                  <a:lnTo>
                    <a:pt x="924687" y="248793"/>
                  </a:lnTo>
                  <a:lnTo>
                    <a:pt x="927735" y="249682"/>
                  </a:lnTo>
                  <a:lnTo>
                    <a:pt x="931545" y="249682"/>
                  </a:lnTo>
                  <a:lnTo>
                    <a:pt x="936625" y="249682"/>
                  </a:lnTo>
                  <a:lnTo>
                    <a:pt x="944117" y="247903"/>
                  </a:lnTo>
                  <a:lnTo>
                    <a:pt x="953897" y="244348"/>
                  </a:lnTo>
                  <a:lnTo>
                    <a:pt x="958723" y="287655"/>
                  </a:lnTo>
                  <a:lnTo>
                    <a:pt x="948676" y="291322"/>
                  </a:lnTo>
                  <a:lnTo>
                    <a:pt x="937974" y="293941"/>
                  </a:lnTo>
                  <a:lnTo>
                    <a:pt x="926629" y="295513"/>
                  </a:lnTo>
                  <a:lnTo>
                    <a:pt x="914653" y="296037"/>
                  </a:lnTo>
                  <a:lnTo>
                    <a:pt x="907244" y="295707"/>
                  </a:lnTo>
                  <a:lnTo>
                    <a:pt x="869569" y="277749"/>
                  </a:lnTo>
                  <a:lnTo>
                    <a:pt x="865759" y="272414"/>
                  </a:lnTo>
                  <a:lnTo>
                    <a:pt x="860034" y="230260"/>
                  </a:lnTo>
                  <a:lnTo>
                    <a:pt x="859916" y="216662"/>
                  </a:lnTo>
                  <a:lnTo>
                    <a:pt x="859916" y="124713"/>
                  </a:lnTo>
                  <a:lnTo>
                    <a:pt x="834263" y="124713"/>
                  </a:lnTo>
                  <a:lnTo>
                    <a:pt x="834263" y="80263"/>
                  </a:lnTo>
                  <a:lnTo>
                    <a:pt x="859916" y="80263"/>
                  </a:lnTo>
                  <a:lnTo>
                    <a:pt x="859916" y="38226"/>
                  </a:lnTo>
                  <a:lnTo>
                    <a:pt x="915924" y="5714"/>
                  </a:lnTo>
                  <a:close/>
                </a:path>
                <a:path w="3166110" h="296545">
                  <a:moveTo>
                    <a:pt x="3109849" y="0"/>
                  </a:moveTo>
                  <a:lnTo>
                    <a:pt x="3165729" y="0"/>
                  </a:lnTo>
                  <a:lnTo>
                    <a:pt x="3165729" y="291211"/>
                  </a:lnTo>
                  <a:lnTo>
                    <a:pt x="3109849" y="291211"/>
                  </a:lnTo>
                  <a:lnTo>
                    <a:pt x="3109849" y="0"/>
                  </a:lnTo>
                  <a:close/>
                </a:path>
                <a:path w="3166110" h="296545">
                  <a:moveTo>
                    <a:pt x="2773553" y="0"/>
                  </a:moveTo>
                  <a:lnTo>
                    <a:pt x="2829433" y="0"/>
                  </a:lnTo>
                  <a:lnTo>
                    <a:pt x="2829433" y="291211"/>
                  </a:lnTo>
                  <a:lnTo>
                    <a:pt x="2777490" y="291211"/>
                  </a:lnTo>
                  <a:lnTo>
                    <a:pt x="2777490" y="260223"/>
                  </a:lnTo>
                  <a:lnTo>
                    <a:pt x="2770798" y="268698"/>
                  </a:lnTo>
                  <a:lnTo>
                    <a:pt x="2738223" y="291000"/>
                  </a:lnTo>
                  <a:lnTo>
                    <a:pt x="2711577" y="296037"/>
                  </a:lnTo>
                  <a:lnTo>
                    <a:pt x="2694049" y="294203"/>
                  </a:lnTo>
                  <a:lnTo>
                    <a:pt x="2649347" y="266700"/>
                  </a:lnTo>
                  <a:lnTo>
                    <a:pt x="2629804" y="231568"/>
                  </a:lnTo>
                  <a:lnTo>
                    <a:pt x="2623312" y="184912"/>
                  </a:lnTo>
                  <a:lnTo>
                    <a:pt x="2624903" y="159670"/>
                  </a:lnTo>
                  <a:lnTo>
                    <a:pt x="2637563" y="118903"/>
                  </a:lnTo>
                  <a:lnTo>
                    <a:pt x="2677175" y="82407"/>
                  </a:lnTo>
                  <a:lnTo>
                    <a:pt x="2712339" y="75437"/>
                  </a:lnTo>
                  <a:lnTo>
                    <a:pt x="2729458" y="77273"/>
                  </a:lnTo>
                  <a:lnTo>
                    <a:pt x="2745374" y="82788"/>
                  </a:lnTo>
                  <a:lnTo>
                    <a:pt x="2760077" y="91993"/>
                  </a:lnTo>
                  <a:lnTo>
                    <a:pt x="2773553" y="104901"/>
                  </a:lnTo>
                  <a:lnTo>
                    <a:pt x="2773553" y="0"/>
                  </a:lnTo>
                  <a:close/>
                </a:path>
                <a:path w="3166110" h="296545">
                  <a:moveTo>
                    <a:pt x="2048764" y="0"/>
                  </a:moveTo>
                  <a:lnTo>
                    <a:pt x="2136775" y="0"/>
                  </a:lnTo>
                  <a:lnTo>
                    <a:pt x="2189607" y="198627"/>
                  </a:lnTo>
                  <a:lnTo>
                    <a:pt x="2241804" y="0"/>
                  </a:lnTo>
                  <a:lnTo>
                    <a:pt x="2330069" y="0"/>
                  </a:lnTo>
                  <a:lnTo>
                    <a:pt x="2330069" y="291211"/>
                  </a:lnTo>
                  <a:lnTo>
                    <a:pt x="2275459" y="291211"/>
                  </a:lnTo>
                  <a:lnTo>
                    <a:pt x="2275459" y="61975"/>
                  </a:lnTo>
                  <a:lnTo>
                    <a:pt x="2217674" y="291211"/>
                  </a:lnTo>
                  <a:lnTo>
                    <a:pt x="2161032" y="291211"/>
                  </a:lnTo>
                  <a:lnTo>
                    <a:pt x="2103374" y="61975"/>
                  </a:lnTo>
                  <a:lnTo>
                    <a:pt x="2103374" y="291211"/>
                  </a:lnTo>
                  <a:lnTo>
                    <a:pt x="2048764" y="291211"/>
                  </a:lnTo>
                  <a:lnTo>
                    <a:pt x="2048764" y="0"/>
                  </a:lnTo>
                  <a:close/>
                </a:path>
                <a:path w="3166110" h="296545">
                  <a:moveTo>
                    <a:pt x="1828164" y="0"/>
                  </a:moveTo>
                  <a:lnTo>
                    <a:pt x="1884045" y="0"/>
                  </a:lnTo>
                  <a:lnTo>
                    <a:pt x="1884045" y="291211"/>
                  </a:lnTo>
                  <a:lnTo>
                    <a:pt x="1828164" y="291211"/>
                  </a:lnTo>
                  <a:lnTo>
                    <a:pt x="1828164" y="0"/>
                  </a:lnTo>
                  <a:close/>
                </a:path>
                <a:path w="3166110" h="296545">
                  <a:moveTo>
                    <a:pt x="993013" y="0"/>
                  </a:moveTo>
                  <a:lnTo>
                    <a:pt x="1048892" y="0"/>
                  </a:lnTo>
                  <a:lnTo>
                    <a:pt x="1048892" y="51562"/>
                  </a:lnTo>
                  <a:lnTo>
                    <a:pt x="993013" y="51562"/>
                  </a:lnTo>
                  <a:lnTo>
                    <a:pt x="993013" y="0"/>
                  </a:lnTo>
                  <a:close/>
                </a:path>
                <a:path w="3166110" h="296545">
                  <a:moveTo>
                    <a:pt x="519049" y="0"/>
                  </a:moveTo>
                  <a:lnTo>
                    <a:pt x="574929" y="0"/>
                  </a:lnTo>
                  <a:lnTo>
                    <a:pt x="574929" y="291211"/>
                  </a:lnTo>
                  <a:lnTo>
                    <a:pt x="519049" y="291211"/>
                  </a:lnTo>
                  <a:lnTo>
                    <a:pt x="519049" y="0"/>
                  </a:lnTo>
                  <a:close/>
                </a:path>
                <a:path w="3166110" h="296545">
                  <a:moveTo>
                    <a:pt x="0" y="0"/>
                  </a:moveTo>
                  <a:lnTo>
                    <a:pt x="123698" y="0"/>
                  </a:lnTo>
                  <a:lnTo>
                    <a:pt x="145458" y="478"/>
                  </a:lnTo>
                  <a:lnTo>
                    <a:pt x="191643" y="7747"/>
                  </a:lnTo>
                  <a:lnTo>
                    <a:pt x="225425" y="35687"/>
                  </a:lnTo>
                  <a:lnTo>
                    <a:pt x="238125" y="81661"/>
                  </a:lnTo>
                  <a:lnTo>
                    <a:pt x="236932" y="97329"/>
                  </a:lnTo>
                  <a:lnTo>
                    <a:pt x="218948" y="135762"/>
                  </a:lnTo>
                  <a:lnTo>
                    <a:pt x="179264" y="158926"/>
                  </a:lnTo>
                  <a:lnTo>
                    <a:pt x="161289" y="162687"/>
                  </a:lnTo>
                  <a:lnTo>
                    <a:pt x="170408" y="168354"/>
                  </a:lnTo>
                  <a:lnTo>
                    <a:pt x="199524" y="195026"/>
                  </a:lnTo>
                  <a:lnTo>
                    <a:pt x="226313" y="234441"/>
                  </a:lnTo>
                  <a:lnTo>
                    <a:pt x="261874" y="291211"/>
                  </a:lnTo>
                  <a:lnTo>
                    <a:pt x="191516" y="291211"/>
                  </a:lnTo>
                  <a:lnTo>
                    <a:pt x="148970" y="227837"/>
                  </a:lnTo>
                  <a:lnTo>
                    <a:pt x="138539" y="212435"/>
                  </a:lnTo>
                  <a:lnTo>
                    <a:pt x="112394" y="179070"/>
                  </a:lnTo>
                  <a:lnTo>
                    <a:pt x="70738" y="169672"/>
                  </a:lnTo>
                  <a:lnTo>
                    <a:pt x="58800" y="169672"/>
                  </a:lnTo>
                  <a:lnTo>
                    <a:pt x="58800" y="291211"/>
                  </a:lnTo>
                  <a:lnTo>
                    <a:pt x="0" y="29121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/>
              </a:endParaRPr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93144F50-928B-52A4-BD32-A4CDE3CD0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64" y="32133"/>
            <a:ext cx="2516836" cy="66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7364" y="806450"/>
            <a:ext cx="7752080" cy="344170"/>
            <a:chOff x="603364" y="806450"/>
            <a:chExt cx="7752080" cy="34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698" y="811783"/>
              <a:ext cx="7741297" cy="3332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13553" y="981837"/>
              <a:ext cx="1764030" cy="58419"/>
            </a:xfrm>
            <a:custGeom>
              <a:avLst/>
              <a:gdLst/>
              <a:ahLst/>
              <a:cxnLst/>
              <a:rect l="l" t="t" r="r" b="b"/>
              <a:pathLst>
                <a:path w="1764029" h="58419">
                  <a:moveTo>
                    <a:pt x="1763522" y="0"/>
                  </a:moveTo>
                  <a:lnTo>
                    <a:pt x="1758164" y="1617"/>
                  </a:lnTo>
                  <a:lnTo>
                    <a:pt x="1751425" y="3413"/>
                  </a:lnTo>
                  <a:lnTo>
                    <a:pt x="1743305" y="5375"/>
                  </a:lnTo>
                  <a:lnTo>
                    <a:pt x="1733803" y="7492"/>
                  </a:lnTo>
                  <a:lnTo>
                    <a:pt x="1724566" y="9608"/>
                  </a:lnTo>
                  <a:lnTo>
                    <a:pt x="1697736" y="26162"/>
                  </a:lnTo>
                  <a:lnTo>
                    <a:pt x="1697736" y="33147"/>
                  </a:lnTo>
                  <a:lnTo>
                    <a:pt x="1697736" y="39877"/>
                  </a:lnTo>
                  <a:lnTo>
                    <a:pt x="1700276" y="45847"/>
                  </a:lnTo>
                  <a:lnTo>
                    <a:pt x="1705355" y="50800"/>
                  </a:lnTo>
                  <a:lnTo>
                    <a:pt x="1710563" y="55752"/>
                  </a:lnTo>
                  <a:lnTo>
                    <a:pt x="1716913" y="58292"/>
                  </a:lnTo>
                  <a:lnTo>
                    <a:pt x="1724787" y="58292"/>
                  </a:lnTo>
                  <a:lnTo>
                    <a:pt x="1759712" y="39877"/>
                  </a:lnTo>
                  <a:lnTo>
                    <a:pt x="1761617" y="33400"/>
                  </a:lnTo>
                  <a:lnTo>
                    <a:pt x="1762887" y="29337"/>
                  </a:lnTo>
                  <a:lnTo>
                    <a:pt x="1763522" y="21336"/>
                  </a:lnTo>
                  <a:lnTo>
                    <a:pt x="1763522" y="9651"/>
                  </a:lnTo>
                  <a:lnTo>
                    <a:pt x="1763522" y="0"/>
                  </a:lnTo>
                  <a:close/>
                </a:path>
                <a:path w="1764029" h="58419">
                  <a:moveTo>
                    <a:pt x="914654" y="0"/>
                  </a:moveTo>
                  <a:lnTo>
                    <a:pt x="909296" y="1617"/>
                  </a:lnTo>
                  <a:lnTo>
                    <a:pt x="902557" y="3413"/>
                  </a:lnTo>
                  <a:lnTo>
                    <a:pt x="894437" y="5375"/>
                  </a:lnTo>
                  <a:lnTo>
                    <a:pt x="884936" y="7492"/>
                  </a:lnTo>
                  <a:lnTo>
                    <a:pt x="875698" y="9608"/>
                  </a:lnTo>
                  <a:lnTo>
                    <a:pt x="848868" y="26162"/>
                  </a:lnTo>
                  <a:lnTo>
                    <a:pt x="848868" y="33147"/>
                  </a:lnTo>
                  <a:lnTo>
                    <a:pt x="848868" y="39877"/>
                  </a:lnTo>
                  <a:lnTo>
                    <a:pt x="851408" y="45847"/>
                  </a:lnTo>
                  <a:lnTo>
                    <a:pt x="856488" y="50800"/>
                  </a:lnTo>
                  <a:lnTo>
                    <a:pt x="861695" y="55752"/>
                  </a:lnTo>
                  <a:lnTo>
                    <a:pt x="868045" y="58292"/>
                  </a:lnTo>
                  <a:lnTo>
                    <a:pt x="875919" y="58292"/>
                  </a:lnTo>
                  <a:lnTo>
                    <a:pt x="910844" y="39877"/>
                  </a:lnTo>
                  <a:lnTo>
                    <a:pt x="912749" y="33400"/>
                  </a:lnTo>
                  <a:lnTo>
                    <a:pt x="914019" y="29337"/>
                  </a:lnTo>
                  <a:lnTo>
                    <a:pt x="914654" y="21336"/>
                  </a:lnTo>
                  <a:lnTo>
                    <a:pt x="914654" y="9651"/>
                  </a:lnTo>
                  <a:lnTo>
                    <a:pt x="914654" y="0"/>
                  </a:lnTo>
                  <a:close/>
                </a:path>
                <a:path w="1764029" h="58419">
                  <a:moveTo>
                    <a:pt x="65786" y="0"/>
                  </a:moveTo>
                  <a:lnTo>
                    <a:pt x="60428" y="1617"/>
                  </a:lnTo>
                  <a:lnTo>
                    <a:pt x="53689" y="3413"/>
                  </a:lnTo>
                  <a:lnTo>
                    <a:pt x="45569" y="5375"/>
                  </a:lnTo>
                  <a:lnTo>
                    <a:pt x="36068" y="7492"/>
                  </a:lnTo>
                  <a:lnTo>
                    <a:pt x="26830" y="9608"/>
                  </a:lnTo>
                  <a:lnTo>
                    <a:pt x="0" y="26162"/>
                  </a:lnTo>
                  <a:lnTo>
                    <a:pt x="0" y="33147"/>
                  </a:lnTo>
                  <a:lnTo>
                    <a:pt x="0" y="39877"/>
                  </a:lnTo>
                  <a:lnTo>
                    <a:pt x="2539" y="45847"/>
                  </a:lnTo>
                  <a:lnTo>
                    <a:pt x="7620" y="50800"/>
                  </a:lnTo>
                  <a:lnTo>
                    <a:pt x="12826" y="55752"/>
                  </a:lnTo>
                  <a:lnTo>
                    <a:pt x="19176" y="58292"/>
                  </a:lnTo>
                  <a:lnTo>
                    <a:pt x="27050" y="58292"/>
                  </a:lnTo>
                  <a:lnTo>
                    <a:pt x="61975" y="39877"/>
                  </a:lnTo>
                  <a:lnTo>
                    <a:pt x="63881" y="33400"/>
                  </a:lnTo>
                  <a:lnTo>
                    <a:pt x="65150" y="29337"/>
                  </a:lnTo>
                  <a:lnTo>
                    <a:pt x="65786" y="21336"/>
                  </a:lnTo>
                  <a:lnTo>
                    <a:pt x="65786" y="9651"/>
                  </a:lnTo>
                  <a:lnTo>
                    <a:pt x="65786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7242" y="976503"/>
              <a:ext cx="76454" cy="689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790" y="976503"/>
              <a:ext cx="76453" cy="689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684" y="954151"/>
              <a:ext cx="119202" cy="786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81266" y="921638"/>
              <a:ext cx="1217930" cy="113030"/>
            </a:xfrm>
            <a:custGeom>
              <a:avLst/>
              <a:gdLst/>
              <a:ahLst/>
              <a:cxnLst/>
              <a:rect l="l" t="t" r="r" b="b"/>
              <a:pathLst>
                <a:path w="1217929" h="113030">
                  <a:moveTo>
                    <a:pt x="1172844" y="0"/>
                  </a:moveTo>
                  <a:lnTo>
                    <a:pt x="1135100" y="22653"/>
                  </a:lnTo>
                  <a:lnTo>
                    <a:pt x="1127759" y="56514"/>
                  </a:lnTo>
                  <a:lnTo>
                    <a:pt x="1128571" y="69423"/>
                  </a:lnTo>
                  <a:lnTo>
                    <a:pt x="1147699" y="104886"/>
                  </a:lnTo>
                  <a:lnTo>
                    <a:pt x="1172844" y="113030"/>
                  </a:lnTo>
                  <a:lnTo>
                    <a:pt x="1181988" y="112125"/>
                  </a:lnTo>
                  <a:lnTo>
                    <a:pt x="1214564" y="80644"/>
                  </a:lnTo>
                  <a:lnTo>
                    <a:pt x="1217802" y="56261"/>
                  </a:lnTo>
                  <a:lnTo>
                    <a:pt x="1216993" y="43501"/>
                  </a:lnTo>
                  <a:lnTo>
                    <a:pt x="1197990" y="8197"/>
                  </a:lnTo>
                  <a:lnTo>
                    <a:pt x="1172844" y="0"/>
                  </a:lnTo>
                  <a:close/>
                </a:path>
                <a:path w="1217929" h="113030">
                  <a:moveTo>
                    <a:pt x="45084" y="0"/>
                  </a:moveTo>
                  <a:lnTo>
                    <a:pt x="7340" y="22653"/>
                  </a:lnTo>
                  <a:lnTo>
                    <a:pt x="0" y="56514"/>
                  </a:lnTo>
                  <a:lnTo>
                    <a:pt x="811" y="69423"/>
                  </a:lnTo>
                  <a:lnTo>
                    <a:pt x="19938" y="104886"/>
                  </a:lnTo>
                  <a:lnTo>
                    <a:pt x="45084" y="113030"/>
                  </a:lnTo>
                  <a:lnTo>
                    <a:pt x="54228" y="112125"/>
                  </a:lnTo>
                  <a:lnTo>
                    <a:pt x="86804" y="80644"/>
                  </a:lnTo>
                  <a:lnTo>
                    <a:pt x="90042" y="56261"/>
                  </a:lnTo>
                  <a:lnTo>
                    <a:pt x="89233" y="43501"/>
                  </a:lnTo>
                  <a:lnTo>
                    <a:pt x="70230" y="8197"/>
                  </a:lnTo>
                  <a:lnTo>
                    <a:pt x="45084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3048" y="916304"/>
              <a:ext cx="100711" cy="1236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39811" y="919226"/>
              <a:ext cx="73025" cy="43180"/>
            </a:xfrm>
            <a:custGeom>
              <a:avLst/>
              <a:gdLst/>
              <a:ahLst/>
              <a:cxnLst/>
              <a:rect l="l" t="t" r="r" b="b"/>
              <a:pathLst>
                <a:path w="73025" h="43180">
                  <a:moveTo>
                    <a:pt x="36575" y="0"/>
                  </a:moveTo>
                  <a:lnTo>
                    <a:pt x="2460" y="25336"/>
                  </a:lnTo>
                  <a:lnTo>
                    <a:pt x="0" y="43179"/>
                  </a:lnTo>
                  <a:lnTo>
                    <a:pt x="72771" y="43179"/>
                  </a:lnTo>
                  <a:lnTo>
                    <a:pt x="56399" y="6215"/>
                  </a:lnTo>
                  <a:lnTo>
                    <a:pt x="3657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0354" y="913892"/>
              <a:ext cx="92074" cy="12738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66003" y="919226"/>
              <a:ext cx="73025" cy="43180"/>
            </a:xfrm>
            <a:custGeom>
              <a:avLst/>
              <a:gdLst/>
              <a:ahLst/>
              <a:cxnLst/>
              <a:rect l="l" t="t" r="r" b="b"/>
              <a:pathLst>
                <a:path w="73025" h="43180">
                  <a:moveTo>
                    <a:pt x="36575" y="0"/>
                  </a:moveTo>
                  <a:lnTo>
                    <a:pt x="2460" y="25336"/>
                  </a:lnTo>
                  <a:lnTo>
                    <a:pt x="0" y="43179"/>
                  </a:lnTo>
                  <a:lnTo>
                    <a:pt x="72771" y="43179"/>
                  </a:lnTo>
                  <a:lnTo>
                    <a:pt x="56399" y="6215"/>
                  </a:lnTo>
                  <a:lnTo>
                    <a:pt x="3657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2878" y="913892"/>
              <a:ext cx="92456" cy="1223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00798" y="882014"/>
              <a:ext cx="7360284" cy="192405"/>
            </a:xfrm>
            <a:custGeom>
              <a:avLst/>
              <a:gdLst/>
              <a:ahLst/>
              <a:cxnLst/>
              <a:rect l="l" t="t" r="r" b="b"/>
              <a:pathLst>
                <a:path w="7360284" h="192405">
                  <a:moveTo>
                    <a:pt x="3300996" y="37211"/>
                  </a:moveTo>
                  <a:lnTo>
                    <a:pt x="3266881" y="62547"/>
                  </a:lnTo>
                  <a:lnTo>
                    <a:pt x="3264420" y="80390"/>
                  </a:lnTo>
                  <a:lnTo>
                    <a:pt x="3337191" y="80390"/>
                  </a:lnTo>
                  <a:lnTo>
                    <a:pt x="3320820" y="43426"/>
                  </a:lnTo>
                  <a:lnTo>
                    <a:pt x="3300996" y="37211"/>
                  </a:lnTo>
                  <a:close/>
                </a:path>
                <a:path w="7360284" h="192405">
                  <a:moveTo>
                    <a:pt x="1837956" y="37211"/>
                  </a:moveTo>
                  <a:lnTo>
                    <a:pt x="1803841" y="62547"/>
                  </a:lnTo>
                  <a:lnTo>
                    <a:pt x="1801380" y="80390"/>
                  </a:lnTo>
                  <a:lnTo>
                    <a:pt x="1874151" y="80390"/>
                  </a:lnTo>
                  <a:lnTo>
                    <a:pt x="1857780" y="43426"/>
                  </a:lnTo>
                  <a:lnTo>
                    <a:pt x="1837956" y="37211"/>
                  </a:lnTo>
                  <a:close/>
                </a:path>
                <a:path w="7360284" h="192405">
                  <a:moveTo>
                    <a:pt x="36575" y="37211"/>
                  </a:moveTo>
                  <a:lnTo>
                    <a:pt x="2468" y="62547"/>
                  </a:lnTo>
                  <a:lnTo>
                    <a:pt x="0" y="80390"/>
                  </a:lnTo>
                  <a:lnTo>
                    <a:pt x="72821" y="80390"/>
                  </a:lnTo>
                  <a:lnTo>
                    <a:pt x="56405" y="43426"/>
                  </a:lnTo>
                  <a:lnTo>
                    <a:pt x="36575" y="37211"/>
                  </a:lnTo>
                  <a:close/>
                </a:path>
                <a:path w="7360284" h="192405">
                  <a:moveTo>
                    <a:pt x="5542800" y="4063"/>
                  </a:moveTo>
                  <a:lnTo>
                    <a:pt x="5591441" y="4063"/>
                  </a:lnTo>
                  <a:lnTo>
                    <a:pt x="5591441" y="188213"/>
                  </a:lnTo>
                  <a:lnTo>
                    <a:pt x="5542800" y="188213"/>
                  </a:lnTo>
                  <a:lnTo>
                    <a:pt x="5542800" y="4063"/>
                  </a:lnTo>
                  <a:close/>
                </a:path>
                <a:path w="7360284" h="192405">
                  <a:moveTo>
                    <a:pt x="3742956" y="4063"/>
                  </a:moveTo>
                  <a:lnTo>
                    <a:pt x="3791597" y="4063"/>
                  </a:lnTo>
                  <a:lnTo>
                    <a:pt x="3791597" y="188213"/>
                  </a:lnTo>
                  <a:lnTo>
                    <a:pt x="3742956" y="188213"/>
                  </a:lnTo>
                  <a:lnTo>
                    <a:pt x="3742956" y="4063"/>
                  </a:lnTo>
                  <a:close/>
                </a:path>
                <a:path w="7360284" h="192405">
                  <a:moveTo>
                    <a:pt x="1467624" y="4063"/>
                  </a:moveTo>
                  <a:lnTo>
                    <a:pt x="1516265" y="4063"/>
                  </a:lnTo>
                  <a:lnTo>
                    <a:pt x="1516265" y="188213"/>
                  </a:lnTo>
                  <a:lnTo>
                    <a:pt x="1467624" y="188213"/>
                  </a:lnTo>
                  <a:lnTo>
                    <a:pt x="1467624" y="4063"/>
                  </a:lnTo>
                  <a:close/>
                </a:path>
                <a:path w="7360284" h="192405">
                  <a:moveTo>
                    <a:pt x="7272667" y="0"/>
                  </a:moveTo>
                  <a:lnTo>
                    <a:pt x="7324513" y="15216"/>
                  </a:lnTo>
                  <a:lnTo>
                    <a:pt x="7355043" y="61452"/>
                  </a:lnTo>
                  <a:lnTo>
                    <a:pt x="7360170" y="110236"/>
                  </a:lnTo>
                  <a:lnTo>
                    <a:pt x="7238123" y="110236"/>
                  </a:lnTo>
                  <a:lnTo>
                    <a:pt x="7239076" y="120477"/>
                  </a:lnTo>
                  <a:lnTo>
                    <a:pt x="7262587" y="152971"/>
                  </a:lnTo>
                  <a:lnTo>
                    <a:pt x="7278001" y="155956"/>
                  </a:lnTo>
                  <a:lnTo>
                    <a:pt x="7285621" y="155956"/>
                  </a:lnTo>
                  <a:lnTo>
                    <a:pt x="7292098" y="153924"/>
                  </a:lnTo>
                  <a:lnTo>
                    <a:pt x="7297305" y="149733"/>
                  </a:lnTo>
                  <a:lnTo>
                    <a:pt x="7302512" y="145542"/>
                  </a:lnTo>
                  <a:lnTo>
                    <a:pt x="7306322" y="138937"/>
                  </a:lnTo>
                  <a:lnTo>
                    <a:pt x="7308989" y="129667"/>
                  </a:lnTo>
                  <a:lnTo>
                    <a:pt x="7357630" y="137795"/>
                  </a:lnTo>
                  <a:lnTo>
                    <a:pt x="7337467" y="170674"/>
                  </a:lnTo>
                  <a:lnTo>
                    <a:pt x="7292017" y="191525"/>
                  </a:lnTo>
                  <a:lnTo>
                    <a:pt x="7277493" y="192405"/>
                  </a:lnTo>
                  <a:lnTo>
                    <a:pt x="7255040" y="190450"/>
                  </a:lnTo>
                  <a:lnTo>
                    <a:pt x="7219468" y="174777"/>
                  </a:lnTo>
                  <a:lnTo>
                    <a:pt x="7192768" y="132572"/>
                  </a:lnTo>
                  <a:lnTo>
                    <a:pt x="7188212" y="97536"/>
                  </a:lnTo>
                  <a:lnTo>
                    <a:pt x="7189710" y="75914"/>
                  </a:lnTo>
                  <a:lnTo>
                    <a:pt x="7212088" y="25908"/>
                  </a:lnTo>
                  <a:lnTo>
                    <a:pt x="7255165" y="1619"/>
                  </a:lnTo>
                  <a:lnTo>
                    <a:pt x="7272667" y="0"/>
                  </a:lnTo>
                  <a:close/>
                </a:path>
                <a:path w="7360284" h="192405">
                  <a:moveTo>
                    <a:pt x="6853186" y="0"/>
                  </a:moveTo>
                  <a:lnTo>
                    <a:pt x="6891175" y="6762"/>
                  </a:lnTo>
                  <a:lnTo>
                    <a:pt x="6933307" y="41552"/>
                  </a:lnTo>
                  <a:lnTo>
                    <a:pt x="6948309" y="95631"/>
                  </a:lnTo>
                  <a:lnTo>
                    <a:pt x="6946638" y="115663"/>
                  </a:lnTo>
                  <a:lnTo>
                    <a:pt x="6921385" y="164973"/>
                  </a:lnTo>
                  <a:lnTo>
                    <a:pt x="6873111" y="190690"/>
                  </a:lnTo>
                  <a:lnTo>
                    <a:pt x="6853567" y="192405"/>
                  </a:lnTo>
                  <a:lnTo>
                    <a:pt x="6841042" y="191690"/>
                  </a:lnTo>
                  <a:lnTo>
                    <a:pt x="6794419" y="174593"/>
                  </a:lnTo>
                  <a:lnTo>
                    <a:pt x="6765014" y="135782"/>
                  </a:lnTo>
                  <a:lnTo>
                    <a:pt x="6758317" y="93599"/>
                  </a:lnTo>
                  <a:lnTo>
                    <a:pt x="6759057" y="81524"/>
                  </a:lnTo>
                  <a:lnTo>
                    <a:pt x="6776875" y="35941"/>
                  </a:lnTo>
                  <a:lnTo>
                    <a:pt x="6815449" y="6697"/>
                  </a:lnTo>
                  <a:lnTo>
                    <a:pt x="6853186" y="0"/>
                  </a:lnTo>
                  <a:close/>
                </a:path>
                <a:path w="7360284" h="192405">
                  <a:moveTo>
                    <a:pt x="6146558" y="0"/>
                  </a:moveTo>
                  <a:lnTo>
                    <a:pt x="6186152" y="4286"/>
                  </a:lnTo>
                  <a:lnTo>
                    <a:pt x="6217551" y="27305"/>
                  </a:lnTo>
                  <a:lnTo>
                    <a:pt x="6224155" y="70865"/>
                  </a:lnTo>
                  <a:lnTo>
                    <a:pt x="6223647" y="127762"/>
                  </a:lnTo>
                  <a:lnTo>
                    <a:pt x="6223790" y="139072"/>
                  </a:lnTo>
                  <a:lnTo>
                    <a:pt x="6231720" y="181738"/>
                  </a:lnTo>
                  <a:lnTo>
                    <a:pt x="6234696" y="188213"/>
                  </a:lnTo>
                  <a:lnTo>
                    <a:pt x="6186436" y="188213"/>
                  </a:lnTo>
                  <a:lnTo>
                    <a:pt x="6185166" y="185038"/>
                  </a:lnTo>
                  <a:lnTo>
                    <a:pt x="6183642" y="180212"/>
                  </a:lnTo>
                  <a:lnTo>
                    <a:pt x="6181864" y="173862"/>
                  </a:lnTo>
                  <a:lnTo>
                    <a:pt x="6180975" y="170942"/>
                  </a:lnTo>
                  <a:lnTo>
                    <a:pt x="6180467" y="169037"/>
                  </a:lnTo>
                  <a:lnTo>
                    <a:pt x="6180086" y="168148"/>
                  </a:lnTo>
                  <a:lnTo>
                    <a:pt x="6173704" y="173843"/>
                  </a:lnTo>
                  <a:lnTo>
                    <a:pt x="6167132" y="178752"/>
                  </a:lnTo>
                  <a:lnTo>
                    <a:pt x="6130967" y="192024"/>
                  </a:lnTo>
                  <a:lnTo>
                    <a:pt x="6123063" y="192405"/>
                  </a:lnTo>
                  <a:lnTo>
                    <a:pt x="6109558" y="191450"/>
                  </a:lnTo>
                  <a:lnTo>
                    <a:pt x="6071065" y="168800"/>
                  </a:lnTo>
                  <a:lnTo>
                    <a:pt x="6061849" y="137922"/>
                  </a:lnTo>
                  <a:lnTo>
                    <a:pt x="6062304" y="130325"/>
                  </a:lnTo>
                  <a:lnTo>
                    <a:pt x="6083806" y="95035"/>
                  </a:lnTo>
                  <a:lnTo>
                    <a:pt x="6128905" y="80010"/>
                  </a:lnTo>
                  <a:lnTo>
                    <a:pt x="6144665" y="76894"/>
                  </a:lnTo>
                  <a:lnTo>
                    <a:pt x="6157829" y="73850"/>
                  </a:lnTo>
                  <a:lnTo>
                    <a:pt x="6168374" y="70901"/>
                  </a:lnTo>
                  <a:lnTo>
                    <a:pt x="6176276" y="68072"/>
                  </a:lnTo>
                  <a:lnTo>
                    <a:pt x="6176276" y="63246"/>
                  </a:lnTo>
                  <a:lnTo>
                    <a:pt x="6176276" y="53848"/>
                  </a:lnTo>
                  <a:lnTo>
                    <a:pt x="6143129" y="37211"/>
                  </a:lnTo>
                  <a:lnTo>
                    <a:pt x="6134493" y="37211"/>
                  </a:lnTo>
                  <a:lnTo>
                    <a:pt x="6110998" y="60325"/>
                  </a:lnTo>
                  <a:lnTo>
                    <a:pt x="6066802" y="52324"/>
                  </a:lnTo>
                  <a:lnTo>
                    <a:pt x="6092456" y="12826"/>
                  </a:lnTo>
                  <a:lnTo>
                    <a:pt x="6129747" y="789"/>
                  </a:lnTo>
                  <a:lnTo>
                    <a:pt x="6146558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3352" y="876681"/>
              <a:ext cx="178561" cy="1988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48301" y="882014"/>
              <a:ext cx="1773555" cy="263525"/>
            </a:xfrm>
            <a:custGeom>
              <a:avLst/>
              <a:gdLst/>
              <a:ahLst/>
              <a:cxnLst/>
              <a:rect l="l" t="t" r="r" b="b"/>
              <a:pathLst>
                <a:path w="1773554" h="263525">
                  <a:moveTo>
                    <a:pt x="1677924" y="0"/>
                  </a:moveTo>
                  <a:lnTo>
                    <a:pt x="1715912" y="6762"/>
                  </a:lnTo>
                  <a:lnTo>
                    <a:pt x="1758045" y="41552"/>
                  </a:lnTo>
                  <a:lnTo>
                    <a:pt x="1773047" y="95631"/>
                  </a:lnTo>
                  <a:lnTo>
                    <a:pt x="1771376" y="115663"/>
                  </a:lnTo>
                  <a:lnTo>
                    <a:pt x="1746123" y="164973"/>
                  </a:lnTo>
                  <a:lnTo>
                    <a:pt x="1697849" y="190690"/>
                  </a:lnTo>
                  <a:lnTo>
                    <a:pt x="1678304" y="192405"/>
                  </a:lnTo>
                  <a:lnTo>
                    <a:pt x="1665779" y="191690"/>
                  </a:lnTo>
                  <a:lnTo>
                    <a:pt x="1619156" y="174593"/>
                  </a:lnTo>
                  <a:lnTo>
                    <a:pt x="1589752" y="135782"/>
                  </a:lnTo>
                  <a:lnTo>
                    <a:pt x="1583054" y="93599"/>
                  </a:lnTo>
                  <a:lnTo>
                    <a:pt x="1583795" y="81524"/>
                  </a:lnTo>
                  <a:lnTo>
                    <a:pt x="1601612" y="35941"/>
                  </a:lnTo>
                  <a:lnTo>
                    <a:pt x="1640187" y="6697"/>
                  </a:lnTo>
                  <a:lnTo>
                    <a:pt x="1677924" y="0"/>
                  </a:lnTo>
                  <a:close/>
                </a:path>
                <a:path w="1773554" h="263525">
                  <a:moveTo>
                    <a:pt x="1250188" y="0"/>
                  </a:moveTo>
                  <a:lnTo>
                    <a:pt x="1289782" y="4286"/>
                  </a:lnTo>
                  <a:lnTo>
                    <a:pt x="1321181" y="27305"/>
                  </a:lnTo>
                  <a:lnTo>
                    <a:pt x="1327785" y="70865"/>
                  </a:lnTo>
                  <a:lnTo>
                    <a:pt x="1327277" y="127762"/>
                  </a:lnTo>
                  <a:lnTo>
                    <a:pt x="1327419" y="139072"/>
                  </a:lnTo>
                  <a:lnTo>
                    <a:pt x="1335349" y="181738"/>
                  </a:lnTo>
                  <a:lnTo>
                    <a:pt x="1338326" y="188213"/>
                  </a:lnTo>
                  <a:lnTo>
                    <a:pt x="1290065" y="188213"/>
                  </a:lnTo>
                  <a:lnTo>
                    <a:pt x="1288796" y="185038"/>
                  </a:lnTo>
                  <a:lnTo>
                    <a:pt x="1287272" y="180212"/>
                  </a:lnTo>
                  <a:lnTo>
                    <a:pt x="1285494" y="173862"/>
                  </a:lnTo>
                  <a:lnTo>
                    <a:pt x="1284604" y="170942"/>
                  </a:lnTo>
                  <a:lnTo>
                    <a:pt x="1284097" y="169037"/>
                  </a:lnTo>
                  <a:lnTo>
                    <a:pt x="1283715" y="168148"/>
                  </a:lnTo>
                  <a:lnTo>
                    <a:pt x="1277334" y="173843"/>
                  </a:lnTo>
                  <a:lnTo>
                    <a:pt x="1270762" y="178752"/>
                  </a:lnTo>
                  <a:lnTo>
                    <a:pt x="1234596" y="192024"/>
                  </a:lnTo>
                  <a:lnTo>
                    <a:pt x="1226693" y="192405"/>
                  </a:lnTo>
                  <a:lnTo>
                    <a:pt x="1213187" y="191450"/>
                  </a:lnTo>
                  <a:lnTo>
                    <a:pt x="1174694" y="168800"/>
                  </a:lnTo>
                  <a:lnTo>
                    <a:pt x="1165478" y="137922"/>
                  </a:lnTo>
                  <a:lnTo>
                    <a:pt x="1165933" y="130325"/>
                  </a:lnTo>
                  <a:lnTo>
                    <a:pt x="1187436" y="95035"/>
                  </a:lnTo>
                  <a:lnTo>
                    <a:pt x="1232535" y="80010"/>
                  </a:lnTo>
                  <a:lnTo>
                    <a:pt x="1248294" y="76894"/>
                  </a:lnTo>
                  <a:lnTo>
                    <a:pt x="1261459" y="73850"/>
                  </a:lnTo>
                  <a:lnTo>
                    <a:pt x="1272004" y="70901"/>
                  </a:lnTo>
                  <a:lnTo>
                    <a:pt x="1279906" y="68072"/>
                  </a:lnTo>
                  <a:lnTo>
                    <a:pt x="1279906" y="63246"/>
                  </a:lnTo>
                  <a:lnTo>
                    <a:pt x="1279906" y="53848"/>
                  </a:lnTo>
                  <a:lnTo>
                    <a:pt x="1246759" y="37211"/>
                  </a:lnTo>
                  <a:lnTo>
                    <a:pt x="1238123" y="37211"/>
                  </a:lnTo>
                  <a:lnTo>
                    <a:pt x="1214627" y="60325"/>
                  </a:lnTo>
                  <a:lnTo>
                    <a:pt x="1170432" y="52324"/>
                  </a:lnTo>
                  <a:lnTo>
                    <a:pt x="1196086" y="12826"/>
                  </a:lnTo>
                  <a:lnTo>
                    <a:pt x="1233376" y="789"/>
                  </a:lnTo>
                  <a:lnTo>
                    <a:pt x="1250188" y="0"/>
                  </a:lnTo>
                  <a:close/>
                </a:path>
                <a:path w="1773554" h="263525">
                  <a:moveTo>
                    <a:pt x="951357" y="0"/>
                  </a:moveTo>
                  <a:lnTo>
                    <a:pt x="1003202" y="15216"/>
                  </a:lnTo>
                  <a:lnTo>
                    <a:pt x="1033732" y="61452"/>
                  </a:lnTo>
                  <a:lnTo>
                    <a:pt x="1038860" y="110236"/>
                  </a:lnTo>
                  <a:lnTo>
                    <a:pt x="916813" y="110236"/>
                  </a:lnTo>
                  <a:lnTo>
                    <a:pt x="917765" y="120477"/>
                  </a:lnTo>
                  <a:lnTo>
                    <a:pt x="941276" y="152971"/>
                  </a:lnTo>
                  <a:lnTo>
                    <a:pt x="956690" y="155956"/>
                  </a:lnTo>
                  <a:lnTo>
                    <a:pt x="964311" y="155956"/>
                  </a:lnTo>
                  <a:lnTo>
                    <a:pt x="987678" y="129667"/>
                  </a:lnTo>
                  <a:lnTo>
                    <a:pt x="1036320" y="137795"/>
                  </a:lnTo>
                  <a:lnTo>
                    <a:pt x="1016156" y="170674"/>
                  </a:lnTo>
                  <a:lnTo>
                    <a:pt x="970706" y="191525"/>
                  </a:lnTo>
                  <a:lnTo>
                    <a:pt x="956183" y="192405"/>
                  </a:lnTo>
                  <a:lnTo>
                    <a:pt x="933729" y="190450"/>
                  </a:lnTo>
                  <a:lnTo>
                    <a:pt x="898157" y="174777"/>
                  </a:lnTo>
                  <a:lnTo>
                    <a:pt x="871458" y="132572"/>
                  </a:lnTo>
                  <a:lnTo>
                    <a:pt x="866901" y="97536"/>
                  </a:lnTo>
                  <a:lnTo>
                    <a:pt x="868400" y="75914"/>
                  </a:lnTo>
                  <a:lnTo>
                    <a:pt x="890777" y="25908"/>
                  </a:lnTo>
                  <a:lnTo>
                    <a:pt x="933854" y="1619"/>
                  </a:lnTo>
                  <a:lnTo>
                    <a:pt x="951357" y="0"/>
                  </a:lnTo>
                  <a:close/>
                </a:path>
                <a:path w="1773554" h="263525">
                  <a:moveTo>
                    <a:pt x="401320" y="0"/>
                  </a:moveTo>
                  <a:lnTo>
                    <a:pt x="440914" y="4286"/>
                  </a:lnTo>
                  <a:lnTo>
                    <a:pt x="472313" y="27305"/>
                  </a:lnTo>
                  <a:lnTo>
                    <a:pt x="478916" y="70865"/>
                  </a:lnTo>
                  <a:lnTo>
                    <a:pt x="478409" y="127762"/>
                  </a:lnTo>
                  <a:lnTo>
                    <a:pt x="478551" y="139072"/>
                  </a:lnTo>
                  <a:lnTo>
                    <a:pt x="486481" y="181738"/>
                  </a:lnTo>
                  <a:lnTo>
                    <a:pt x="489458" y="188213"/>
                  </a:lnTo>
                  <a:lnTo>
                    <a:pt x="441198" y="188213"/>
                  </a:lnTo>
                  <a:lnTo>
                    <a:pt x="439927" y="185038"/>
                  </a:lnTo>
                  <a:lnTo>
                    <a:pt x="438403" y="180212"/>
                  </a:lnTo>
                  <a:lnTo>
                    <a:pt x="436625" y="173862"/>
                  </a:lnTo>
                  <a:lnTo>
                    <a:pt x="435737" y="170942"/>
                  </a:lnTo>
                  <a:lnTo>
                    <a:pt x="435228" y="169037"/>
                  </a:lnTo>
                  <a:lnTo>
                    <a:pt x="434848" y="168148"/>
                  </a:lnTo>
                  <a:lnTo>
                    <a:pt x="428466" y="173843"/>
                  </a:lnTo>
                  <a:lnTo>
                    <a:pt x="421894" y="178752"/>
                  </a:lnTo>
                  <a:lnTo>
                    <a:pt x="385728" y="192024"/>
                  </a:lnTo>
                  <a:lnTo>
                    <a:pt x="377825" y="192405"/>
                  </a:lnTo>
                  <a:lnTo>
                    <a:pt x="364319" y="191450"/>
                  </a:lnTo>
                  <a:lnTo>
                    <a:pt x="325826" y="168800"/>
                  </a:lnTo>
                  <a:lnTo>
                    <a:pt x="316611" y="137922"/>
                  </a:lnTo>
                  <a:lnTo>
                    <a:pt x="317065" y="130325"/>
                  </a:lnTo>
                  <a:lnTo>
                    <a:pt x="338568" y="95035"/>
                  </a:lnTo>
                  <a:lnTo>
                    <a:pt x="383666" y="80010"/>
                  </a:lnTo>
                  <a:lnTo>
                    <a:pt x="399426" y="76894"/>
                  </a:lnTo>
                  <a:lnTo>
                    <a:pt x="412591" y="73850"/>
                  </a:lnTo>
                  <a:lnTo>
                    <a:pt x="423136" y="70901"/>
                  </a:lnTo>
                  <a:lnTo>
                    <a:pt x="431038" y="68072"/>
                  </a:lnTo>
                  <a:lnTo>
                    <a:pt x="431038" y="63246"/>
                  </a:lnTo>
                  <a:lnTo>
                    <a:pt x="431038" y="53848"/>
                  </a:lnTo>
                  <a:lnTo>
                    <a:pt x="397890" y="37211"/>
                  </a:lnTo>
                  <a:lnTo>
                    <a:pt x="389254" y="37211"/>
                  </a:lnTo>
                  <a:lnTo>
                    <a:pt x="365760" y="60325"/>
                  </a:lnTo>
                  <a:lnTo>
                    <a:pt x="321563" y="52324"/>
                  </a:lnTo>
                  <a:lnTo>
                    <a:pt x="347218" y="12826"/>
                  </a:lnTo>
                  <a:lnTo>
                    <a:pt x="384508" y="789"/>
                  </a:lnTo>
                  <a:lnTo>
                    <a:pt x="401320" y="0"/>
                  </a:lnTo>
                  <a:close/>
                </a:path>
                <a:path w="1773554" h="263525">
                  <a:moveTo>
                    <a:pt x="77597" y="0"/>
                  </a:moveTo>
                  <a:lnTo>
                    <a:pt x="93980" y="1861"/>
                  </a:lnTo>
                  <a:lnTo>
                    <a:pt x="108839" y="7461"/>
                  </a:lnTo>
                  <a:lnTo>
                    <a:pt x="122174" y="16823"/>
                  </a:lnTo>
                  <a:lnTo>
                    <a:pt x="133985" y="29972"/>
                  </a:lnTo>
                  <a:lnTo>
                    <a:pt x="133985" y="4063"/>
                  </a:lnTo>
                  <a:lnTo>
                    <a:pt x="179577" y="4063"/>
                  </a:lnTo>
                  <a:lnTo>
                    <a:pt x="179577" y="169290"/>
                  </a:lnTo>
                  <a:lnTo>
                    <a:pt x="176577" y="208956"/>
                  </a:lnTo>
                  <a:lnTo>
                    <a:pt x="159131" y="243332"/>
                  </a:lnTo>
                  <a:lnTo>
                    <a:pt x="124581" y="260070"/>
                  </a:lnTo>
                  <a:lnTo>
                    <a:pt x="92201" y="263017"/>
                  </a:lnTo>
                  <a:lnTo>
                    <a:pt x="70483" y="262014"/>
                  </a:lnTo>
                  <a:lnTo>
                    <a:pt x="25781" y="246887"/>
                  </a:lnTo>
                  <a:lnTo>
                    <a:pt x="6223" y="206248"/>
                  </a:lnTo>
                  <a:lnTo>
                    <a:pt x="6223" y="204597"/>
                  </a:lnTo>
                  <a:lnTo>
                    <a:pt x="6223" y="202692"/>
                  </a:lnTo>
                  <a:lnTo>
                    <a:pt x="6350" y="200406"/>
                  </a:lnTo>
                  <a:lnTo>
                    <a:pt x="62102" y="207137"/>
                  </a:lnTo>
                  <a:lnTo>
                    <a:pt x="62991" y="213613"/>
                  </a:lnTo>
                  <a:lnTo>
                    <a:pt x="65150" y="218059"/>
                  </a:lnTo>
                  <a:lnTo>
                    <a:pt x="68452" y="220472"/>
                  </a:lnTo>
                  <a:lnTo>
                    <a:pt x="73025" y="223900"/>
                  </a:lnTo>
                  <a:lnTo>
                    <a:pt x="80390" y="225679"/>
                  </a:lnTo>
                  <a:lnTo>
                    <a:pt x="90297" y="225679"/>
                  </a:lnTo>
                  <a:lnTo>
                    <a:pt x="99226" y="225321"/>
                  </a:lnTo>
                  <a:lnTo>
                    <a:pt x="130937" y="196214"/>
                  </a:lnTo>
                  <a:lnTo>
                    <a:pt x="130937" y="185293"/>
                  </a:lnTo>
                  <a:lnTo>
                    <a:pt x="130937" y="158369"/>
                  </a:lnTo>
                  <a:lnTo>
                    <a:pt x="119268" y="171444"/>
                  </a:lnTo>
                  <a:lnTo>
                    <a:pt x="106172" y="180768"/>
                  </a:lnTo>
                  <a:lnTo>
                    <a:pt x="91646" y="186354"/>
                  </a:lnTo>
                  <a:lnTo>
                    <a:pt x="75691" y="188213"/>
                  </a:lnTo>
                  <a:lnTo>
                    <a:pt x="58148" y="186259"/>
                  </a:lnTo>
                  <a:lnTo>
                    <a:pt x="17018" y="156845"/>
                  </a:lnTo>
                  <a:lnTo>
                    <a:pt x="1051" y="112839"/>
                  </a:lnTo>
                  <a:lnTo>
                    <a:pt x="0" y="95123"/>
                  </a:lnTo>
                  <a:lnTo>
                    <a:pt x="1383" y="73336"/>
                  </a:lnTo>
                  <a:lnTo>
                    <a:pt x="22225" y="24384"/>
                  </a:lnTo>
                  <a:lnTo>
                    <a:pt x="61765" y="1523"/>
                  </a:lnTo>
                  <a:lnTo>
                    <a:pt x="77597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7099" y="876681"/>
              <a:ext cx="178562" cy="1988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87799" y="882014"/>
              <a:ext cx="499109" cy="192405"/>
            </a:xfrm>
            <a:custGeom>
              <a:avLst/>
              <a:gdLst/>
              <a:ahLst/>
              <a:cxnLst/>
              <a:rect l="l" t="t" r="r" b="b"/>
              <a:pathLst>
                <a:path w="499110" h="192405">
                  <a:moveTo>
                    <a:pt x="410845" y="0"/>
                  </a:moveTo>
                  <a:lnTo>
                    <a:pt x="450439" y="4286"/>
                  </a:lnTo>
                  <a:lnTo>
                    <a:pt x="481838" y="27305"/>
                  </a:lnTo>
                  <a:lnTo>
                    <a:pt x="488441" y="70865"/>
                  </a:lnTo>
                  <a:lnTo>
                    <a:pt x="487934" y="127762"/>
                  </a:lnTo>
                  <a:lnTo>
                    <a:pt x="488076" y="139072"/>
                  </a:lnTo>
                  <a:lnTo>
                    <a:pt x="496006" y="181738"/>
                  </a:lnTo>
                  <a:lnTo>
                    <a:pt x="498983" y="188213"/>
                  </a:lnTo>
                  <a:lnTo>
                    <a:pt x="450723" y="188213"/>
                  </a:lnTo>
                  <a:lnTo>
                    <a:pt x="449452" y="185038"/>
                  </a:lnTo>
                  <a:lnTo>
                    <a:pt x="447928" y="180212"/>
                  </a:lnTo>
                  <a:lnTo>
                    <a:pt x="446150" y="173862"/>
                  </a:lnTo>
                  <a:lnTo>
                    <a:pt x="445262" y="170942"/>
                  </a:lnTo>
                  <a:lnTo>
                    <a:pt x="444753" y="169037"/>
                  </a:lnTo>
                  <a:lnTo>
                    <a:pt x="444373" y="168148"/>
                  </a:lnTo>
                  <a:lnTo>
                    <a:pt x="437991" y="173843"/>
                  </a:lnTo>
                  <a:lnTo>
                    <a:pt x="431419" y="178752"/>
                  </a:lnTo>
                  <a:lnTo>
                    <a:pt x="395253" y="192024"/>
                  </a:lnTo>
                  <a:lnTo>
                    <a:pt x="387350" y="192405"/>
                  </a:lnTo>
                  <a:lnTo>
                    <a:pt x="373844" y="191450"/>
                  </a:lnTo>
                  <a:lnTo>
                    <a:pt x="335351" y="168800"/>
                  </a:lnTo>
                  <a:lnTo>
                    <a:pt x="326136" y="137922"/>
                  </a:lnTo>
                  <a:lnTo>
                    <a:pt x="326590" y="130325"/>
                  </a:lnTo>
                  <a:lnTo>
                    <a:pt x="348093" y="95035"/>
                  </a:lnTo>
                  <a:lnTo>
                    <a:pt x="393191" y="80010"/>
                  </a:lnTo>
                  <a:lnTo>
                    <a:pt x="408951" y="76894"/>
                  </a:lnTo>
                  <a:lnTo>
                    <a:pt x="422116" y="73850"/>
                  </a:lnTo>
                  <a:lnTo>
                    <a:pt x="432661" y="70901"/>
                  </a:lnTo>
                  <a:lnTo>
                    <a:pt x="440563" y="68072"/>
                  </a:lnTo>
                  <a:lnTo>
                    <a:pt x="440563" y="63246"/>
                  </a:lnTo>
                  <a:lnTo>
                    <a:pt x="440563" y="53848"/>
                  </a:lnTo>
                  <a:lnTo>
                    <a:pt x="407415" y="37211"/>
                  </a:lnTo>
                  <a:lnTo>
                    <a:pt x="398779" y="37211"/>
                  </a:lnTo>
                  <a:lnTo>
                    <a:pt x="375285" y="60325"/>
                  </a:lnTo>
                  <a:lnTo>
                    <a:pt x="331088" y="52324"/>
                  </a:lnTo>
                  <a:lnTo>
                    <a:pt x="356742" y="12826"/>
                  </a:lnTo>
                  <a:lnTo>
                    <a:pt x="394033" y="789"/>
                  </a:lnTo>
                  <a:lnTo>
                    <a:pt x="410845" y="0"/>
                  </a:lnTo>
                  <a:close/>
                </a:path>
                <a:path w="499110" h="192405">
                  <a:moveTo>
                    <a:pt x="211074" y="0"/>
                  </a:moveTo>
                  <a:lnTo>
                    <a:pt x="262919" y="15216"/>
                  </a:lnTo>
                  <a:lnTo>
                    <a:pt x="293449" y="61452"/>
                  </a:lnTo>
                  <a:lnTo>
                    <a:pt x="298576" y="110236"/>
                  </a:lnTo>
                  <a:lnTo>
                    <a:pt x="176529" y="110236"/>
                  </a:lnTo>
                  <a:lnTo>
                    <a:pt x="177482" y="120477"/>
                  </a:lnTo>
                  <a:lnTo>
                    <a:pt x="200993" y="152971"/>
                  </a:lnTo>
                  <a:lnTo>
                    <a:pt x="216408" y="155956"/>
                  </a:lnTo>
                  <a:lnTo>
                    <a:pt x="224027" y="155956"/>
                  </a:lnTo>
                  <a:lnTo>
                    <a:pt x="230504" y="153924"/>
                  </a:lnTo>
                  <a:lnTo>
                    <a:pt x="235712" y="149733"/>
                  </a:lnTo>
                  <a:lnTo>
                    <a:pt x="240919" y="145542"/>
                  </a:lnTo>
                  <a:lnTo>
                    <a:pt x="244728" y="138937"/>
                  </a:lnTo>
                  <a:lnTo>
                    <a:pt x="247396" y="129667"/>
                  </a:lnTo>
                  <a:lnTo>
                    <a:pt x="296037" y="137795"/>
                  </a:lnTo>
                  <a:lnTo>
                    <a:pt x="275873" y="170674"/>
                  </a:lnTo>
                  <a:lnTo>
                    <a:pt x="230423" y="191525"/>
                  </a:lnTo>
                  <a:lnTo>
                    <a:pt x="215900" y="192405"/>
                  </a:lnTo>
                  <a:lnTo>
                    <a:pt x="193446" y="190450"/>
                  </a:lnTo>
                  <a:lnTo>
                    <a:pt x="157874" y="174777"/>
                  </a:lnTo>
                  <a:lnTo>
                    <a:pt x="131175" y="132572"/>
                  </a:lnTo>
                  <a:lnTo>
                    <a:pt x="126619" y="97536"/>
                  </a:lnTo>
                  <a:lnTo>
                    <a:pt x="128117" y="75914"/>
                  </a:lnTo>
                  <a:lnTo>
                    <a:pt x="150495" y="25908"/>
                  </a:lnTo>
                  <a:lnTo>
                    <a:pt x="193571" y="1619"/>
                  </a:lnTo>
                  <a:lnTo>
                    <a:pt x="211074" y="0"/>
                  </a:lnTo>
                  <a:close/>
                </a:path>
                <a:path w="499110" h="192405">
                  <a:moveTo>
                    <a:pt x="87249" y="0"/>
                  </a:moveTo>
                  <a:lnTo>
                    <a:pt x="95537" y="571"/>
                  </a:lnTo>
                  <a:lnTo>
                    <a:pt x="103647" y="2286"/>
                  </a:lnTo>
                  <a:lnTo>
                    <a:pt x="111591" y="5143"/>
                  </a:lnTo>
                  <a:lnTo>
                    <a:pt x="119379" y="9144"/>
                  </a:lnTo>
                  <a:lnTo>
                    <a:pt x="104266" y="51562"/>
                  </a:lnTo>
                  <a:lnTo>
                    <a:pt x="96012" y="46355"/>
                  </a:lnTo>
                  <a:lnTo>
                    <a:pt x="88391" y="43687"/>
                  </a:lnTo>
                  <a:lnTo>
                    <a:pt x="81407" y="43687"/>
                  </a:lnTo>
                  <a:lnTo>
                    <a:pt x="74549" y="43687"/>
                  </a:lnTo>
                  <a:lnTo>
                    <a:pt x="68834" y="45465"/>
                  </a:lnTo>
                  <a:lnTo>
                    <a:pt x="49799" y="92456"/>
                  </a:lnTo>
                  <a:lnTo>
                    <a:pt x="48767" y="131318"/>
                  </a:lnTo>
                  <a:lnTo>
                    <a:pt x="48767" y="188213"/>
                  </a:lnTo>
                  <a:lnTo>
                    <a:pt x="0" y="188213"/>
                  </a:lnTo>
                  <a:lnTo>
                    <a:pt x="0" y="4063"/>
                  </a:lnTo>
                  <a:lnTo>
                    <a:pt x="45338" y="4063"/>
                  </a:lnTo>
                  <a:lnTo>
                    <a:pt x="45338" y="30352"/>
                  </a:lnTo>
                  <a:lnTo>
                    <a:pt x="51004" y="21826"/>
                  </a:lnTo>
                  <a:lnTo>
                    <a:pt x="79375" y="0"/>
                  </a:lnTo>
                  <a:lnTo>
                    <a:pt x="8724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8689" y="876681"/>
              <a:ext cx="130048" cy="1988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3137" y="876681"/>
              <a:ext cx="200660" cy="2030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12468" y="882014"/>
              <a:ext cx="1306195" cy="192405"/>
            </a:xfrm>
            <a:custGeom>
              <a:avLst/>
              <a:gdLst/>
              <a:ahLst/>
              <a:cxnLst/>
              <a:rect l="l" t="t" r="r" b="b"/>
              <a:pathLst>
                <a:path w="1306195" h="192405">
                  <a:moveTo>
                    <a:pt x="1218311" y="0"/>
                  </a:moveTo>
                  <a:lnTo>
                    <a:pt x="1264084" y="6911"/>
                  </a:lnTo>
                  <a:lnTo>
                    <a:pt x="1295626" y="37357"/>
                  </a:lnTo>
                  <a:lnTo>
                    <a:pt x="1299845" y="48640"/>
                  </a:lnTo>
                  <a:lnTo>
                    <a:pt x="1253870" y="57150"/>
                  </a:lnTo>
                  <a:lnTo>
                    <a:pt x="1251965" y="50037"/>
                  </a:lnTo>
                  <a:lnTo>
                    <a:pt x="1248156" y="44450"/>
                  </a:lnTo>
                  <a:lnTo>
                    <a:pt x="1242695" y="40639"/>
                  </a:lnTo>
                  <a:lnTo>
                    <a:pt x="1237233" y="36830"/>
                  </a:lnTo>
                  <a:lnTo>
                    <a:pt x="1229359" y="34925"/>
                  </a:lnTo>
                  <a:lnTo>
                    <a:pt x="1219200" y="34925"/>
                  </a:lnTo>
                  <a:lnTo>
                    <a:pt x="1186052" y="46227"/>
                  </a:lnTo>
                  <a:lnTo>
                    <a:pt x="1186052" y="50292"/>
                  </a:lnTo>
                  <a:lnTo>
                    <a:pt x="1186052" y="53721"/>
                  </a:lnTo>
                  <a:lnTo>
                    <a:pt x="1236471" y="72771"/>
                  </a:lnTo>
                  <a:lnTo>
                    <a:pt x="1254448" y="77414"/>
                  </a:lnTo>
                  <a:lnTo>
                    <a:pt x="1290827" y="94487"/>
                  </a:lnTo>
                  <a:lnTo>
                    <a:pt x="1306068" y="130683"/>
                  </a:lnTo>
                  <a:lnTo>
                    <a:pt x="1304736" y="142900"/>
                  </a:lnTo>
                  <a:lnTo>
                    <a:pt x="1273024" y="182171"/>
                  </a:lnTo>
                  <a:lnTo>
                    <a:pt x="1222375" y="192405"/>
                  </a:lnTo>
                  <a:lnTo>
                    <a:pt x="1204513" y="191452"/>
                  </a:lnTo>
                  <a:lnTo>
                    <a:pt x="1162812" y="177164"/>
                  </a:lnTo>
                  <a:lnTo>
                    <a:pt x="1134109" y="135762"/>
                  </a:lnTo>
                  <a:lnTo>
                    <a:pt x="1183005" y="128270"/>
                  </a:lnTo>
                  <a:lnTo>
                    <a:pt x="1185037" y="137795"/>
                  </a:lnTo>
                  <a:lnTo>
                    <a:pt x="1189227" y="144907"/>
                  </a:lnTo>
                  <a:lnTo>
                    <a:pt x="1222375" y="157225"/>
                  </a:lnTo>
                  <a:lnTo>
                    <a:pt x="1231211" y="156795"/>
                  </a:lnTo>
                  <a:lnTo>
                    <a:pt x="1257173" y="142748"/>
                  </a:lnTo>
                  <a:lnTo>
                    <a:pt x="1257173" y="137287"/>
                  </a:lnTo>
                  <a:lnTo>
                    <a:pt x="1257173" y="133604"/>
                  </a:lnTo>
                  <a:lnTo>
                    <a:pt x="1237361" y="121665"/>
                  </a:lnTo>
                  <a:lnTo>
                    <a:pt x="1210619" y="115312"/>
                  </a:lnTo>
                  <a:lnTo>
                    <a:pt x="1173281" y="103413"/>
                  </a:lnTo>
                  <a:lnTo>
                    <a:pt x="1142200" y="69038"/>
                  </a:lnTo>
                  <a:lnTo>
                    <a:pt x="1140840" y="56514"/>
                  </a:lnTo>
                  <a:lnTo>
                    <a:pt x="1142011" y="44991"/>
                  </a:lnTo>
                  <a:lnTo>
                    <a:pt x="1170501" y="9108"/>
                  </a:lnTo>
                  <a:lnTo>
                    <a:pt x="1199786" y="1004"/>
                  </a:lnTo>
                  <a:lnTo>
                    <a:pt x="1218311" y="0"/>
                  </a:lnTo>
                  <a:close/>
                </a:path>
                <a:path w="1306195" h="192405">
                  <a:moveTo>
                    <a:pt x="1023365" y="0"/>
                  </a:moveTo>
                  <a:lnTo>
                    <a:pt x="1075211" y="15216"/>
                  </a:lnTo>
                  <a:lnTo>
                    <a:pt x="1105741" y="61452"/>
                  </a:lnTo>
                  <a:lnTo>
                    <a:pt x="1110869" y="110236"/>
                  </a:lnTo>
                  <a:lnTo>
                    <a:pt x="988821" y="110236"/>
                  </a:lnTo>
                  <a:lnTo>
                    <a:pt x="989774" y="120477"/>
                  </a:lnTo>
                  <a:lnTo>
                    <a:pt x="1013285" y="152971"/>
                  </a:lnTo>
                  <a:lnTo>
                    <a:pt x="1028700" y="155956"/>
                  </a:lnTo>
                  <a:lnTo>
                    <a:pt x="1036319" y="155956"/>
                  </a:lnTo>
                  <a:lnTo>
                    <a:pt x="1059688" y="129667"/>
                  </a:lnTo>
                  <a:lnTo>
                    <a:pt x="1108329" y="137795"/>
                  </a:lnTo>
                  <a:lnTo>
                    <a:pt x="1088165" y="170674"/>
                  </a:lnTo>
                  <a:lnTo>
                    <a:pt x="1042715" y="191525"/>
                  </a:lnTo>
                  <a:lnTo>
                    <a:pt x="1028192" y="192405"/>
                  </a:lnTo>
                  <a:lnTo>
                    <a:pt x="1005738" y="190450"/>
                  </a:lnTo>
                  <a:lnTo>
                    <a:pt x="970166" y="174777"/>
                  </a:lnTo>
                  <a:lnTo>
                    <a:pt x="943467" y="132572"/>
                  </a:lnTo>
                  <a:lnTo>
                    <a:pt x="938911" y="97536"/>
                  </a:lnTo>
                  <a:lnTo>
                    <a:pt x="940409" y="75914"/>
                  </a:lnTo>
                  <a:lnTo>
                    <a:pt x="962787" y="25908"/>
                  </a:lnTo>
                  <a:lnTo>
                    <a:pt x="1005863" y="1619"/>
                  </a:lnTo>
                  <a:lnTo>
                    <a:pt x="1023365" y="0"/>
                  </a:lnTo>
                  <a:close/>
                </a:path>
                <a:path w="1306195" h="192405">
                  <a:moveTo>
                    <a:pt x="833501" y="0"/>
                  </a:moveTo>
                  <a:lnTo>
                    <a:pt x="876202" y="8143"/>
                  </a:lnTo>
                  <a:lnTo>
                    <a:pt x="910488" y="44660"/>
                  </a:lnTo>
                  <a:lnTo>
                    <a:pt x="915543" y="58547"/>
                  </a:lnTo>
                  <a:lnTo>
                    <a:pt x="867537" y="67183"/>
                  </a:lnTo>
                  <a:lnTo>
                    <a:pt x="865886" y="57658"/>
                  </a:lnTo>
                  <a:lnTo>
                    <a:pt x="862202" y="50419"/>
                  </a:lnTo>
                  <a:lnTo>
                    <a:pt x="856488" y="45593"/>
                  </a:lnTo>
                  <a:lnTo>
                    <a:pt x="850773" y="40639"/>
                  </a:lnTo>
                  <a:lnTo>
                    <a:pt x="843407" y="38226"/>
                  </a:lnTo>
                  <a:lnTo>
                    <a:pt x="834263" y="38226"/>
                  </a:lnTo>
                  <a:lnTo>
                    <a:pt x="825593" y="39012"/>
                  </a:lnTo>
                  <a:lnTo>
                    <a:pt x="797067" y="67627"/>
                  </a:lnTo>
                  <a:lnTo>
                    <a:pt x="794384" y="92837"/>
                  </a:lnTo>
                  <a:lnTo>
                    <a:pt x="795073" y="108027"/>
                  </a:lnTo>
                  <a:lnTo>
                    <a:pt x="811305" y="145099"/>
                  </a:lnTo>
                  <a:lnTo>
                    <a:pt x="834898" y="152654"/>
                  </a:lnTo>
                  <a:lnTo>
                    <a:pt x="844169" y="152654"/>
                  </a:lnTo>
                  <a:lnTo>
                    <a:pt x="870076" y="117729"/>
                  </a:lnTo>
                  <a:lnTo>
                    <a:pt x="917956" y="125857"/>
                  </a:lnTo>
                  <a:lnTo>
                    <a:pt x="899096" y="166183"/>
                  </a:lnTo>
                  <a:lnTo>
                    <a:pt x="864616" y="188214"/>
                  </a:lnTo>
                  <a:lnTo>
                    <a:pt x="832612" y="192405"/>
                  </a:lnTo>
                  <a:lnTo>
                    <a:pt x="813442" y="190809"/>
                  </a:lnTo>
                  <a:lnTo>
                    <a:pt x="768223" y="166877"/>
                  </a:lnTo>
                  <a:lnTo>
                    <a:pt x="745720" y="117675"/>
                  </a:lnTo>
                  <a:lnTo>
                    <a:pt x="744219" y="96393"/>
                  </a:lnTo>
                  <a:lnTo>
                    <a:pt x="745722" y="74816"/>
                  </a:lnTo>
                  <a:lnTo>
                    <a:pt x="768350" y="25400"/>
                  </a:lnTo>
                  <a:lnTo>
                    <a:pt x="814052" y="1575"/>
                  </a:lnTo>
                  <a:lnTo>
                    <a:pt x="833501" y="0"/>
                  </a:lnTo>
                  <a:close/>
                </a:path>
                <a:path w="1306195" h="192405">
                  <a:moveTo>
                    <a:pt x="417449" y="0"/>
                  </a:moveTo>
                  <a:lnTo>
                    <a:pt x="460150" y="8143"/>
                  </a:lnTo>
                  <a:lnTo>
                    <a:pt x="494436" y="44660"/>
                  </a:lnTo>
                  <a:lnTo>
                    <a:pt x="499490" y="58547"/>
                  </a:lnTo>
                  <a:lnTo>
                    <a:pt x="451484" y="67183"/>
                  </a:lnTo>
                  <a:lnTo>
                    <a:pt x="449833" y="57658"/>
                  </a:lnTo>
                  <a:lnTo>
                    <a:pt x="446150" y="50419"/>
                  </a:lnTo>
                  <a:lnTo>
                    <a:pt x="440436" y="45593"/>
                  </a:lnTo>
                  <a:lnTo>
                    <a:pt x="434720" y="40639"/>
                  </a:lnTo>
                  <a:lnTo>
                    <a:pt x="427355" y="38226"/>
                  </a:lnTo>
                  <a:lnTo>
                    <a:pt x="418211" y="38226"/>
                  </a:lnTo>
                  <a:lnTo>
                    <a:pt x="409541" y="39012"/>
                  </a:lnTo>
                  <a:lnTo>
                    <a:pt x="381015" y="67627"/>
                  </a:lnTo>
                  <a:lnTo>
                    <a:pt x="378332" y="92837"/>
                  </a:lnTo>
                  <a:lnTo>
                    <a:pt x="379021" y="108027"/>
                  </a:lnTo>
                  <a:lnTo>
                    <a:pt x="395253" y="145099"/>
                  </a:lnTo>
                  <a:lnTo>
                    <a:pt x="418845" y="152654"/>
                  </a:lnTo>
                  <a:lnTo>
                    <a:pt x="428117" y="152654"/>
                  </a:lnTo>
                  <a:lnTo>
                    <a:pt x="454025" y="117729"/>
                  </a:lnTo>
                  <a:lnTo>
                    <a:pt x="501904" y="125857"/>
                  </a:lnTo>
                  <a:lnTo>
                    <a:pt x="483044" y="166183"/>
                  </a:lnTo>
                  <a:lnTo>
                    <a:pt x="448563" y="188214"/>
                  </a:lnTo>
                  <a:lnTo>
                    <a:pt x="416559" y="192405"/>
                  </a:lnTo>
                  <a:lnTo>
                    <a:pt x="397390" y="190809"/>
                  </a:lnTo>
                  <a:lnTo>
                    <a:pt x="352170" y="166877"/>
                  </a:lnTo>
                  <a:lnTo>
                    <a:pt x="329668" y="117675"/>
                  </a:lnTo>
                  <a:lnTo>
                    <a:pt x="328168" y="96393"/>
                  </a:lnTo>
                  <a:lnTo>
                    <a:pt x="329670" y="74816"/>
                  </a:lnTo>
                  <a:lnTo>
                    <a:pt x="352298" y="25400"/>
                  </a:lnTo>
                  <a:lnTo>
                    <a:pt x="398000" y="1575"/>
                  </a:lnTo>
                  <a:lnTo>
                    <a:pt x="417449" y="0"/>
                  </a:lnTo>
                  <a:close/>
                </a:path>
                <a:path w="1306195" h="192405">
                  <a:moveTo>
                    <a:pt x="212725" y="0"/>
                  </a:moveTo>
                  <a:lnTo>
                    <a:pt x="252319" y="4286"/>
                  </a:lnTo>
                  <a:lnTo>
                    <a:pt x="283718" y="27305"/>
                  </a:lnTo>
                  <a:lnTo>
                    <a:pt x="290321" y="70865"/>
                  </a:lnTo>
                  <a:lnTo>
                    <a:pt x="289813" y="127762"/>
                  </a:lnTo>
                  <a:lnTo>
                    <a:pt x="289956" y="139072"/>
                  </a:lnTo>
                  <a:lnTo>
                    <a:pt x="297886" y="181738"/>
                  </a:lnTo>
                  <a:lnTo>
                    <a:pt x="300863" y="188213"/>
                  </a:lnTo>
                  <a:lnTo>
                    <a:pt x="252602" y="188213"/>
                  </a:lnTo>
                  <a:lnTo>
                    <a:pt x="251332" y="185038"/>
                  </a:lnTo>
                  <a:lnTo>
                    <a:pt x="249808" y="180212"/>
                  </a:lnTo>
                  <a:lnTo>
                    <a:pt x="248031" y="173862"/>
                  </a:lnTo>
                  <a:lnTo>
                    <a:pt x="247142" y="170942"/>
                  </a:lnTo>
                  <a:lnTo>
                    <a:pt x="246633" y="169037"/>
                  </a:lnTo>
                  <a:lnTo>
                    <a:pt x="246252" y="168148"/>
                  </a:lnTo>
                  <a:lnTo>
                    <a:pt x="239871" y="173843"/>
                  </a:lnTo>
                  <a:lnTo>
                    <a:pt x="233299" y="178752"/>
                  </a:lnTo>
                  <a:lnTo>
                    <a:pt x="197133" y="192024"/>
                  </a:lnTo>
                  <a:lnTo>
                    <a:pt x="189230" y="192405"/>
                  </a:lnTo>
                  <a:lnTo>
                    <a:pt x="175724" y="191450"/>
                  </a:lnTo>
                  <a:lnTo>
                    <a:pt x="137231" y="168800"/>
                  </a:lnTo>
                  <a:lnTo>
                    <a:pt x="128015" y="137922"/>
                  </a:lnTo>
                  <a:lnTo>
                    <a:pt x="128470" y="130325"/>
                  </a:lnTo>
                  <a:lnTo>
                    <a:pt x="149973" y="95035"/>
                  </a:lnTo>
                  <a:lnTo>
                    <a:pt x="195071" y="80010"/>
                  </a:lnTo>
                  <a:lnTo>
                    <a:pt x="210831" y="76894"/>
                  </a:lnTo>
                  <a:lnTo>
                    <a:pt x="223996" y="73850"/>
                  </a:lnTo>
                  <a:lnTo>
                    <a:pt x="234541" y="70901"/>
                  </a:lnTo>
                  <a:lnTo>
                    <a:pt x="242443" y="68072"/>
                  </a:lnTo>
                  <a:lnTo>
                    <a:pt x="242443" y="63246"/>
                  </a:lnTo>
                  <a:lnTo>
                    <a:pt x="242443" y="53848"/>
                  </a:lnTo>
                  <a:lnTo>
                    <a:pt x="209295" y="37211"/>
                  </a:lnTo>
                  <a:lnTo>
                    <a:pt x="200659" y="37211"/>
                  </a:lnTo>
                  <a:lnTo>
                    <a:pt x="177164" y="60325"/>
                  </a:lnTo>
                  <a:lnTo>
                    <a:pt x="132969" y="52324"/>
                  </a:lnTo>
                  <a:lnTo>
                    <a:pt x="158623" y="12826"/>
                  </a:lnTo>
                  <a:lnTo>
                    <a:pt x="195913" y="789"/>
                  </a:lnTo>
                  <a:lnTo>
                    <a:pt x="212725" y="0"/>
                  </a:lnTo>
                  <a:close/>
                </a:path>
                <a:path w="1306195" h="192405">
                  <a:moveTo>
                    <a:pt x="87249" y="0"/>
                  </a:moveTo>
                  <a:lnTo>
                    <a:pt x="95537" y="571"/>
                  </a:lnTo>
                  <a:lnTo>
                    <a:pt x="103647" y="2286"/>
                  </a:lnTo>
                  <a:lnTo>
                    <a:pt x="111591" y="5143"/>
                  </a:lnTo>
                  <a:lnTo>
                    <a:pt x="119380" y="9144"/>
                  </a:lnTo>
                  <a:lnTo>
                    <a:pt x="104267" y="51562"/>
                  </a:lnTo>
                  <a:lnTo>
                    <a:pt x="96012" y="46355"/>
                  </a:lnTo>
                  <a:lnTo>
                    <a:pt x="88392" y="43687"/>
                  </a:lnTo>
                  <a:lnTo>
                    <a:pt x="81406" y="43687"/>
                  </a:lnTo>
                  <a:lnTo>
                    <a:pt x="74549" y="43687"/>
                  </a:lnTo>
                  <a:lnTo>
                    <a:pt x="68833" y="45465"/>
                  </a:lnTo>
                  <a:lnTo>
                    <a:pt x="49799" y="92456"/>
                  </a:lnTo>
                  <a:lnTo>
                    <a:pt x="48768" y="131318"/>
                  </a:lnTo>
                  <a:lnTo>
                    <a:pt x="48768" y="188213"/>
                  </a:lnTo>
                  <a:lnTo>
                    <a:pt x="0" y="188213"/>
                  </a:lnTo>
                  <a:lnTo>
                    <a:pt x="0" y="4063"/>
                  </a:lnTo>
                  <a:lnTo>
                    <a:pt x="45338" y="4063"/>
                  </a:lnTo>
                  <a:lnTo>
                    <a:pt x="45338" y="30352"/>
                  </a:lnTo>
                  <a:lnTo>
                    <a:pt x="51004" y="21826"/>
                  </a:lnTo>
                  <a:lnTo>
                    <a:pt x="79375" y="0"/>
                  </a:lnTo>
                  <a:lnTo>
                    <a:pt x="87249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651" y="876681"/>
              <a:ext cx="377850" cy="2030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9877" y="853694"/>
              <a:ext cx="114300" cy="751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4762" y="853694"/>
              <a:ext cx="101091" cy="828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4684" y="853059"/>
              <a:ext cx="109842" cy="694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8698" y="811783"/>
              <a:ext cx="7741920" cy="262890"/>
            </a:xfrm>
            <a:custGeom>
              <a:avLst/>
              <a:gdLst/>
              <a:ahLst/>
              <a:cxnLst/>
              <a:rect l="l" t="t" r="r" b="b"/>
              <a:pathLst>
                <a:path w="7741920" h="262890">
                  <a:moveTo>
                    <a:pt x="5767209" y="9270"/>
                  </a:moveTo>
                  <a:lnTo>
                    <a:pt x="5767209" y="74294"/>
                  </a:lnTo>
                  <a:lnTo>
                    <a:pt x="5800483" y="74294"/>
                  </a:lnTo>
                  <a:lnTo>
                    <a:pt x="5800483" y="113156"/>
                  </a:lnTo>
                  <a:lnTo>
                    <a:pt x="5767209" y="113156"/>
                  </a:lnTo>
                  <a:lnTo>
                    <a:pt x="5767209" y="187325"/>
                  </a:lnTo>
                  <a:lnTo>
                    <a:pt x="5777496" y="222250"/>
                  </a:lnTo>
                  <a:lnTo>
                    <a:pt x="5780671" y="222250"/>
                  </a:lnTo>
                  <a:lnTo>
                    <a:pt x="5785243" y="222250"/>
                  </a:lnTo>
                  <a:lnTo>
                    <a:pt x="5791720" y="220725"/>
                  </a:lnTo>
                  <a:lnTo>
                    <a:pt x="5800229" y="217550"/>
                  </a:lnTo>
                  <a:lnTo>
                    <a:pt x="5804420" y="255396"/>
                  </a:lnTo>
                  <a:lnTo>
                    <a:pt x="5795657" y="258564"/>
                  </a:lnTo>
                  <a:lnTo>
                    <a:pt x="5786323" y="260826"/>
                  </a:lnTo>
                  <a:lnTo>
                    <a:pt x="5776417" y="262183"/>
                  </a:lnTo>
                  <a:lnTo>
                    <a:pt x="5765939" y="262636"/>
                  </a:lnTo>
                  <a:lnTo>
                    <a:pt x="5757176" y="262636"/>
                  </a:lnTo>
                  <a:lnTo>
                    <a:pt x="5749175" y="261112"/>
                  </a:lnTo>
                  <a:lnTo>
                    <a:pt x="5742190" y="258190"/>
                  </a:lnTo>
                  <a:lnTo>
                    <a:pt x="5735078" y="255269"/>
                  </a:lnTo>
                  <a:lnTo>
                    <a:pt x="5729998" y="251460"/>
                  </a:lnTo>
                  <a:lnTo>
                    <a:pt x="5726696" y="246761"/>
                  </a:lnTo>
                  <a:lnTo>
                    <a:pt x="5723394" y="242062"/>
                  </a:lnTo>
                  <a:lnTo>
                    <a:pt x="5718314" y="193420"/>
                  </a:lnTo>
                  <a:lnTo>
                    <a:pt x="5718314" y="113156"/>
                  </a:lnTo>
                  <a:lnTo>
                    <a:pt x="5695835" y="113156"/>
                  </a:lnTo>
                  <a:lnTo>
                    <a:pt x="5695835" y="74294"/>
                  </a:lnTo>
                  <a:lnTo>
                    <a:pt x="5718314" y="74294"/>
                  </a:lnTo>
                  <a:lnTo>
                    <a:pt x="5718314" y="37718"/>
                  </a:lnTo>
                  <a:lnTo>
                    <a:pt x="5767209" y="9270"/>
                  </a:lnTo>
                  <a:close/>
                </a:path>
                <a:path w="7741920" h="262890">
                  <a:moveTo>
                    <a:pt x="3967365" y="9270"/>
                  </a:moveTo>
                  <a:lnTo>
                    <a:pt x="3967365" y="74294"/>
                  </a:lnTo>
                  <a:lnTo>
                    <a:pt x="4000639" y="74294"/>
                  </a:lnTo>
                  <a:lnTo>
                    <a:pt x="4000639" y="113156"/>
                  </a:lnTo>
                  <a:lnTo>
                    <a:pt x="3967365" y="113156"/>
                  </a:lnTo>
                  <a:lnTo>
                    <a:pt x="3967365" y="187325"/>
                  </a:lnTo>
                  <a:lnTo>
                    <a:pt x="3972572" y="219837"/>
                  </a:lnTo>
                  <a:lnTo>
                    <a:pt x="3974858" y="221487"/>
                  </a:lnTo>
                  <a:lnTo>
                    <a:pt x="3977652" y="222250"/>
                  </a:lnTo>
                  <a:lnTo>
                    <a:pt x="3980827" y="222250"/>
                  </a:lnTo>
                  <a:lnTo>
                    <a:pt x="3985399" y="222250"/>
                  </a:lnTo>
                  <a:lnTo>
                    <a:pt x="3991876" y="220725"/>
                  </a:lnTo>
                  <a:lnTo>
                    <a:pt x="4000385" y="217550"/>
                  </a:lnTo>
                  <a:lnTo>
                    <a:pt x="4004576" y="255396"/>
                  </a:lnTo>
                  <a:lnTo>
                    <a:pt x="3995813" y="258564"/>
                  </a:lnTo>
                  <a:lnTo>
                    <a:pt x="3986479" y="260826"/>
                  </a:lnTo>
                  <a:lnTo>
                    <a:pt x="3976573" y="262183"/>
                  </a:lnTo>
                  <a:lnTo>
                    <a:pt x="3966095" y="262636"/>
                  </a:lnTo>
                  <a:lnTo>
                    <a:pt x="3957332" y="262636"/>
                  </a:lnTo>
                  <a:lnTo>
                    <a:pt x="3949331" y="261112"/>
                  </a:lnTo>
                  <a:lnTo>
                    <a:pt x="3942346" y="258190"/>
                  </a:lnTo>
                  <a:lnTo>
                    <a:pt x="3935234" y="255269"/>
                  </a:lnTo>
                  <a:lnTo>
                    <a:pt x="3930154" y="251460"/>
                  </a:lnTo>
                  <a:lnTo>
                    <a:pt x="3926852" y="246761"/>
                  </a:lnTo>
                  <a:lnTo>
                    <a:pt x="3923550" y="242062"/>
                  </a:lnTo>
                  <a:lnTo>
                    <a:pt x="3918470" y="193420"/>
                  </a:lnTo>
                  <a:lnTo>
                    <a:pt x="3918470" y="113156"/>
                  </a:lnTo>
                  <a:lnTo>
                    <a:pt x="3895991" y="113156"/>
                  </a:lnTo>
                  <a:lnTo>
                    <a:pt x="3895991" y="74294"/>
                  </a:lnTo>
                  <a:lnTo>
                    <a:pt x="3918470" y="74294"/>
                  </a:lnTo>
                  <a:lnTo>
                    <a:pt x="3918470" y="37718"/>
                  </a:lnTo>
                  <a:lnTo>
                    <a:pt x="3967365" y="9270"/>
                  </a:lnTo>
                  <a:close/>
                </a:path>
                <a:path w="7741920" h="262890">
                  <a:moveTo>
                    <a:pt x="1692033" y="9270"/>
                  </a:moveTo>
                  <a:lnTo>
                    <a:pt x="1692033" y="74294"/>
                  </a:lnTo>
                  <a:lnTo>
                    <a:pt x="1725307" y="74294"/>
                  </a:lnTo>
                  <a:lnTo>
                    <a:pt x="1725307" y="113156"/>
                  </a:lnTo>
                  <a:lnTo>
                    <a:pt x="1692033" y="113156"/>
                  </a:lnTo>
                  <a:lnTo>
                    <a:pt x="1692033" y="187325"/>
                  </a:lnTo>
                  <a:lnTo>
                    <a:pt x="1697240" y="219837"/>
                  </a:lnTo>
                  <a:lnTo>
                    <a:pt x="1699526" y="221487"/>
                  </a:lnTo>
                  <a:lnTo>
                    <a:pt x="1702320" y="222250"/>
                  </a:lnTo>
                  <a:lnTo>
                    <a:pt x="1705495" y="222250"/>
                  </a:lnTo>
                  <a:lnTo>
                    <a:pt x="1710067" y="222250"/>
                  </a:lnTo>
                  <a:lnTo>
                    <a:pt x="1716544" y="220725"/>
                  </a:lnTo>
                  <a:lnTo>
                    <a:pt x="1725053" y="217550"/>
                  </a:lnTo>
                  <a:lnTo>
                    <a:pt x="1729244" y="255396"/>
                  </a:lnTo>
                  <a:lnTo>
                    <a:pt x="1720481" y="258564"/>
                  </a:lnTo>
                  <a:lnTo>
                    <a:pt x="1711147" y="260826"/>
                  </a:lnTo>
                  <a:lnTo>
                    <a:pt x="1701241" y="262183"/>
                  </a:lnTo>
                  <a:lnTo>
                    <a:pt x="1690763" y="262636"/>
                  </a:lnTo>
                  <a:lnTo>
                    <a:pt x="1682000" y="262636"/>
                  </a:lnTo>
                  <a:lnTo>
                    <a:pt x="1673999" y="261112"/>
                  </a:lnTo>
                  <a:lnTo>
                    <a:pt x="1667014" y="258190"/>
                  </a:lnTo>
                  <a:lnTo>
                    <a:pt x="1659902" y="255269"/>
                  </a:lnTo>
                  <a:lnTo>
                    <a:pt x="1654822" y="251460"/>
                  </a:lnTo>
                  <a:lnTo>
                    <a:pt x="1651520" y="246761"/>
                  </a:lnTo>
                  <a:lnTo>
                    <a:pt x="1648218" y="242062"/>
                  </a:lnTo>
                  <a:lnTo>
                    <a:pt x="1643138" y="193420"/>
                  </a:lnTo>
                  <a:lnTo>
                    <a:pt x="1643138" y="113156"/>
                  </a:lnTo>
                  <a:lnTo>
                    <a:pt x="1620659" y="113156"/>
                  </a:lnTo>
                  <a:lnTo>
                    <a:pt x="1620659" y="74294"/>
                  </a:lnTo>
                  <a:lnTo>
                    <a:pt x="1643138" y="74294"/>
                  </a:lnTo>
                  <a:lnTo>
                    <a:pt x="1643138" y="37718"/>
                  </a:lnTo>
                  <a:lnTo>
                    <a:pt x="1692033" y="9270"/>
                  </a:lnTo>
                  <a:close/>
                </a:path>
                <a:path w="7741920" h="262890">
                  <a:moveTo>
                    <a:pt x="702957" y="9270"/>
                  </a:moveTo>
                  <a:lnTo>
                    <a:pt x="702957" y="74294"/>
                  </a:lnTo>
                  <a:lnTo>
                    <a:pt x="736231" y="74294"/>
                  </a:lnTo>
                  <a:lnTo>
                    <a:pt x="736231" y="113156"/>
                  </a:lnTo>
                  <a:lnTo>
                    <a:pt x="702957" y="113156"/>
                  </a:lnTo>
                  <a:lnTo>
                    <a:pt x="702957" y="187325"/>
                  </a:lnTo>
                  <a:lnTo>
                    <a:pt x="713244" y="222250"/>
                  </a:lnTo>
                  <a:lnTo>
                    <a:pt x="716419" y="222250"/>
                  </a:lnTo>
                  <a:lnTo>
                    <a:pt x="720991" y="222250"/>
                  </a:lnTo>
                  <a:lnTo>
                    <a:pt x="727468" y="220725"/>
                  </a:lnTo>
                  <a:lnTo>
                    <a:pt x="735977" y="217550"/>
                  </a:lnTo>
                  <a:lnTo>
                    <a:pt x="740168" y="255396"/>
                  </a:lnTo>
                  <a:lnTo>
                    <a:pt x="731405" y="258564"/>
                  </a:lnTo>
                  <a:lnTo>
                    <a:pt x="722071" y="260826"/>
                  </a:lnTo>
                  <a:lnTo>
                    <a:pt x="712165" y="262183"/>
                  </a:lnTo>
                  <a:lnTo>
                    <a:pt x="701687" y="262636"/>
                  </a:lnTo>
                  <a:lnTo>
                    <a:pt x="692924" y="262636"/>
                  </a:lnTo>
                  <a:lnTo>
                    <a:pt x="684923" y="261112"/>
                  </a:lnTo>
                  <a:lnTo>
                    <a:pt x="677938" y="258190"/>
                  </a:lnTo>
                  <a:lnTo>
                    <a:pt x="670826" y="255269"/>
                  </a:lnTo>
                  <a:lnTo>
                    <a:pt x="665746" y="251460"/>
                  </a:lnTo>
                  <a:lnTo>
                    <a:pt x="662444" y="246761"/>
                  </a:lnTo>
                  <a:lnTo>
                    <a:pt x="659117" y="242062"/>
                  </a:lnTo>
                  <a:lnTo>
                    <a:pt x="653999" y="193420"/>
                  </a:lnTo>
                  <a:lnTo>
                    <a:pt x="653999" y="113156"/>
                  </a:lnTo>
                  <a:lnTo>
                    <a:pt x="631634" y="113156"/>
                  </a:lnTo>
                  <a:lnTo>
                    <a:pt x="631634" y="74294"/>
                  </a:lnTo>
                  <a:lnTo>
                    <a:pt x="653999" y="74294"/>
                  </a:lnTo>
                  <a:lnTo>
                    <a:pt x="653999" y="37718"/>
                  </a:lnTo>
                  <a:lnTo>
                    <a:pt x="702957" y="9270"/>
                  </a:lnTo>
                  <a:close/>
                </a:path>
                <a:path w="7741920" h="262890">
                  <a:moveTo>
                    <a:pt x="7692656" y="4317"/>
                  </a:moveTo>
                  <a:lnTo>
                    <a:pt x="7741297" y="4317"/>
                  </a:lnTo>
                  <a:lnTo>
                    <a:pt x="7741297" y="258444"/>
                  </a:lnTo>
                  <a:lnTo>
                    <a:pt x="7692656" y="258444"/>
                  </a:lnTo>
                  <a:lnTo>
                    <a:pt x="7692656" y="4317"/>
                  </a:lnTo>
                  <a:close/>
                </a:path>
                <a:path w="7741920" h="262890">
                  <a:moveTo>
                    <a:pt x="7398270" y="4317"/>
                  </a:moveTo>
                  <a:lnTo>
                    <a:pt x="7447038" y="4317"/>
                  </a:lnTo>
                  <a:lnTo>
                    <a:pt x="7447038" y="258444"/>
                  </a:lnTo>
                  <a:lnTo>
                    <a:pt x="7401699" y="258444"/>
                  </a:lnTo>
                  <a:lnTo>
                    <a:pt x="7401699" y="231393"/>
                  </a:lnTo>
                  <a:lnTo>
                    <a:pt x="7395819" y="238797"/>
                  </a:lnTo>
                  <a:lnTo>
                    <a:pt x="7359710" y="260715"/>
                  </a:lnTo>
                  <a:lnTo>
                    <a:pt x="7344168" y="262636"/>
                  </a:lnTo>
                  <a:lnTo>
                    <a:pt x="7328853" y="261040"/>
                  </a:lnTo>
                  <a:lnTo>
                    <a:pt x="7289812" y="237108"/>
                  </a:lnTo>
                  <a:lnTo>
                    <a:pt x="7268613" y="187334"/>
                  </a:lnTo>
                  <a:lnTo>
                    <a:pt x="7267206" y="165735"/>
                  </a:lnTo>
                  <a:lnTo>
                    <a:pt x="7268585" y="143708"/>
                  </a:lnTo>
                  <a:lnTo>
                    <a:pt x="7289177" y="94487"/>
                  </a:lnTo>
                  <a:lnTo>
                    <a:pt x="7328754" y="71753"/>
                  </a:lnTo>
                  <a:lnTo>
                    <a:pt x="7344803" y="70230"/>
                  </a:lnTo>
                  <a:lnTo>
                    <a:pt x="7359730" y="71828"/>
                  </a:lnTo>
                  <a:lnTo>
                    <a:pt x="7373632" y="76628"/>
                  </a:lnTo>
                  <a:lnTo>
                    <a:pt x="7386487" y="84643"/>
                  </a:lnTo>
                  <a:lnTo>
                    <a:pt x="7398270" y="95885"/>
                  </a:lnTo>
                  <a:lnTo>
                    <a:pt x="7398270" y="4317"/>
                  </a:lnTo>
                  <a:close/>
                </a:path>
                <a:path w="7741920" h="262890">
                  <a:moveTo>
                    <a:pt x="6765683" y="4317"/>
                  </a:moveTo>
                  <a:lnTo>
                    <a:pt x="6842518" y="4317"/>
                  </a:lnTo>
                  <a:lnTo>
                    <a:pt x="6888619" y="177673"/>
                  </a:lnTo>
                  <a:lnTo>
                    <a:pt x="6934212" y="4317"/>
                  </a:lnTo>
                  <a:lnTo>
                    <a:pt x="7011174" y="4317"/>
                  </a:lnTo>
                  <a:lnTo>
                    <a:pt x="7011174" y="258444"/>
                  </a:lnTo>
                  <a:lnTo>
                    <a:pt x="6963549" y="258444"/>
                  </a:lnTo>
                  <a:lnTo>
                    <a:pt x="6963549" y="58419"/>
                  </a:lnTo>
                  <a:lnTo>
                    <a:pt x="6913130" y="258444"/>
                  </a:lnTo>
                  <a:lnTo>
                    <a:pt x="6863600" y="258444"/>
                  </a:lnTo>
                  <a:lnTo>
                    <a:pt x="6813435" y="58419"/>
                  </a:lnTo>
                  <a:lnTo>
                    <a:pt x="6813435" y="258444"/>
                  </a:lnTo>
                  <a:lnTo>
                    <a:pt x="6765683" y="258444"/>
                  </a:lnTo>
                  <a:lnTo>
                    <a:pt x="6765683" y="4317"/>
                  </a:lnTo>
                  <a:close/>
                </a:path>
                <a:path w="7741920" h="262890">
                  <a:moveTo>
                    <a:pt x="6564896" y="4317"/>
                  </a:moveTo>
                  <a:lnTo>
                    <a:pt x="6613537" y="4317"/>
                  </a:lnTo>
                  <a:lnTo>
                    <a:pt x="6613537" y="258444"/>
                  </a:lnTo>
                  <a:lnTo>
                    <a:pt x="6564896" y="258444"/>
                  </a:lnTo>
                  <a:lnTo>
                    <a:pt x="6564896" y="4317"/>
                  </a:lnTo>
                  <a:close/>
                </a:path>
                <a:path w="7741920" h="262890">
                  <a:moveTo>
                    <a:pt x="5834900" y="4317"/>
                  </a:moveTo>
                  <a:lnTo>
                    <a:pt x="5883541" y="4317"/>
                  </a:lnTo>
                  <a:lnTo>
                    <a:pt x="5883541" y="49402"/>
                  </a:lnTo>
                  <a:lnTo>
                    <a:pt x="5834900" y="49402"/>
                  </a:lnTo>
                  <a:lnTo>
                    <a:pt x="5834900" y="4317"/>
                  </a:lnTo>
                  <a:close/>
                </a:path>
                <a:path w="7741920" h="262890">
                  <a:moveTo>
                    <a:pt x="5418848" y="4317"/>
                  </a:moveTo>
                  <a:lnTo>
                    <a:pt x="5467489" y="4317"/>
                  </a:lnTo>
                  <a:lnTo>
                    <a:pt x="5467489" y="258444"/>
                  </a:lnTo>
                  <a:lnTo>
                    <a:pt x="5418848" y="258444"/>
                  </a:lnTo>
                  <a:lnTo>
                    <a:pt x="5418848" y="4317"/>
                  </a:lnTo>
                  <a:close/>
                </a:path>
                <a:path w="7741920" h="262890">
                  <a:moveTo>
                    <a:pt x="4965204" y="4317"/>
                  </a:moveTo>
                  <a:lnTo>
                    <a:pt x="5073154" y="4317"/>
                  </a:lnTo>
                  <a:lnTo>
                    <a:pt x="5092155" y="4746"/>
                  </a:lnTo>
                  <a:lnTo>
                    <a:pt x="5132463" y="11175"/>
                  </a:lnTo>
                  <a:lnTo>
                    <a:pt x="5161927" y="35560"/>
                  </a:lnTo>
                  <a:lnTo>
                    <a:pt x="5173103" y="75564"/>
                  </a:lnTo>
                  <a:lnTo>
                    <a:pt x="5172053" y="89233"/>
                  </a:lnTo>
                  <a:lnTo>
                    <a:pt x="5146782" y="131266"/>
                  </a:lnTo>
                  <a:lnTo>
                    <a:pt x="5105920" y="146303"/>
                  </a:lnTo>
                  <a:lnTo>
                    <a:pt x="5113923" y="151280"/>
                  </a:lnTo>
                  <a:lnTo>
                    <a:pt x="5146179" y="183753"/>
                  </a:lnTo>
                  <a:lnTo>
                    <a:pt x="5193677" y="258444"/>
                  </a:lnTo>
                  <a:lnTo>
                    <a:pt x="5132336" y="258444"/>
                  </a:lnTo>
                  <a:lnTo>
                    <a:pt x="5095252" y="203200"/>
                  </a:lnTo>
                  <a:lnTo>
                    <a:pt x="5086132" y="189722"/>
                  </a:lnTo>
                  <a:lnTo>
                    <a:pt x="5058168" y="157099"/>
                  </a:lnTo>
                  <a:lnTo>
                    <a:pt x="5026926" y="152400"/>
                  </a:lnTo>
                  <a:lnTo>
                    <a:pt x="5016512" y="152400"/>
                  </a:lnTo>
                  <a:lnTo>
                    <a:pt x="5016512" y="258444"/>
                  </a:lnTo>
                  <a:lnTo>
                    <a:pt x="4965204" y="258444"/>
                  </a:lnTo>
                  <a:lnTo>
                    <a:pt x="4965204" y="4317"/>
                  </a:lnTo>
                  <a:close/>
                </a:path>
                <a:path w="7741920" h="262890">
                  <a:moveTo>
                    <a:pt x="4035056" y="4317"/>
                  </a:moveTo>
                  <a:lnTo>
                    <a:pt x="4083697" y="4317"/>
                  </a:lnTo>
                  <a:lnTo>
                    <a:pt x="4083697" y="49402"/>
                  </a:lnTo>
                  <a:lnTo>
                    <a:pt x="4035056" y="49402"/>
                  </a:lnTo>
                  <a:lnTo>
                    <a:pt x="4035056" y="4317"/>
                  </a:lnTo>
                  <a:close/>
                </a:path>
                <a:path w="7741920" h="262890">
                  <a:moveTo>
                    <a:pt x="1759724" y="4317"/>
                  </a:moveTo>
                  <a:lnTo>
                    <a:pt x="1808365" y="4317"/>
                  </a:lnTo>
                  <a:lnTo>
                    <a:pt x="1808365" y="49402"/>
                  </a:lnTo>
                  <a:lnTo>
                    <a:pt x="1759724" y="49402"/>
                  </a:lnTo>
                  <a:lnTo>
                    <a:pt x="1759724" y="4317"/>
                  </a:lnTo>
                  <a:close/>
                </a:path>
                <a:path w="7741920" h="262890">
                  <a:moveTo>
                    <a:pt x="870089" y="4317"/>
                  </a:moveTo>
                  <a:lnTo>
                    <a:pt x="952385" y="4317"/>
                  </a:lnTo>
                  <a:lnTo>
                    <a:pt x="973771" y="4556"/>
                  </a:lnTo>
                  <a:lnTo>
                    <a:pt x="1013472" y="8127"/>
                  </a:lnTo>
                  <a:lnTo>
                    <a:pt x="1050048" y="33019"/>
                  </a:lnTo>
                  <a:lnTo>
                    <a:pt x="1064780" y="82550"/>
                  </a:lnTo>
                  <a:lnTo>
                    <a:pt x="1064236" y="93735"/>
                  </a:lnTo>
                  <a:lnTo>
                    <a:pt x="1046619" y="136080"/>
                  </a:lnTo>
                  <a:lnTo>
                    <a:pt x="1014750" y="157100"/>
                  </a:lnTo>
                  <a:lnTo>
                    <a:pt x="971203" y="162343"/>
                  </a:lnTo>
                  <a:lnTo>
                    <a:pt x="954798" y="162560"/>
                  </a:lnTo>
                  <a:lnTo>
                    <a:pt x="921397" y="162560"/>
                  </a:lnTo>
                  <a:lnTo>
                    <a:pt x="921397" y="258444"/>
                  </a:lnTo>
                  <a:lnTo>
                    <a:pt x="870089" y="258444"/>
                  </a:lnTo>
                  <a:lnTo>
                    <a:pt x="870089" y="4317"/>
                  </a:lnTo>
                  <a:close/>
                </a:path>
                <a:path w="7741920" h="262890">
                  <a:moveTo>
                    <a:pt x="0" y="4317"/>
                  </a:moveTo>
                  <a:lnTo>
                    <a:pt x="101600" y="4317"/>
                  </a:lnTo>
                  <a:lnTo>
                    <a:pt x="115727" y="4464"/>
                  </a:lnTo>
                  <a:lnTo>
                    <a:pt x="153811" y="8431"/>
                  </a:lnTo>
                  <a:lnTo>
                    <a:pt x="188485" y="32220"/>
                  </a:lnTo>
                  <a:lnTo>
                    <a:pt x="200431" y="68325"/>
                  </a:lnTo>
                  <a:lnTo>
                    <a:pt x="199829" y="77017"/>
                  </a:lnTo>
                  <a:lnTo>
                    <a:pt x="179471" y="114125"/>
                  </a:lnTo>
                  <a:lnTo>
                    <a:pt x="164719" y="123443"/>
                  </a:lnTo>
                  <a:lnTo>
                    <a:pt x="175660" y="127392"/>
                  </a:lnTo>
                  <a:lnTo>
                    <a:pt x="205891" y="154959"/>
                  </a:lnTo>
                  <a:lnTo>
                    <a:pt x="212915" y="184785"/>
                  </a:lnTo>
                  <a:lnTo>
                    <a:pt x="212410" y="193403"/>
                  </a:lnTo>
                  <a:lnTo>
                    <a:pt x="195316" y="233267"/>
                  </a:lnTo>
                  <a:lnTo>
                    <a:pt x="158236" y="255176"/>
                  </a:lnTo>
                  <a:lnTo>
                    <a:pt x="108784" y="258204"/>
                  </a:lnTo>
                  <a:lnTo>
                    <a:pt x="86512" y="258444"/>
                  </a:lnTo>
                  <a:lnTo>
                    <a:pt x="0" y="258444"/>
                  </a:lnTo>
                  <a:lnTo>
                    <a:pt x="0" y="4317"/>
                  </a:lnTo>
                  <a:close/>
                </a:path>
                <a:path w="7741920" h="262890">
                  <a:moveTo>
                    <a:pt x="3235464" y="0"/>
                  </a:moveTo>
                  <a:lnTo>
                    <a:pt x="3277755" y="6873"/>
                  </a:lnTo>
                  <a:lnTo>
                    <a:pt x="3311283" y="27558"/>
                  </a:lnTo>
                  <a:lnTo>
                    <a:pt x="3332357" y="59938"/>
                  </a:lnTo>
                  <a:lnTo>
                    <a:pt x="3337191" y="74294"/>
                  </a:lnTo>
                  <a:lnTo>
                    <a:pt x="3286391" y="86487"/>
                  </a:lnTo>
                  <a:lnTo>
                    <a:pt x="3283561" y="77104"/>
                  </a:lnTo>
                  <a:lnTo>
                    <a:pt x="3279470" y="68770"/>
                  </a:lnTo>
                  <a:lnTo>
                    <a:pt x="3242735" y="44529"/>
                  </a:lnTo>
                  <a:lnTo>
                    <a:pt x="3232924" y="43814"/>
                  </a:lnTo>
                  <a:lnTo>
                    <a:pt x="3219421" y="45079"/>
                  </a:lnTo>
                  <a:lnTo>
                    <a:pt x="3179336" y="75822"/>
                  </a:lnTo>
                  <a:lnTo>
                    <a:pt x="3169424" y="129793"/>
                  </a:lnTo>
                  <a:lnTo>
                    <a:pt x="3170498" y="152155"/>
                  </a:lnTo>
                  <a:lnTo>
                    <a:pt x="3186696" y="198500"/>
                  </a:lnTo>
                  <a:lnTo>
                    <a:pt x="3231781" y="218948"/>
                  </a:lnTo>
                  <a:lnTo>
                    <a:pt x="3241691" y="218138"/>
                  </a:lnTo>
                  <a:lnTo>
                    <a:pt x="3279676" y="189198"/>
                  </a:lnTo>
                  <a:lnTo>
                    <a:pt x="3288169" y="164973"/>
                  </a:lnTo>
                  <a:lnTo>
                    <a:pt x="3337953" y="180848"/>
                  </a:lnTo>
                  <a:lnTo>
                    <a:pt x="3322713" y="217042"/>
                  </a:lnTo>
                  <a:lnTo>
                    <a:pt x="3285691" y="251404"/>
                  </a:lnTo>
                  <a:lnTo>
                    <a:pt x="3232416" y="262763"/>
                  </a:lnTo>
                  <a:lnTo>
                    <a:pt x="3208201" y="260615"/>
                  </a:lnTo>
                  <a:lnTo>
                    <a:pt x="3166533" y="243367"/>
                  </a:lnTo>
                  <a:lnTo>
                    <a:pt x="3134862" y="209309"/>
                  </a:lnTo>
                  <a:lnTo>
                    <a:pt x="3118618" y="162014"/>
                  </a:lnTo>
                  <a:lnTo>
                    <a:pt x="3116592" y="133603"/>
                  </a:lnTo>
                  <a:lnTo>
                    <a:pt x="3118640" y="103649"/>
                  </a:lnTo>
                  <a:lnTo>
                    <a:pt x="3135023" y="54361"/>
                  </a:lnTo>
                  <a:lnTo>
                    <a:pt x="3167027" y="19716"/>
                  </a:lnTo>
                  <a:lnTo>
                    <a:pt x="3210080" y="2190"/>
                  </a:lnTo>
                  <a:lnTo>
                    <a:pt x="3235464" y="0"/>
                  </a:lnTo>
                  <a:close/>
                </a:path>
                <a:path w="7741920" h="262890">
                  <a:moveTo>
                    <a:pt x="2614561" y="0"/>
                  </a:moveTo>
                  <a:lnTo>
                    <a:pt x="2624896" y="382"/>
                  </a:lnTo>
                  <a:lnTo>
                    <a:pt x="2635135" y="1539"/>
                  </a:lnTo>
                  <a:lnTo>
                    <a:pt x="2645279" y="3482"/>
                  </a:lnTo>
                  <a:lnTo>
                    <a:pt x="2655328" y="6223"/>
                  </a:lnTo>
                  <a:lnTo>
                    <a:pt x="2648724" y="40131"/>
                  </a:lnTo>
                  <a:lnTo>
                    <a:pt x="2640977" y="38353"/>
                  </a:lnTo>
                  <a:lnTo>
                    <a:pt x="2633611" y="37464"/>
                  </a:lnTo>
                  <a:lnTo>
                    <a:pt x="2626372" y="37464"/>
                  </a:lnTo>
                  <a:lnTo>
                    <a:pt x="2619387" y="37464"/>
                  </a:lnTo>
                  <a:lnTo>
                    <a:pt x="2614307" y="39115"/>
                  </a:lnTo>
                  <a:lnTo>
                    <a:pt x="2611259" y="42290"/>
                  </a:lnTo>
                  <a:lnTo>
                    <a:pt x="2608211" y="45592"/>
                  </a:lnTo>
                  <a:lnTo>
                    <a:pt x="2606560" y="51942"/>
                  </a:lnTo>
                  <a:lnTo>
                    <a:pt x="2606560" y="61340"/>
                  </a:lnTo>
                  <a:lnTo>
                    <a:pt x="2606560" y="74294"/>
                  </a:lnTo>
                  <a:lnTo>
                    <a:pt x="2643009" y="74294"/>
                  </a:lnTo>
                  <a:lnTo>
                    <a:pt x="2643009" y="112649"/>
                  </a:lnTo>
                  <a:lnTo>
                    <a:pt x="2606560" y="112649"/>
                  </a:lnTo>
                  <a:lnTo>
                    <a:pt x="2606560" y="258444"/>
                  </a:lnTo>
                  <a:lnTo>
                    <a:pt x="2557919" y="258444"/>
                  </a:lnTo>
                  <a:lnTo>
                    <a:pt x="2557919" y="112649"/>
                  </a:lnTo>
                  <a:lnTo>
                    <a:pt x="2530868" y="112649"/>
                  </a:lnTo>
                  <a:lnTo>
                    <a:pt x="2530868" y="74294"/>
                  </a:lnTo>
                  <a:lnTo>
                    <a:pt x="2557919" y="74294"/>
                  </a:lnTo>
                  <a:lnTo>
                    <a:pt x="2557919" y="60451"/>
                  </a:lnTo>
                  <a:lnTo>
                    <a:pt x="2565853" y="20327"/>
                  </a:lnTo>
                  <a:lnTo>
                    <a:pt x="2604893" y="450"/>
                  </a:lnTo>
                  <a:lnTo>
                    <a:pt x="2614561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88643" y="1335989"/>
            <a:ext cx="6925309" cy="406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spcBef>
                <a:spcPts val="105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need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represented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collection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relations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Each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should be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depicted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clearly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Rows should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contain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about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instances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entity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5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Columns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must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contain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data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about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attributes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entity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Cells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should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hold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single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Each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should be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given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name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0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two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rows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identical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7020" indent="-274320">
              <a:spcBef>
                <a:spcPts val="1805"/>
              </a:spcBef>
              <a:buClr>
                <a:srgbClr val="218208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values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an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should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from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same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domain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71203" y="5887441"/>
            <a:ext cx="17589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4</a:t>
            </a:fld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C033B9DC-F2A8-11BA-74C3-11E7A654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64" y="32133"/>
            <a:ext cx="2516836" cy="66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6603" y="5870549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7014" y="398501"/>
            <a:ext cx="8190230" cy="13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218208"/>
                </a:solidFill>
              </a:rPr>
              <a:t>1.</a:t>
            </a:r>
            <a:r>
              <a:rPr sz="2000" spc="5" dirty="0">
                <a:solidFill>
                  <a:srgbClr val="218208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Tables </a:t>
            </a:r>
            <a:r>
              <a:rPr sz="2000" b="0" spc="525" dirty="0">
                <a:solidFill>
                  <a:srgbClr val="000000"/>
                </a:solidFill>
                <a:latin typeface="Microsoft Sans Serif"/>
                <a:cs typeface="Microsoft Sans Serif"/>
              </a:rPr>
              <a:t>–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In the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Relational model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the,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relations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are saved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in the table </a:t>
            </a:r>
            <a:r>
              <a:rPr sz="2000" b="0" spc="-5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format.</a:t>
            </a:r>
            <a:r>
              <a:rPr sz="2000"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It</a:t>
            </a:r>
            <a:r>
              <a:rPr sz="20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is</a:t>
            </a:r>
            <a:r>
              <a:rPr sz="20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stored</a:t>
            </a:r>
            <a:r>
              <a:rPr sz="20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along</a:t>
            </a:r>
            <a:r>
              <a:rPr sz="2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with</a:t>
            </a:r>
            <a:r>
              <a:rPr sz="20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its</a:t>
            </a:r>
            <a:r>
              <a:rPr sz="20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entities.</a:t>
            </a:r>
            <a:r>
              <a:rPr sz="2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z="2000" b="0" spc="-9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table</a:t>
            </a:r>
            <a:r>
              <a:rPr sz="2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consists</a:t>
            </a:r>
            <a:r>
              <a:rPr sz="2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2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rows</a:t>
            </a:r>
            <a:r>
              <a:rPr sz="20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and </a:t>
            </a:r>
            <a:r>
              <a:rPr sz="2000" b="0" spc="-5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columns.</a:t>
            </a:r>
            <a:r>
              <a:rPr sz="2000"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Rows</a:t>
            </a:r>
            <a:r>
              <a:rPr sz="2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represent</a:t>
            </a:r>
            <a:r>
              <a:rPr sz="20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records</a:t>
            </a:r>
            <a:r>
              <a:rPr sz="2000" b="0" spc="-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and</a:t>
            </a:r>
            <a:r>
              <a:rPr sz="20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columns represent</a:t>
            </a:r>
            <a:r>
              <a:rPr sz="2000" b="0" spc="-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attributes.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015" y="1846554"/>
            <a:ext cx="8190865" cy="391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buClr>
                <a:srgbClr val="218208"/>
              </a:buClr>
              <a:buFontTx/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Attribute: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Each</a:t>
            </a:r>
            <a:r>
              <a:rPr sz="2000" dirty="0">
                <a:solidFill>
                  <a:srgbClr val="218208"/>
                </a:solidFill>
                <a:latin typeface="Microsoft Sans Serif"/>
                <a:cs typeface="Microsoft Sans Serif"/>
              </a:rPr>
              <a:t> </a:t>
            </a:r>
            <a:r>
              <a:rPr sz="2000" b="1" u="heavy" dirty="0">
                <a:solidFill>
                  <a:srgbClr val="218208"/>
                </a:solidFill>
                <a:uFill>
                  <a:solidFill>
                    <a:srgbClr val="218208"/>
                  </a:solidFill>
                </a:uFill>
                <a:latin typeface="Arial"/>
                <a:cs typeface="Arial"/>
              </a:rPr>
              <a:t>column</a:t>
            </a:r>
            <a:r>
              <a:rPr sz="2000" b="1" dirty="0">
                <a:solidFill>
                  <a:srgbClr val="21820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 </a:t>
            </a:r>
            <a:r>
              <a:rPr sz="2000" spc="-4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are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 attribute. Attributes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are </a:t>
            </a:r>
            <a:r>
              <a:rPr sz="2000" spc="-5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properties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 define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relation.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e.g.,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Student_Rollno, 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NAME,etc.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marR="388620" indent="-457200">
              <a:lnSpc>
                <a:spcPct val="150000"/>
              </a:lnSpc>
              <a:spcBef>
                <a:spcPts val="600"/>
              </a:spcBef>
              <a:buClr>
                <a:srgbClr val="218208"/>
              </a:buClr>
              <a:buFontTx/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30" dirty="0">
                <a:solidFill>
                  <a:prstClr val="black"/>
                </a:solidFill>
                <a:latin typeface="Arial"/>
                <a:cs typeface="Arial"/>
              </a:rPr>
              <a:t>Tuple</a:t>
            </a:r>
            <a:r>
              <a:rPr sz="2000" b="1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25" dirty="0">
                <a:solidFill>
                  <a:prstClr val="black"/>
                </a:solidFill>
                <a:latin typeface="Microsoft Sans Serif"/>
                <a:cs typeface="Microsoft Sans Serif"/>
              </a:rPr>
              <a:t>–</a:t>
            </a:r>
            <a:r>
              <a:rPr sz="20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It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nothing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but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10" dirty="0">
                <a:solidFill>
                  <a:srgbClr val="218208"/>
                </a:solidFill>
                <a:latin typeface="Microsoft Sans Serif"/>
                <a:cs typeface="Microsoft Sans Serif"/>
              </a:rPr>
              <a:t> </a:t>
            </a:r>
            <a:r>
              <a:rPr sz="2000" b="1" u="heavy" dirty="0">
                <a:solidFill>
                  <a:srgbClr val="218208"/>
                </a:solidFill>
                <a:uFill>
                  <a:solidFill>
                    <a:srgbClr val="218208"/>
                  </a:solidFill>
                </a:uFill>
                <a:latin typeface="Arial"/>
                <a:cs typeface="Arial"/>
              </a:rPr>
              <a:t>single</a:t>
            </a:r>
            <a:r>
              <a:rPr sz="2000" b="1" u="heavy" spc="-15" dirty="0">
                <a:solidFill>
                  <a:srgbClr val="218208"/>
                </a:solidFill>
                <a:uFill>
                  <a:solidFill>
                    <a:srgbClr val="218208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18208"/>
                </a:solidFill>
                <a:uFill>
                  <a:solidFill>
                    <a:srgbClr val="218208"/>
                  </a:solidFill>
                </a:uFill>
                <a:latin typeface="Arial"/>
                <a:cs typeface="Arial"/>
              </a:rPr>
              <a:t>row</a:t>
            </a:r>
            <a:r>
              <a:rPr sz="2000" b="1" u="heavy" spc="-10" dirty="0">
                <a:solidFill>
                  <a:srgbClr val="218208"/>
                </a:solidFill>
                <a:uFill>
                  <a:solidFill>
                    <a:srgbClr val="218208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table,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contains a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single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record.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marR="410209" indent="-457200">
              <a:lnSpc>
                <a:spcPct val="150000"/>
              </a:lnSpc>
              <a:spcBef>
                <a:spcPts val="600"/>
              </a:spcBef>
              <a:buClr>
                <a:srgbClr val="218208"/>
              </a:buClr>
              <a:buFontTx/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Relation</a:t>
            </a:r>
            <a:r>
              <a:rPr sz="2000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Schema:</a:t>
            </a:r>
            <a:r>
              <a:rPr sz="2000" b="1" spc="-1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000" spc="-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schema represents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name of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000" spc="-5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 with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its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attributes.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805"/>
              </a:spcBef>
              <a:buClr>
                <a:srgbClr val="218208"/>
              </a:buClr>
              <a:buFontTx/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Degree:</a:t>
            </a:r>
            <a:r>
              <a:rPr sz="200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total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number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attributes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0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0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214" y="5885485"/>
            <a:ext cx="2915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degree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relation.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62528" y="177546"/>
            <a:ext cx="4511675" cy="339725"/>
            <a:chOff x="1938527" y="177545"/>
            <a:chExt cx="4511675" cy="3397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861" y="182879"/>
              <a:ext cx="4500753" cy="3285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041" y="347598"/>
              <a:ext cx="76327" cy="689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7172" y="347598"/>
              <a:ext cx="76326" cy="68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39" y="287400"/>
              <a:ext cx="100711" cy="1236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0604" y="287400"/>
              <a:ext cx="100711" cy="1236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5891" y="287400"/>
              <a:ext cx="100710" cy="1236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6050" y="286257"/>
              <a:ext cx="92456" cy="1259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06722" y="290321"/>
              <a:ext cx="1359535" cy="43180"/>
            </a:xfrm>
            <a:custGeom>
              <a:avLst/>
              <a:gdLst/>
              <a:ahLst/>
              <a:cxnLst/>
              <a:rect l="l" t="t" r="r" b="b"/>
              <a:pathLst>
                <a:path w="1359535" h="43179">
                  <a:moveTo>
                    <a:pt x="1322831" y="0"/>
                  </a:moveTo>
                  <a:lnTo>
                    <a:pt x="1288732" y="25336"/>
                  </a:lnTo>
                  <a:lnTo>
                    <a:pt x="1286255" y="43179"/>
                  </a:lnTo>
                  <a:lnTo>
                    <a:pt x="1359027" y="43179"/>
                  </a:lnTo>
                  <a:lnTo>
                    <a:pt x="1342655" y="6215"/>
                  </a:lnTo>
                  <a:lnTo>
                    <a:pt x="1322831" y="0"/>
                  </a:lnTo>
                  <a:close/>
                </a:path>
                <a:path w="1359535" h="43179">
                  <a:moveTo>
                    <a:pt x="36575" y="0"/>
                  </a:moveTo>
                  <a:lnTo>
                    <a:pt x="2476" y="25336"/>
                  </a:lnTo>
                  <a:lnTo>
                    <a:pt x="0" y="43179"/>
                  </a:lnTo>
                  <a:lnTo>
                    <a:pt x="72770" y="43179"/>
                  </a:lnTo>
                  <a:lnTo>
                    <a:pt x="56399" y="6215"/>
                  </a:lnTo>
                  <a:lnTo>
                    <a:pt x="3657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7266" y="284987"/>
              <a:ext cx="92075" cy="127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35961" y="257174"/>
              <a:ext cx="626745" cy="184150"/>
            </a:xfrm>
            <a:custGeom>
              <a:avLst/>
              <a:gdLst/>
              <a:ahLst/>
              <a:cxnLst/>
              <a:rect l="l" t="t" r="r" b="b"/>
              <a:pathLst>
                <a:path w="626744" h="184150">
                  <a:moveTo>
                    <a:pt x="36575" y="33147"/>
                  </a:moveTo>
                  <a:lnTo>
                    <a:pt x="2476" y="58483"/>
                  </a:lnTo>
                  <a:lnTo>
                    <a:pt x="0" y="76326"/>
                  </a:lnTo>
                  <a:lnTo>
                    <a:pt x="72770" y="76326"/>
                  </a:lnTo>
                  <a:lnTo>
                    <a:pt x="56399" y="39362"/>
                  </a:lnTo>
                  <a:lnTo>
                    <a:pt x="36575" y="33147"/>
                  </a:lnTo>
                  <a:close/>
                </a:path>
                <a:path w="626744" h="184150">
                  <a:moveTo>
                    <a:pt x="577595" y="0"/>
                  </a:moveTo>
                  <a:lnTo>
                    <a:pt x="626363" y="0"/>
                  </a:lnTo>
                  <a:lnTo>
                    <a:pt x="626363" y="184150"/>
                  </a:lnTo>
                  <a:lnTo>
                    <a:pt x="577595" y="184150"/>
                  </a:lnTo>
                  <a:lnTo>
                    <a:pt x="577595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7323" y="247776"/>
              <a:ext cx="182625" cy="2030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53124" y="253110"/>
              <a:ext cx="179705" cy="258445"/>
            </a:xfrm>
            <a:custGeom>
              <a:avLst/>
              <a:gdLst/>
              <a:ahLst/>
              <a:cxnLst/>
              <a:rect l="l" t="t" r="r" b="b"/>
              <a:pathLst>
                <a:path w="179704" h="258445">
                  <a:moveTo>
                    <a:pt x="102870" y="0"/>
                  </a:moveTo>
                  <a:lnTo>
                    <a:pt x="145464" y="14144"/>
                  </a:lnTo>
                  <a:lnTo>
                    <a:pt x="174021" y="55133"/>
                  </a:lnTo>
                  <a:lnTo>
                    <a:pt x="179577" y="95123"/>
                  </a:lnTo>
                  <a:lnTo>
                    <a:pt x="178173" y="116889"/>
                  </a:lnTo>
                  <a:lnTo>
                    <a:pt x="157099" y="166878"/>
                  </a:lnTo>
                  <a:lnTo>
                    <a:pt x="117915" y="190809"/>
                  </a:lnTo>
                  <a:lnTo>
                    <a:pt x="102488" y="192405"/>
                  </a:lnTo>
                  <a:lnTo>
                    <a:pt x="95037" y="192024"/>
                  </a:lnTo>
                  <a:lnTo>
                    <a:pt x="55532" y="172342"/>
                  </a:lnTo>
                  <a:lnTo>
                    <a:pt x="48767" y="165481"/>
                  </a:lnTo>
                  <a:lnTo>
                    <a:pt x="48767" y="258318"/>
                  </a:lnTo>
                  <a:lnTo>
                    <a:pt x="0" y="258318"/>
                  </a:lnTo>
                  <a:lnTo>
                    <a:pt x="0" y="4064"/>
                  </a:lnTo>
                  <a:lnTo>
                    <a:pt x="45465" y="4064"/>
                  </a:lnTo>
                  <a:lnTo>
                    <a:pt x="45465" y="31115"/>
                  </a:lnTo>
                  <a:lnTo>
                    <a:pt x="50250" y="24495"/>
                  </a:lnTo>
                  <a:lnTo>
                    <a:pt x="85248" y="2127"/>
                  </a:lnTo>
                  <a:lnTo>
                    <a:pt x="93845" y="527"/>
                  </a:lnTo>
                  <a:lnTo>
                    <a:pt x="10287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2152" y="247776"/>
              <a:ext cx="377317" cy="2030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6158" y="247776"/>
              <a:ext cx="178562" cy="1988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8829" y="247776"/>
              <a:ext cx="200660" cy="2030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50588" y="247776"/>
              <a:ext cx="182625" cy="2030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0692" y="247776"/>
              <a:ext cx="200660" cy="2030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7272" y="247776"/>
              <a:ext cx="183514" cy="2030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23311" y="247776"/>
              <a:ext cx="178562" cy="19888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5980" y="247776"/>
              <a:ext cx="200659" cy="2030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8404" y="247776"/>
              <a:ext cx="183514" cy="2030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9827" y="247776"/>
              <a:ext cx="182625" cy="2030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89835" y="224789"/>
              <a:ext cx="114426" cy="751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43861" y="182879"/>
              <a:ext cx="4315460" cy="262890"/>
            </a:xfrm>
            <a:custGeom>
              <a:avLst/>
              <a:gdLst/>
              <a:ahLst/>
              <a:cxnLst/>
              <a:rect l="l" t="t" r="r" b="b"/>
              <a:pathLst>
                <a:path w="4315460" h="262890">
                  <a:moveTo>
                    <a:pt x="4278249" y="9271"/>
                  </a:moveTo>
                  <a:lnTo>
                    <a:pt x="4278249" y="74295"/>
                  </a:lnTo>
                  <a:lnTo>
                    <a:pt x="4311523" y="74295"/>
                  </a:lnTo>
                  <a:lnTo>
                    <a:pt x="4311523" y="113156"/>
                  </a:lnTo>
                  <a:lnTo>
                    <a:pt x="4278249" y="113156"/>
                  </a:lnTo>
                  <a:lnTo>
                    <a:pt x="4278249" y="187325"/>
                  </a:lnTo>
                  <a:lnTo>
                    <a:pt x="4288536" y="222250"/>
                  </a:lnTo>
                  <a:lnTo>
                    <a:pt x="4291711" y="222250"/>
                  </a:lnTo>
                  <a:lnTo>
                    <a:pt x="4296283" y="222250"/>
                  </a:lnTo>
                  <a:lnTo>
                    <a:pt x="4302760" y="220725"/>
                  </a:lnTo>
                  <a:lnTo>
                    <a:pt x="4311269" y="217550"/>
                  </a:lnTo>
                  <a:lnTo>
                    <a:pt x="4315460" y="255397"/>
                  </a:lnTo>
                  <a:lnTo>
                    <a:pt x="4306697" y="258564"/>
                  </a:lnTo>
                  <a:lnTo>
                    <a:pt x="4297362" y="260826"/>
                  </a:lnTo>
                  <a:lnTo>
                    <a:pt x="4287456" y="262183"/>
                  </a:lnTo>
                  <a:lnTo>
                    <a:pt x="4276979" y="262636"/>
                  </a:lnTo>
                  <a:lnTo>
                    <a:pt x="4268216" y="262636"/>
                  </a:lnTo>
                  <a:lnTo>
                    <a:pt x="4237736" y="246761"/>
                  </a:lnTo>
                  <a:lnTo>
                    <a:pt x="4234434" y="242062"/>
                  </a:lnTo>
                  <a:lnTo>
                    <a:pt x="4229354" y="193421"/>
                  </a:lnTo>
                  <a:lnTo>
                    <a:pt x="4229354" y="113156"/>
                  </a:lnTo>
                  <a:lnTo>
                    <a:pt x="4207002" y="113156"/>
                  </a:lnTo>
                  <a:lnTo>
                    <a:pt x="4207002" y="74295"/>
                  </a:lnTo>
                  <a:lnTo>
                    <a:pt x="4229354" y="74295"/>
                  </a:lnTo>
                  <a:lnTo>
                    <a:pt x="4229354" y="37719"/>
                  </a:lnTo>
                  <a:lnTo>
                    <a:pt x="4278249" y="9271"/>
                  </a:lnTo>
                  <a:close/>
                </a:path>
                <a:path w="4315460" h="262890">
                  <a:moveTo>
                    <a:pt x="802005" y="9271"/>
                  </a:moveTo>
                  <a:lnTo>
                    <a:pt x="802005" y="74295"/>
                  </a:lnTo>
                  <a:lnTo>
                    <a:pt x="835279" y="74295"/>
                  </a:lnTo>
                  <a:lnTo>
                    <a:pt x="835279" y="113156"/>
                  </a:lnTo>
                  <a:lnTo>
                    <a:pt x="802005" y="113156"/>
                  </a:lnTo>
                  <a:lnTo>
                    <a:pt x="802005" y="187325"/>
                  </a:lnTo>
                  <a:lnTo>
                    <a:pt x="812292" y="222250"/>
                  </a:lnTo>
                  <a:lnTo>
                    <a:pt x="815467" y="222250"/>
                  </a:lnTo>
                  <a:lnTo>
                    <a:pt x="820038" y="222250"/>
                  </a:lnTo>
                  <a:lnTo>
                    <a:pt x="826515" y="220725"/>
                  </a:lnTo>
                  <a:lnTo>
                    <a:pt x="835025" y="217550"/>
                  </a:lnTo>
                  <a:lnTo>
                    <a:pt x="839215" y="255397"/>
                  </a:lnTo>
                  <a:lnTo>
                    <a:pt x="830452" y="258564"/>
                  </a:lnTo>
                  <a:lnTo>
                    <a:pt x="821118" y="260826"/>
                  </a:lnTo>
                  <a:lnTo>
                    <a:pt x="811212" y="262183"/>
                  </a:lnTo>
                  <a:lnTo>
                    <a:pt x="800735" y="262636"/>
                  </a:lnTo>
                  <a:lnTo>
                    <a:pt x="791971" y="262636"/>
                  </a:lnTo>
                  <a:lnTo>
                    <a:pt x="761492" y="246761"/>
                  </a:lnTo>
                  <a:lnTo>
                    <a:pt x="758189" y="242062"/>
                  </a:lnTo>
                  <a:lnTo>
                    <a:pt x="753110" y="193421"/>
                  </a:lnTo>
                  <a:lnTo>
                    <a:pt x="753110" y="113156"/>
                  </a:lnTo>
                  <a:lnTo>
                    <a:pt x="730757" y="113156"/>
                  </a:lnTo>
                  <a:lnTo>
                    <a:pt x="730757" y="74295"/>
                  </a:lnTo>
                  <a:lnTo>
                    <a:pt x="753110" y="74295"/>
                  </a:lnTo>
                  <a:lnTo>
                    <a:pt x="753110" y="37719"/>
                  </a:lnTo>
                  <a:lnTo>
                    <a:pt x="802005" y="9271"/>
                  </a:lnTo>
                  <a:close/>
                </a:path>
                <a:path w="4315460" h="262890">
                  <a:moveTo>
                    <a:pt x="2724404" y="4318"/>
                  </a:moveTo>
                  <a:lnTo>
                    <a:pt x="2773172" y="4318"/>
                  </a:lnTo>
                  <a:lnTo>
                    <a:pt x="2773172" y="258445"/>
                  </a:lnTo>
                  <a:lnTo>
                    <a:pt x="2724404" y="258445"/>
                  </a:lnTo>
                  <a:lnTo>
                    <a:pt x="2724404" y="4318"/>
                  </a:lnTo>
                  <a:close/>
                </a:path>
                <a:path w="4315460" h="262890">
                  <a:moveTo>
                    <a:pt x="2430017" y="4318"/>
                  </a:moveTo>
                  <a:lnTo>
                    <a:pt x="2478786" y="4318"/>
                  </a:lnTo>
                  <a:lnTo>
                    <a:pt x="2478786" y="258445"/>
                  </a:lnTo>
                  <a:lnTo>
                    <a:pt x="2433447" y="258445"/>
                  </a:lnTo>
                  <a:lnTo>
                    <a:pt x="2433447" y="231394"/>
                  </a:lnTo>
                  <a:lnTo>
                    <a:pt x="2427567" y="238797"/>
                  </a:lnTo>
                  <a:lnTo>
                    <a:pt x="2391457" y="260715"/>
                  </a:lnTo>
                  <a:lnTo>
                    <a:pt x="2375916" y="262636"/>
                  </a:lnTo>
                  <a:lnTo>
                    <a:pt x="2360654" y="261040"/>
                  </a:lnTo>
                  <a:lnTo>
                    <a:pt x="2321560" y="237109"/>
                  </a:lnTo>
                  <a:lnTo>
                    <a:pt x="2300360" y="187334"/>
                  </a:lnTo>
                  <a:lnTo>
                    <a:pt x="2298954" y="165735"/>
                  </a:lnTo>
                  <a:lnTo>
                    <a:pt x="2300333" y="143708"/>
                  </a:lnTo>
                  <a:lnTo>
                    <a:pt x="2320925" y="94488"/>
                  </a:lnTo>
                  <a:lnTo>
                    <a:pt x="2360554" y="71753"/>
                  </a:lnTo>
                  <a:lnTo>
                    <a:pt x="2376678" y="70230"/>
                  </a:lnTo>
                  <a:lnTo>
                    <a:pt x="2391584" y="71828"/>
                  </a:lnTo>
                  <a:lnTo>
                    <a:pt x="2405443" y="76628"/>
                  </a:lnTo>
                  <a:lnTo>
                    <a:pt x="2418254" y="84643"/>
                  </a:lnTo>
                  <a:lnTo>
                    <a:pt x="2430017" y="95885"/>
                  </a:lnTo>
                  <a:lnTo>
                    <a:pt x="2430017" y="4318"/>
                  </a:lnTo>
                  <a:close/>
                </a:path>
                <a:path w="4315460" h="262890">
                  <a:moveTo>
                    <a:pt x="1797430" y="4318"/>
                  </a:moveTo>
                  <a:lnTo>
                    <a:pt x="1874265" y="4318"/>
                  </a:lnTo>
                  <a:lnTo>
                    <a:pt x="1920366" y="177673"/>
                  </a:lnTo>
                  <a:lnTo>
                    <a:pt x="1965960" y="4318"/>
                  </a:lnTo>
                  <a:lnTo>
                    <a:pt x="2042922" y="4318"/>
                  </a:lnTo>
                  <a:lnTo>
                    <a:pt x="2042922" y="258445"/>
                  </a:lnTo>
                  <a:lnTo>
                    <a:pt x="1995297" y="258445"/>
                  </a:lnTo>
                  <a:lnTo>
                    <a:pt x="1995297" y="58420"/>
                  </a:lnTo>
                  <a:lnTo>
                    <a:pt x="1944877" y="258445"/>
                  </a:lnTo>
                  <a:lnTo>
                    <a:pt x="1895475" y="258445"/>
                  </a:lnTo>
                  <a:lnTo>
                    <a:pt x="1845183" y="58420"/>
                  </a:lnTo>
                  <a:lnTo>
                    <a:pt x="1845183" y="258445"/>
                  </a:lnTo>
                  <a:lnTo>
                    <a:pt x="1797430" y="258445"/>
                  </a:lnTo>
                  <a:lnTo>
                    <a:pt x="1797430" y="4318"/>
                  </a:lnTo>
                  <a:close/>
                </a:path>
                <a:path w="4315460" h="262890">
                  <a:moveTo>
                    <a:pt x="1599691" y="4318"/>
                  </a:moveTo>
                  <a:lnTo>
                    <a:pt x="1648460" y="4318"/>
                  </a:lnTo>
                  <a:lnTo>
                    <a:pt x="1648460" y="258445"/>
                  </a:lnTo>
                  <a:lnTo>
                    <a:pt x="1599691" y="258445"/>
                  </a:lnTo>
                  <a:lnTo>
                    <a:pt x="1599691" y="4318"/>
                  </a:lnTo>
                  <a:close/>
                </a:path>
                <a:path w="4315460" h="262890">
                  <a:moveTo>
                    <a:pt x="869695" y="4318"/>
                  </a:moveTo>
                  <a:lnTo>
                    <a:pt x="918463" y="4318"/>
                  </a:lnTo>
                  <a:lnTo>
                    <a:pt x="918463" y="49402"/>
                  </a:lnTo>
                  <a:lnTo>
                    <a:pt x="869695" y="49402"/>
                  </a:lnTo>
                  <a:lnTo>
                    <a:pt x="869695" y="4318"/>
                  </a:lnTo>
                  <a:close/>
                </a:path>
                <a:path w="4315460" h="262890">
                  <a:moveTo>
                    <a:pt x="453644" y="4318"/>
                  </a:moveTo>
                  <a:lnTo>
                    <a:pt x="502412" y="4318"/>
                  </a:lnTo>
                  <a:lnTo>
                    <a:pt x="502412" y="258445"/>
                  </a:lnTo>
                  <a:lnTo>
                    <a:pt x="453644" y="258445"/>
                  </a:lnTo>
                  <a:lnTo>
                    <a:pt x="453644" y="4318"/>
                  </a:lnTo>
                  <a:close/>
                </a:path>
                <a:path w="4315460" h="262890">
                  <a:moveTo>
                    <a:pt x="0" y="4318"/>
                  </a:moveTo>
                  <a:lnTo>
                    <a:pt x="108076" y="4318"/>
                  </a:lnTo>
                  <a:lnTo>
                    <a:pt x="127003" y="4746"/>
                  </a:lnTo>
                  <a:lnTo>
                    <a:pt x="167258" y="11175"/>
                  </a:lnTo>
                  <a:lnTo>
                    <a:pt x="196850" y="35560"/>
                  </a:lnTo>
                  <a:lnTo>
                    <a:pt x="207899" y="75565"/>
                  </a:lnTo>
                  <a:lnTo>
                    <a:pt x="206851" y="89233"/>
                  </a:lnTo>
                  <a:lnTo>
                    <a:pt x="181633" y="131266"/>
                  </a:lnTo>
                  <a:lnTo>
                    <a:pt x="140843" y="146303"/>
                  </a:lnTo>
                  <a:lnTo>
                    <a:pt x="148772" y="151280"/>
                  </a:lnTo>
                  <a:lnTo>
                    <a:pt x="181022" y="183753"/>
                  </a:lnTo>
                  <a:lnTo>
                    <a:pt x="228473" y="258445"/>
                  </a:lnTo>
                  <a:lnTo>
                    <a:pt x="167131" y="258445"/>
                  </a:lnTo>
                  <a:lnTo>
                    <a:pt x="130048" y="203200"/>
                  </a:lnTo>
                  <a:lnTo>
                    <a:pt x="120927" y="189720"/>
                  </a:lnTo>
                  <a:lnTo>
                    <a:pt x="92963" y="157099"/>
                  </a:lnTo>
                  <a:lnTo>
                    <a:pt x="61721" y="152400"/>
                  </a:lnTo>
                  <a:lnTo>
                    <a:pt x="51307" y="152400"/>
                  </a:lnTo>
                  <a:lnTo>
                    <a:pt x="51307" y="258445"/>
                  </a:lnTo>
                  <a:lnTo>
                    <a:pt x="0" y="258445"/>
                  </a:lnTo>
                  <a:lnTo>
                    <a:pt x="0" y="4318"/>
                  </a:lnTo>
                  <a:close/>
                </a:path>
                <a:path w="4315460" h="262890">
                  <a:moveTo>
                    <a:pt x="3035808" y="0"/>
                  </a:moveTo>
                  <a:lnTo>
                    <a:pt x="3078099" y="6873"/>
                  </a:lnTo>
                  <a:lnTo>
                    <a:pt x="3111627" y="27559"/>
                  </a:lnTo>
                  <a:lnTo>
                    <a:pt x="3132754" y="59938"/>
                  </a:lnTo>
                  <a:lnTo>
                    <a:pt x="3137662" y="74295"/>
                  </a:lnTo>
                  <a:lnTo>
                    <a:pt x="3086862" y="86487"/>
                  </a:lnTo>
                  <a:lnTo>
                    <a:pt x="3083976" y="77104"/>
                  </a:lnTo>
                  <a:lnTo>
                    <a:pt x="3079877" y="68770"/>
                  </a:lnTo>
                  <a:lnTo>
                    <a:pt x="3043078" y="44529"/>
                  </a:lnTo>
                  <a:lnTo>
                    <a:pt x="3033267" y="43815"/>
                  </a:lnTo>
                  <a:lnTo>
                    <a:pt x="3019764" y="45079"/>
                  </a:lnTo>
                  <a:lnTo>
                    <a:pt x="2979679" y="75822"/>
                  </a:lnTo>
                  <a:lnTo>
                    <a:pt x="2969767" y="129794"/>
                  </a:lnTo>
                  <a:lnTo>
                    <a:pt x="2970861" y="152155"/>
                  </a:lnTo>
                  <a:lnTo>
                    <a:pt x="2987166" y="198500"/>
                  </a:lnTo>
                  <a:lnTo>
                    <a:pt x="3032252" y="218948"/>
                  </a:lnTo>
                  <a:lnTo>
                    <a:pt x="3042088" y="218138"/>
                  </a:lnTo>
                  <a:lnTo>
                    <a:pt x="3080067" y="189198"/>
                  </a:lnTo>
                  <a:lnTo>
                    <a:pt x="3088513" y="164973"/>
                  </a:lnTo>
                  <a:lnTo>
                    <a:pt x="3138297" y="180848"/>
                  </a:lnTo>
                  <a:lnTo>
                    <a:pt x="3123056" y="217043"/>
                  </a:lnTo>
                  <a:lnTo>
                    <a:pt x="3086034" y="251404"/>
                  </a:lnTo>
                  <a:lnTo>
                    <a:pt x="3032760" y="262763"/>
                  </a:lnTo>
                  <a:lnTo>
                    <a:pt x="3008544" y="260615"/>
                  </a:lnTo>
                  <a:lnTo>
                    <a:pt x="2966876" y="243367"/>
                  </a:lnTo>
                  <a:lnTo>
                    <a:pt x="2935206" y="209309"/>
                  </a:lnTo>
                  <a:lnTo>
                    <a:pt x="2918962" y="162014"/>
                  </a:lnTo>
                  <a:lnTo>
                    <a:pt x="2916936" y="133603"/>
                  </a:lnTo>
                  <a:lnTo>
                    <a:pt x="2918983" y="103649"/>
                  </a:lnTo>
                  <a:lnTo>
                    <a:pt x="2935366" y="54361"/>
                  </a:lnTo>
                  <a:lnTo>
                    <a:pt x="2967370" y="19716"/>
                  </a:lnTo>
                  <a:lnTo>
                    <a:pt x="3010423" y="2190"/>
                  </a:lnTo>
                  <a:lnTo>
                    <a:pt x="3035808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31" name="Picture 3">
            <a:extLst>
              <a:ext uri="{FF2B5EF4-FFF2-40B4-BE49-F238E27FC236}">
                <a16:creationId xmlns:a16="http://schemas.microsoft.com/office/drawing/2014/main" id="{C8765855-7906-577C-B7B0-3D2E4190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9965" y="1047268"/>
            <a:ext cx="8018780" cy="47669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69900" indent="-457200">
              <a:spcBef>
                <a:spcPts val="1495"/>
              </a:spcBef>
              <a:buClr>
                <a:srgbClr val="218208"/>
              </a:buClr>
              <a:buFontTx/>
              <a:buAutoNum type="arabicPeriod" startAt="6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Cardinality:</a:t>
            </a:r>
            <a:r>
              <a:rPr sz="2200" b="1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prstClr val="black"/>
                </a:solidFill>
                <a:latin typeface="Microsoft Sans Serif"/>
                <a:cs typeface="Microsoft Sans Serif"/>
              </a:rPr>
              <a:t>Total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number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rows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present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200" spc="-45" dirty="0">
                <a:solidFill>
                  <a:prstClr val="black"/>
                </a:solidFill>
                <a:latin typeface="Microsoft Sans Serif"/>
                <a:cs typeface="Microsoft Sans Serif"/>
              </a:rPr>
              <a:t>Table.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marR="724535" indent="-457200">
              <a:lnSpc>
                <a:spcPct val="130000"/>
              </a:lnSpc>
              <a:spcBef>
                <a:spcPts val="600"/>
              </a:spcBef>
              <a:buClr>
                <a:srgbClr val="218208"/>
              </a:buClr>
              <a:buFontTx/>
              <a:buAutoNum type="arabicPeriod" startAt="6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Column:</a:t>
            </a:r>
            <a:r>
              <a:rPr sz="2200" b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represents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set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 </a:t>
            </a:r>
            <a:r>
              <a:rPr sz="2200" spc="-5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specific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ct val="130000"/>
              </a:lnSpc>
              <a:spcBef>
                <a:spcPts val="600"/>
              </a:spcBef>
              <a:buClr>
                <a:srgbClr val="218208"/>
              </a:buClr>
              <a:buFontTx/>
              <a:buAutoNum type="arabicPeriod" startAt="6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Relation</a:t>
            </a:r>
            <a:r>
              <a:rPr sz="2200" b="1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instance</a:t>
            </a:r>
            <a:r>
              <a:rPr sz="2200" b="1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575" dirty="0">
                <a:solidFill>
                  <a:prstClr val="black"/>
                </a:solidFill>
                <a:latin typeface="Microsoft Sans Serif"/>
                <a:cs typeface="Microsoft Sans Serif"/>
              </a:rPr>
              <a:t>–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finite</a:t>
            </a:r>
            <a:r>
              <a:rPr sz="22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set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tuples </a:t>
            </a:r>
            <a:r>
              <a:rPr sz="2200" spc="-5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RDBMS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system.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instances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never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have 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duplicate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tuples.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395"/>
              </a:spcBef>
              <a:buClr>
                <a:srgbClr val="218208"/>
              </a:buClr>
              <a:buFontTx/>
              <a:buAutoNum type="arabicPeriod" startAt="6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Relation</a:t>
            </a:r>
            <a:r>
              <a:rPr sz="2200" b="1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key</a:t>
            </a:r>
            <a:r>
              <a:rPr sz="2200" b="1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-</a:t>
            </a:r>
            <a:r>
              <a:rPr sz="22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Every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row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has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one,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two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2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multiple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attributes,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>
              <a:spcBef>
                <a:spcPts val="795"/>
              </a:spcBef>
            </a:pP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2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called</a:t>
            </a:r>
            <a:r>
              <a:rPr sz="22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relation</a:t>
            </a:r>
            <a:r>
              <a:rPr sz="22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key.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marR="405765" indent="-457200">
              <a:lnSpc>
                <a:spcPct val="130000"/>
              </a:lnSpc>
              <a:spcBef>
                <a:spcPts val="600"/>
              </a:spcBef>
              <a:buClr>
                <a:srgbClr val="218208"/>
              </a:buClr>
              <a:buFontTx/>
              <a:buAutoNum type="arabicPeriod" startAt="10"/>
              <a:tabLst>
                <a:tab pos="4699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Attribute</a:t>
            </a:r>
            <a:r>
              <a:rPr sz="2200" b="1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domain</a:t>
            </a:r>
            <a:r>
              <a:rPr sz="2200" b="1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575" dirty="0">
                <a:solidFill>
                  <a:prstClr val="black"/>
                </a:solidFill>
                <a:latin typeface="Microsoft Sans Serif"/>
                <a:cs typeface="Microsoft Sans Serif"/>
              </a:rPr>
              <a:t>–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Every</a:t>
            </a:r>
            <a:r>
              <a:rPr sz="22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has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some</a:t>
            </a:r>
            <a:r>
              <a:rPr sz="22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pre-defined </a:t>
            </a:r>
            <a:r>
              <a:rPr sz="2200" spc="-57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scope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sz="22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known</a:t>
            </a:r>
            <a:r>
              <a:rPr sz="22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</a:t>
            </a:r>
            <a:r>
              <a:rPr sz="22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domain</a:t>
            </a:r>
            <a:endParaRPr sz="22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46297" y="416941"/>
            <a:ext cx="5148580" cy="387350"/>
            <a:chOff x="1622297" y="416941"/>
            <a:chExt cx="5148580" cy="38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631" y="422275"/>
              <a:ext cx="5137404" cy="3765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058" y="611886"/>
              <a:ext cx="85979" cy="774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270" y="611886"/>
              <a:ext cx="85978" cy="774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4630" y="542925"/>
              <a:ext cx="113792" cy="140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4093" y="542925"/>
              <a:ext cx="113792" cy="1402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409" y="542925"/>
              <a:ext cx="113791" cy="1402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1956" y="541528"/>
              <a:ext cx="104394" cy="1428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53838" y="545465"/>
              <a:ext cx="1550035" cy="49530"/>
            </a:xfrm>
            <a:custGeom>
              <a:avLst/>
              <a:gdLst/>
              <a:ahLst/>
              <a:cxnLst/>
              <a:rect l="l" t="t" r="r" b="b"/>
              <a:pathLst>
                <a:path w="1550035" h="49529">
                  <a:moveTo>
                    <a:pt x="1507998" y="0"/>
                  </a:moveTo>
                  <a:lnTo>
                    <a:pt x="1472660" y="20597"/>
                  </a:lnTo>
                  <a:lnTo>
                    <a:pt x="1466088" y="49530"/>
                  </a:lnTo>
                  <a:lnTo>
                    <a:pt x="1549527" y="49530"/>
                  </a:lnTo>
                  <a:lnTo>
                    <a:pt x="1537081" y="12700"/>
                  </a:lnTo>
                  <a:lnTo>
                    <a:pt x="1507998" y="0"/>
                  </a:lnTo>
                  <a:close/>
                </a:path>
                <a:path w="1550035" h="49529">
                  <a:moveTo>
                    <a:pt x="41910" y="0"/>
                  </a:moveTo>
                  <a:lnTo>
                    <a:pt x="6572" y="20597"/>
                  </a:lnTo>
                  <a:lnTo>
                    <a:pt x="0" y="49530"/>
                  </a:lnTo>
                  <a:lnTo>
                    <a:pt x="83438" y="49530"/>
                  </a:lnTo>
                  <a:lnTo>
                    <a:pt x="70993" y="12700"/>
                  </a:lnTo>
                  <a:lnTo>
                    <a:pt x="4191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2759" y="540131"/>
              <a:ext cx="104012" cy="1443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63038" y="507492"/>
              <a:ext cx="713740" cy="211454"/>
            </a:xfrm>
            <a:custGeom>
              <a:avLst/>
              <a:gdLst/>
              <a:ahLst/>
              <a:cxnLst/>
              <a:rect l="l" t="t" r="r" b="b"/>
              <a:pathLst>
                <a:path w="713739" h="211454">
                  <a:moveTo>
                    <a:pt x="41910" y="37973"/>
                  </a:moveTo>
                  <a:lnTo>
                    <a:pt x="6572" y="58570"/>
                  </a:lnTo>
                  <a:lnTo>
                    <a:pt x="0" y="87503"/>
                  </a:lnTo>
                  <a:lnTo>
                    <a:pt x="83438" y="87503"/>
                  </a:lnTo>
                  <a:lnTo>
                    <a:pt x="70993" y="50673"/>
                  </a:lnTo>
                  <a:lnTo>
                    <a:pt x="41910" y="37973"/>
                  </a:lnTo>
                  <a:close/>
                </a:path>
                <a:path w="713739" h="211454">
                  <a:moveTo>
                    <a:pt x="657606" y="0"/>
                  </a:moveTo>
                  <a:lnTo>
                    <a:pt x="713486" y="0"/>
                  </a:lnTo>
                  <a:lnTo>
                    <a:pt x="713486" y="211074"/>
                  </a:lnTo>
                  <a:lnTo>
                    <a:pt x="657606" y="211074"/>
                  </a:lnTo>
                  <a:lnTo>
                    <a:pt x="657606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2597" y="497459"/>
              <a:ext cx="207771" cy="2311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02044" y="502793"/>
              <a:ext cx="205740" cy="296545"/>
            </a:xfrm>
            <a:custGeom>
              <a:avLst/>
              <a:gdLst/>
              <a:ahLst/>
              <a:cxnLst/>
              <a:rect l="l" t="t" r="r" b="b"/>
              <a:pathLst>
                <a:path w="205739" h="296545">
                  <a:moveTo>
                    <a:pt x="117728" y="0"/>
                  </a:moveTo>
                  <a:lnTo>
                    <a:pt x="166663" y="16180"/>
                  </a:lnTo>
                  <a:lnTo>
                    <a:pt x="199358" y="63293"/>
                  </a:lnTo>
                  <a:lnTo>
                    <a:pt x="205739" y="109093"/>
                  </a:lnTo>
                  <a:lnTo>
                    <a:pt x="204140" y="134022"/>
                  </a:lnTo>
                  <a:lnTo>
                    <a:pt x="191273" y="175119"/>
                  </a:lnTo>
                  <a:lnTo>
                    <a:pt x="166389" y="204023"/>
                  </a:lnTo>
                  <a:lnTo>
                    <a:pt x="117347" y="220472"/>
                  </a:lnTo>
                  <a:lnTo>
                    <a:pt x="108852" y="220043"/>
                  </a:lnTo>
                  <a:lnTo>
                    <a:pt x="71119" y="204152"/>
                  </a:lnTo>
                  <a:lnTo>
                    <a:pt x="55752" y="189737"/>
                  </a:lnTo>
                  <a:lnTo>
                    <a:pt x="55752" y="296037"/>
                  </a:lnTo>
                  <a:lnTo>
                    <a:pt x="0" y="296037"/>
                  </a:lnTo>
                  <a:lnTo>
                    <a:pt x="0" y="4699"/>
                  </a:lnTo>
                  <a:lnTo>
                    <a:pt x="52069" y="4699"/>
                  </a:lnTo>
                  <a:lnTo>
                    <a:pt x="52069" y="35687"/>
                  </a:lnTo>
                  <a:lnTo>
                    <a:pt x="57568" y="28140"/>
                  </a:lnTo>
                  <a:lnTo>
                    <a:pt x="88278" y="5572"/>
                  </a:lnTo>
                  <a:lnTo>
                    <a:pt x="107467" y="619"/>
                  </a:lnTo>
                  <a:lnTo>
                    <a:pt x="117728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4812" y="497459"/>
              <a:ext cx="429387" cy="2311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8338" y="497459"/>
              <a:ext cx="202946" cy="2264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7480" y="497459"/>
              <a:ext cx="228346" cy="2311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90338" y="497459"/>
              <a:ext cx="207772" cy="2311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6943" y="497459"/>
              <a:ext cx="228346" cy="2311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0178" y="497459"/>
              <a:ext cx="208788" cy="2311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6117" y="497459"/>
              <a:ext cx="202945" cy="22644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259" y="497459"/>
              <a:ext cx="228345" cy="2311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39390" y="497459"/>
              <a:ext cx="208787" cy="2311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9538" y="497459"/>
              <a:ext cx="207771" cy="2311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1098" y="471170"/>
              <a:ext cx="129539" cy="845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27631" y="422275"/>
              <a:ext cx="4925695" cy="301625"/>
            </a:xfrm>
            <a:custGeom>
              <a:avLst/>
              <a:gdLst/>
              <a:ahLst/>
              <a:cxnLst/>
              <a:rect l="l" t="t" r="r" b="b"/>
              <a:pathLst>
                <a:path w="4925695" h="301625">
                  <a:moveTo>
                    <a:pt x="4883023" y="10795"/>
                  </a:moveTo>
                  <a:lnTo>
                    <a:pt x="4883023" y="85216"/>
                  </a:lnTo>
                  <a:lnTo>
                    <a:pt x="4921123" y="85216"/>
                  </a:lnTo>
                  <a:lnTo>
                    <a:pt x="4921123" y="129794"/>
                  </a:lnTo>
                  <a:lnTo>
                    <a:pt x="4883023" y="129794"/>
                  </a:lnTo>
                  <a:lnTo>
                    <a:pt x="4883023" y="214757"/>
                  </a:lnTo>
                  <a:lnTo>
                    <a:pt x="4891659" y="253873"/>
                  </a:lnTo>
                  <a:lnTo>
                    <a:pt x="4894834" y="254762"/>
                  </a:lnTo>
                  <a:lnTo>
                    <a:pt x="4898517" y="254762"/>
                  </a:lnTo>
                  <a:lnTo>
                    <a:pt x="4903597" y="254762"/>
                  </a:lnTo>
                  <a:lnTo>
                    <a:pt x="4911090" y="252984"/>
                  </a:lnTo>
                  <a:lnTo>
                    <a:pt x="4920996" y="249427"/>
                  </a:lnTo>
                  <a:lnTo>
                    <a:pt x="4925695" y="292735"/>
                  </a:lnTo>
                  <a:lnTo>
                    <a:pt x="4915648" y="296382"/>
                  </a:lnTo>
                  <a:lnTo>
                    <a:pt x="4904946" y="298958"/>
                  </a:lnTo>
                  <a:lnTo>
                    <a:pt x="4893601" y="300485"/>
                  </a:lnTo>
                  <a:lnTo>
                    <a:pt x="4881626" y="300989"/>
                  </a:lnTo>
                  <a:lnTo>
                    <a:pt x="4874269" y="300680"/>
                  </a:lnTo>
                  <a:lnTo>
                    <a:pt x="4836541" y="282828"/>
                  </a:lnTo>
                  <a:lnTo>
                    <a:pt x="4827115" y="235340"/>
                  </a:lnTo>
                  <a:lnTo>
                    <a:pt x="4827016" y="221741"/>
                  </a:lnTo>
                  <a:lnTo>
                    <a:pt x="4827016" y="129794"/>
                  </a:lnTo>
                  <a:lnTo>
                    <a:pt x="4801362" y="129794"/>
                  </a:lnTo>
                  <a:lnTo>
                    <a:pt x="4801362" y="85216"/>
                  </a:lnTo>
                  <a:lnTo>
                    <a:pt x="4827016" y="85216"/>
                  </a:lnTo>
                  <a:lnTo>
                    <a:pt x="4827016" y="43307"/>
                  </a:lnTo>
                  <a:lnTo>
                    <a:pt x="4883023" y="10795"/>
                  </a:lnTo>
                  <a:close/>
                </a:path>
                <a:path w="4925695" h="301625">
                  <a:moveTo>
                    <a:pt x="916051" y="10795"/>
                  </a:moveTo>
                  <a:lnTo>
                    <a:pt x="916051" y="85216"/>
                  </a:lnTo>
                  <a:lnTo>
                    <a:pt x="954151" y="85216"/>
                  </a:lnTo>
                  <a:lnTo>
                    <a:pt x="954151" y="129794"/>
                  </a:lnTo>
                  <a:lnTo>
                    <a:pt x="916051" y="129794"/>
                  </a:lnTo>
                  <a:lnTo>
                    <a:pt x="916051" y="214757"/>
                  </a:lnTo>
                  <a:lnTo>
                    <a:pt x="924687" y="253873"/>
                  </a:lnTo>
                  <a:lnTo>
                    <a:pt x="927862" y="254762"/>
                  </a:lnTo>
                  <a:lnTo>
                    <a:pt x="931544" y="254762"/>
                  </a:lnTo>
                  <a:lnTo>
                    <a:pt x="936625" y="254762"/>
                  </a:lnTo>
                  <a:lnTo>
                    <a:pt x="944118" y="252984"/>
                  </a:lnTo>
                  <a:lnTo>
                    <a:pt x="954024" y="249427"/>
                  </a:lnTo>
                  <a:lnTo>
                    <a:pt x="958723" y="292735"/>
                  </a:lnTo>
                  <a:lnTo>
                    <a:pt x="948676" y="296382"/>
                  </a:lnTo>
                  <a:lnTo>
                    <a:pt x="937974" y="298958"/>
                  </a:lnTo>
                  <a:lnTo>
                    <a:pt x="926629" y="300485"/>
                  </a:lnTo>
                  <a:lnTo>
                    <a:pt x="914654" y="300989"/>
                  </a:lnTo>
                  <a:lnTo>
                    <a:pt x="907297" y="300680"/>
                  </a:lnTo>
                  <a:lnTo>
                    <a:pt x="869569" y="282828"/>
                  </a:lnTo>
                  <a:lnTo>
                    <a:pt x="860143" y="235340"/>
                  </a:lnTo>
                  <a:lnTo>
                    <a:pt x="860044" y="221741"/>
                  </a:lnTo>
                  <a:lnTo>
                    <a:pt x="860044" y="129794"/>
                  </a:lnTo>
                  <a:lnTo>
                    <a:pt x="834390" y="129794"/>
                  </a:lnTo>
                  <a:lnTo>
                    <a:pt x="834390" y="85216"/>
                  </a:lnTo>
                  <a:lnTo>
                    <a:pt x="860044" y="85216"/>
                  </a:lnTo>
                  <a:lnTo>
                    <a:pt x="860044" y="43307"/>
                  </a:lnTo>
                  <a:lnTo>
                    <a:pt x="916051" y="10795"/>
                  </a:lnTo>
                  <a:close/>
                </a:path>
                <a:path w="4925695" h="301625">
                  <a:moveTo>
                    <a:pt x="3109848" y="4952"/>
                  </a:moveTo>
                  <a:lnTo>
                    <a:pt x="3165729" y="4952"/>
                  </a:lnTo>
                  <a:lnTo>
                    <a:pt x="3165729" y="296290"/>
                  </a:lnTo>
                  <a:lnTo>
                    <a:pt x="3109848" y="296290"/>
                  </a:lnTo>
                  <a:lnTo>
                    <a:pt x="3109848" y="4952"/>
                  </a:lnTo>
                  <a:close/>
                </a:path>
                <a:path w="4925695" h="301625">
                  <a:moveTo>
                    <a:pt x="2773553" y="4952"/>
                  </a:moveTo>
                  <a:lnTo>
                    <a:pt x="2829433" y="4952"/>
                  </a:lnTo>
                  <a:lnTo>
                    <a:pt x="2829433" y="296290"/>
                  </a:lnTo>
                  <a:lnTo>
                    <a:pt x="2777617" y="296290"/>
                  </a:lnTo>
                  <a:lnTo>
                    <a:pt x="2777617" y="265302"/>
                  </a:lnTo>
                  <a:lnTo>
                    <a:pt x="2770854" y="273760"/>
                  </a:lnTo>
                  <a:lnTo>
                    <a:pt x="2738276" y="296060"/>
                  </a:lnTo>
                  <a:lnTo>
                    <a:pt x="2711577" y="300989"/>
                  </a:lnTo>
                  <a:lnTo>
                    <a:pt x="2694049" y="299158"/>
                  </a:lnTo>
                  <a:lnTo>
                    <a:pt x="2649347" y="271779"/>
                  </a:lnTo>
                  <a:lnTo>
                    <a:pt x="2629916" y="236648"/>
                  </a:lnTo>
                  <a:lnTo>
                    <a:pt x="2623439" y="189991"/>
                  </a:lnTo>
                  <a:lnTo>
                    <a:pt x="2625010" y="164750"/>
                  </a:lnTo>
                  <a:lnTo>
                    <a:pt x="2637583" y="123983"/>
                  </a:lnTo>
                  <a:lnTo>
                    <a:pt x="2677191" y="87487"/>
                  </a:lnTo>
                  <a:lnTo>
                    <a:pt x="2712466" y="80517"/>
                  </a:lnTo>
                  <a:lnTo>
                    <a:pt x="2729511" y="82351"/>
                  </a:lnTo>
                  <a:lnTo>
                    <a:pt x="2745390" y="87852"/>
                  </a:lnTo>
                  <a:lnTo>
                    <a:pt x="2760079" y="97020"/>
                  </a:lnTo>
                  <a:lnTo>
                    <a:pt x="2773553" y="109854"/>
                  </a:lnTo>
                  <a:lnTo>
                    <a:pt x="2773553" y="4952"/>
                  </a:lnTo>
                  <a:close/>
                </a:path>
                <a:path w="4925695" h="301625">
                  <a:moveTo>
                    <a:pt x="2048764" y="4952"/>
                  </a:moveTo>
                  <a:lnTo>
                    <a:pt x="2136775" y="4952"/>
                  </a:lnTo>
                  <a:lnTo>
                    <a:pt x="2189607" y="203708"/>
                  </a:lnTo>
                  <a:lnTo>
                    <a:pt x="2241931" y="4952"/>
                  </a:lnTo>
                  <a:lnTo>
                    <a:pt x="2330069" y="4952"/>
                  </a:lnTo>
                  <a:lnTo>
                    <a:pt x="2330069" y="296290"/>
                  </a:lnTo>
                  <a:lnTo>
                    <a:pt x="2275459" y="296290"/>
                  </a:lnTo>
                  <a:lnTo>
                    <a:pt x="2275459" y="66928"/>
                  </a:lnTo>
                  <a:lnTo>
                    <a:pt x="2217673" y="296290"/>
                  </a:lnTo>
                  <a:lnTo>
                    <a:pt x="2161032" y="296290"/>
                  </a:lnTo>
                  <a:lnTo>
                    <a:pt x="2103373" y="66928"/>
                  </a:lnTo>
                  <a:lnTo>
                    <a:pt x="2103373" y="296290"/>
                  </a:lnTo>
                  <a:lnTo>
                    <a:pt x="2048764" y="296290"/>
                  </a:lnTo>
                  <a:lnTo>
                    <a:pt x="2048764" y="4952"/>
                  </a:lnTo>
                  <a:close/>
                </a:path>
                <a:path w="4925695" h="301625">
                  <a:moveTo>
                    <a:pt x="1828165" y="4952"/>
                  </a:moveTo>
                  <a:lnTo>
                    <a:pt x="1884045" y="4952"/>
                  </a:lnTo>
                  <a:lnTo>
                    <a:pt x="1884045" y="296290"/>
                  </a:lnTo>
                  <a:lnTo>
                    <a:pt x="1828165" y="296290"/>
                  </a:lnTo>
                  <a:lnTo>
                    <a:pt x="1828165" y="4952"/>
                  </a:lnTo>
                  <a:close/>
                </a:path>
                <a:path w="4925695" h="301625">
                  <a:moveTo>
                    <a:pt x="993013" y="4952"/>
                  </a:moveTo>
                  <a:lnTo>
                    <a:pt x="1048893" y="4952"/>
                  </a:lnTo>
                  <a:lnTo>
                    <a:pt x="1048893" y="56641"/>
                  </a:lnTo>
                  <a:lnTo>
                    <a:pt x="993013" y="56641"/>
                  </a:lnTo>
                  <a:lnTo>
                    <a:pt x="993013" y="4952"/>
                  </a:lnTo>
                  <a:close/>
                </a:path>
                <a:path w="4925695" h="301625">
                  <a:moveTo>
                    <a:pt x="519049" y="4952"/>
                  </a:moveTo>
                  <a:lnTo>
                    <a:pt x="574929" y="4952"/>
                  </a:lnTo>
                  <a:lnTo>
                    <a:pt x="574929" y="296290"/>
                  </a:lnTo>
                  <a:lnTo>
                    <a:pt x="519049" y="296290"/>
                  </a:lnTo>
                  <a:lnTo>
                    <a:pt x="519049" y="4952"/>
                  </a:lnTo>
                  <a:close/>
                </a:path>
                <a:path w="4925695" h="301625">
                  <a:moveTo>
                    <a:pt x="0" y="4952"/>
                  </a:moveTo>
                  <a:lnTo>
                    <a:pt x="123825" y="4952"/>
                  </a:lnTo>
                  <a:lnTo>
                    <a:pt x="145565" y="5451"/>
                  </a:lnTo>
                  <a:lnTo>
                    <a:pt x="191643" y="12826"/>
                  </a:lnTo>
                  <a:lnTo>
                    <a:pt x="225551" y="40766"/>
                  </a:lnTo>
                  <a:lnTo>
                    <a:pt x="238251" y="86613"/>
                  </a:lnTo>
                  <a:lnTo>
                    <a:pt x="237039" y="102302"/>
                  </a:lnTo>
                  <a:lnTo>
                    <a:pt x="218948" y="140842"/>
                  </a:lnTo>
                  <a:lnTo>
                    <a:pt x="179318" y="163953"/>
                  </a:lnTo>
                  <a:lnTo>
                    <a:pt x="161290" y="167766"/>
                  </a:lnTo>
                  <a:lnTo>
                    <a:pt x="170408" y="173434"/>
                  </a:lnTo>
                  <a:lnTo>
                    <a:pt x="199524" y="200104"/>
                  </a:lnTo>
                  <a:lnTo>
                    <a:pt x="226313" y="239395"/>
                  </a:lnTo>
                  <a:lnTo>
                    <a:pt x="261874" y="296290"/>
                  </a:lnTo>
                  <a:lnTo>
                    <a:pt x="191516" y="296290"/>
                  </a:lnTo>
                  <a:lnTo>
                    <a:pt x="148970" y="232917"/>
                  </a:lnTo>
                  <a:lnTo>
                    <a:pt x="138539" y="217461"/>
                  </a:lnTo>
                  <a:lnTo>
                    <a:pt x="112394" y="184150"/>
                  </a:lnTo>
                  <a:lnTo>
                    <a:pt x="70738" y="174625"/>
                  </a:lnTo>
                  <a:lnTo>
                    <a:pt x="58800" y="174625"/>
                  </a:lnTo>
                  <a:lnTo>
                    <a:pt x="58800" y="296290"/>
                  </a:lnTo>
                  <a:lnTo>
                    <a:pt x="0" y="296290"/>
                  </a:lnTo>
                  <a:lnTo>
                    <a:pt x="0" y="4952"/>
                  </a:lnTo>
                  <a:close/>
                </a:path>
                <a:path w="4925695" h="301625">
                  <a:moveTo>
                    <a:pt x="3460242" y="0"/>
                  </a:moveTo>
                  <a:lnTo>
                    <a:pt x="3508724" y="7905"/>
                  </a:lnTo>
                  <a:lnTo>
                    <a:pt x="3547109" y="31623"/>
                  </a:lnTo>
                  <a:lnTo>
                    <a:pt x="3571309" y="68788"/>
                  </a:lnTo>
                  <a:lnTo>
                    <a:pt x="3576954" y="85216"/>
                  </a:lnTo>
                  <a:lnTo>
                    <a:pt x="3518662" y="99187"/>
                  </a:lnTo>
                  <a:lnTo>
                    <a:pt x="3515377" y="88447"/>
                  </a:lnTo>
                  <a:lnTo>
                    <a:pt x="3510676" y="78898"/>
                  </a:lnTo>
                  <a:lnTo>
                    <a:pt x="3478958" y="53546"/>
                  </a:lnTo>
                  <a:lnTo>
                    <a:pt x="3457321" y="50291"/>
                  </a:lnTo>
                  <a:lnTo>
                    <a:pt x="3441890" y="51744"/>
                  </a:lnTo>
                  <a:lnTo>
                    <a:pt x="3404743" y="73533"/>
                  </a:lnTo>
                  <a:lnTo>
                    <a:pt x="3385812" y="124628"/>
                  </a:lnTo>
                  <a:lnTo>
                    <a:pt x="3384550" y="148844"/>
                  </a:lnTo>
                  <a:lnTo>
                    <a:pt x="3385790" y="174470"/>
                  </a:lnTo>
                  <a:lnTo>
                    <a:pt x="3395747" y="213816"/>
                  </a:lnTo>
                  <a:lnTo>
                    <a:pt x="3427269" y="245125"/>
                  </a:lnTo>
                  <a:lnTo>
                    <a:pt x="3456051" y="250951"/>
                  </a:lnTo>
                  <a:lnTo>
                    <a:pt x="3467361" y="250023"/>
                  </a:lnTo>
                  <a:lnTo>
                    <a:pt x="3504299" y="227591"/>
                  </a:lnTo>
                  <a:lnTo>
                    <a:pt x="3520694" y="189229"/>
                  </a:lnTo>
                  <a:lnTo>
                    <a:pt x="3577717" y="207263"/>
                  </a:lnTo>
                  <a:lnTo>
                    <a:pt x="3560254" y="248792"/>
                  </a:lnTo>
                  <a:lnTo>
                    <a:pt x="3534029" y="278129"/>
                  </a:lnTo>
                  <a:lnTo>
                    <a:pt x="3499453" y="295449"/>
                  </a:lnTo>
                  <a:lnTo>
                    <a:pt x="3456685" y="301244"/>
                  </a:lnTo>
                  <a:lnTo>
                    <a:pt x="3428996" y="298767"/>
                  </a:lnTo>
                  <a:lnTo>
                    <a:pt x="3381283" y="278955"/>
                  </a:lnTo>
                  <a:lnTo>
                    <a:pt x="3344973" y="239976"/>
                  </a:lnTo>
                  <a:lnTo>
                    <a:pt x="3326304" y="185735"/>
                  </a:lnTo>
                  <a:lnTo>
                    <a:pt x="3323971" y="153162"/>
                  </a:lnTo>
                  <a:lnTo>
                    <a:pt x="3326326" y="118875"/>
                  </a:lnTo>
                  <a:lnTo>
                    <a:pt x="3345134" y="62400"/>
                  </a:lnTo>
                  <a:lnTo>
                    <a:pt x="3381803" y="22663"/>
                  </a:lnTo>
                  <a:lnTo>
                    <a:pt x="3431143" y="2522"/>
                  </a:lnTo>
                  <a:lnTo>
                    <a:pt x="3460242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871203" y="5887441"/>
            <a:ext cx="17589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6</a:t>
            </a:fld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7D16E58B-F5B8-8527-830C-B3C6010F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5740" y="1025327"/>
            <a:ext cx="8229600" cy="4618355"/>
            <a:chOff x="391740" y="1025326"/>
            <a:chExt cx="8229600" cy="4618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740" y="1025326"/>
              <a:ext cx="8229537" cy="46182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14749" y="2000250"/>
              <a:ext cx="1285875" cy="285750"/>
            </a:xfrm>
            <a:custGeom>
              <a:avLst/>
              <a:gdLst/>
              <a:ahLst/>
              <a:cxnLst/>
              <a:rect l="l" t="t" r="r" b="b"/>
              <a:pathLst>
                <a:path w="1285875" h="285750">
                  <a:moveTo>
                    <a:pt x="12858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285875" y="28575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714749" y="2000250"/>
              <a:ext cx="1285875" cy="285750"/>
            </a:xfrm>
            <a:custGeom>
              <a:avLst/>
              <a:gdLst/>
              <a:ahLst/>
              <a:cxnLst/>
              <a:rect l="l" t="t" r="r" b="b"/>
              <a:pathLst>
                <a:path w="1285875" h="285750">
                  <a:moveTo>
                    <a:pt x="0" y="285750"/>
                  </a:moveTo>
                  <a:lnTo>
                    <a:pt x="1285875" y="28575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054600" y="424180"/>
            <a:ext cx="1308100" cy="302260"/>
            <a:chOff x="3530600" y="424180"/>
            <a:chExt cx="1308100" cy="3022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5933" y="429514"/>
              <a:ext cx="1296924" cy="2912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2547" y="588391"/>
              <a:ext cx="135001" cy="886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49624" y="497459"/>
              <a:ext cx="80010" cy="108585"/>
            </a:xfrm>
            <a:custGeom>
              <a:avLst/>
              <a:gdLst/>
              <a:ahLst/>
              <a:cxnLst/>
              <a:rect l="l" t="t" r="r" b="b"/>
              <a:pathLst>
                <a:path w="80010" h="108584">
                  <a:moveTo>
                    <a:pt x="39370" y="0"/>
                  </a:moveTo>
                  <a:lnTo>
                    <a:pt x="0" y="108076"/>
                  </a:lnTo>
                  <a:lnTo>
                    <a:pt x="79501" y="108076"/>
                  </a:lnTo>
                  <a:lnTo>
                    <a:pt x="3937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547" y="472567"/>
              <a:ext cx="124333" cy="781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35933" y="429514"/>
              <a:ext cx="1297305" cy="291465"/>
            </a:xfrm>
            <a:custGeom>
              <a:avLst/>
              <a:gdLst/>
              <a:ahLst/>
              <a:cxnLst/>
              <a:rect l="l" t="t" r="r" b="b"/>
              <a:pathLst>
                <a:path w="1297304" h="291465">
                  <a:moveTo>
                    <a:pt x="828675" y="2286"/>
                  </a:moveTo>
                  <a:lnTo>
                    <a:pt x="887476" y="2286"/>
                  </a:lnTo>
                  <a:lnTo>
                    <a:pt x="887476" y="242188"/>
                  </a:lnTo>
                  <a:lnTo>
                    <a:pt x="1033652" y="242188"/>
                  </a:lnTo>
                  <a:lnTo>
                    <a:pt x="1033652" y="291211"/>
                  </a:lnTo>
                  <a:lnTo>
                    <a:pt x="828675" y="291211"/>
                  </a:lnTo>
                  <a:lnTo>
                    <a:pt x="828675" y="2286"/>
                  </a:lnTo>
                  <a:close/>
                </a:path>
                <a:path w="1297304" h="291465">
                  <a:moveTo>
                    <a:pt x="1075436" y="0"/>
                  </a:moveTo>
                  <a:lnTo>
                    <a:pt x="1291463" y="0"/>
                  </a:lnTo>
                  <a:lnTo>
                    <a:pt x="1291463" y="49275"/>
                  </a:lnTo>
                  <a:lnTo>
                    <a:pt x="1134237" y="49275"/>
                  </a:lnTo>
                  <a:lnTo>
                    <a:pt x="1134237" y="113791"/>
                  </a:lnTo>
                  <a:lnTo>
                    <a:pt x="1280540" y="113791"/>
                  </a:lnTo>
                  <a:lnTo>
                    <a:pt x="1280540" y="162813"/>
                  </a:lnTo>
                  <a:lnTo>
                    <a:pt x="1134237" y="162813"/>
                  </a:lnTo>
                  <a:lnTo>
                    <a:pt x="1134237" y="242188"/>
                  </a:lnTo>
                  <a:lnTo>
                    <a:pt x="1296924" y="242188"/>
                  </a:lnTo>
                  <a:lnTo>
                    <a:pt x="1296924" y="291211"/>
                  </a:lnTo>
                  <a:lnTo>
                    <a:pt x="1075436" y="291211"/>
                  </a:lnTo>
                  <a:lnTo>
                    <a:pt x="1075436" y="0"/>
                  </a:lnTo>
                  <a:close/>
                </a:path>
                <a:path w="1297304" h="291465">
                  <a:moveTo>
                    <a:pt x="533145" y="0"/>
                  </a:moveTo>
                  <a:lnTo>
                    <a:pt x="649477" y="0"/>
                  </a:lnTo>
                  <a:lnTo>
                    <a:pt x="665696" y="168"/>
                  </a:lnTo>
                  <a:lnTo>
                    <a:pt x="709356" y="4625"/>
                  </a:lnTo>
                  <a:lnTo>
                    <a:pt x="743791" y="25526"/>
                  </a:lnTo>
                  <a:lnTo>
                    <a:pt x="762212" y="64067"/>
                  </a:lnTo>
                  <a:lnTo>
                    <a:pt x="762762" y="73278"/>
                  </a:lnTo>
                  <a:lnTo>
                    <a:pt x="762071" y="83278"/>
                  </a:lnTo>
                  <a:lnTo>
                    <a:pt x="745710" y="118824"/>
                  </a:lnTo>
                  <a:lnTo>
                    <a:pt x="721867" y="136398"/>
                  </a:lnTo>
                  <a:lnTo>
                    <a:pt x="734419" y="140971"/>
                  </a:lnTo>
                  <a:lnTo>
                    <a:pt x="769022" y="172573"/>
                  </a:lnTo>
                  <a:lnTo>
                    <a:pt x="777113" y="206756"/>
                  </a:lnTo>
                  <a:lnTo>
                    <a:pt x="776539" y="216610"/>
                  </a:lnTo>
                  <a:lnTo>
                    <a:pt x="762821" y="254317"/>
                  </a:lnTo>
                  <a:lnTo>
                    <a:pt x="734113" y="280535"/>
                  </a:lnTo>
                  <a:lnTo>
                    <a:pt x="693249" y="289942"/>
                  </a:lnTo>
                  <a:lnTo>
                    <a:pt x="632205" y="291211"/>
                  </a:lnTo>
                  <a:lnTo>
                    <a:pt x="533145" y="291211"/>
                  </a:lnTo>
                  <a:lnTo>
                    <a:pt x="533145" y="0"/>
                  </a:lnTo>
                  <a:close/>
                </a:path>
                <a:path w="1297304" h="291465">
                  <a:moveTo>
                    <a:pt x="322579" y="0"/>
                  </a:moveTo>
                  <a:lnTo>
                    <a:pt x="384810" y="0"/>
                  </a:lnTo>
                  <a:lnTo>
                    <a:pt x="501395" y="291211"/>
                  </a:lnTo>
                  <a:lnTo>
                    <a:pt x="437514" y="291211"/>
                  </a:lnTo>
                  <a:lnTo>
                    <a:pt x="411988" y="225044"/>
                  </a:lnTo>
                  <a:lnTo>
                    <a:pt x="295655" y="225044"/>
                  </a:lnTo>
                  <a:lnTo>
                    <a:pt x="271525" y="291211"/>
                  </a:lnTo>
                  <a:lnTo>
                    <a:pt x="209168" y="291211"/>
                  </a:lnTo>
                  <a:lnTo>
                    <a:pt x="322579" y="0"/>
                  </a:lnTo>
                  <a:close/>
                </a:path>
                <a:path w="1297304" h="291465">
                  <a:moveTo>
                    <a:pt x="0" y="0"/>
                  </a:moveTo>
                  <a:lnTo>
                    <a:pt x="231393" y="0"/>
                  </a:lnTo>
                  <a:lnTo>
                    <a:pt x="231393" y="49275"/>
                  </a:lnTo>
                  <a:lnTo>
                    <a:pt x="145161" y="49275"/>
                  </a:lnTo>
                  <a:lnTo>
                    <a:pt x="145161" y="291211"/>
                  </a:lnTo>
                  <a:lnTo>
                    <a:pt x="86360" y="291211"/>
                  </a:lnTo>
                  <a:lnTo>
                    <a:pt x="86360" y="49275"/>
                  </a:lnTo>
                  <a:lnTo>
                    <a:pt x="0" y="4927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C8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871203" y="5887441"/>
            <a:ext cx="17589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7</a:t>
            </a:fld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AB64536-E587-0138-F21C-3807542A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722" y="235458"/>
            <a:ext cx="638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b="1" spc="-15" dirty="0">
                <a:solidFill>
                  <a:srgbClr val="218208"/>
                </a:solidFill>
                <a:latin typeface="Arial"/>
                <a:cs typeface="Arial"/>
              </a:rPr>
              <a:t>K</a:t>
            </a:r>
            <a:r>
              <a:rPr sz="2150" b="1" dirty="0">
                <a:solidFill>
                  <a:srgbClr val="218208"/>
                </a:solidFill>
                <a:latin typeface="Arial"/>
                <a:cs typeface="Arial"/>
              </a:rPr>
              <a:t>EY</a:t>
            </a:r>
            <a:endParaRPr sz="21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1203" y="5887441"/>
            <a:ext cx="17589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pPr marL="38100">
                <a:lnSpc>
                  <a:spcPts val="1650"/>
                </a:lnSpc>
              </a:pPr>
              <a:t>8</a:t>
            </a:fld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141" y="683953"/>
            <a:ext cx="8930936" cy="87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 DBMS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Key is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attribute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or set of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attributes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which helps</a:t>
            </a:r>
            <a:r>
              <a:rPr lang="en-IN"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us to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identify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 row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(tuple) in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relation(table).</a:t>
            </a:r>
            <a:r>
              <a:rPr lang="en-IN"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It </a:t>
            </a:r>
            <a:r>
              <a:rPr lang="en-IN"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allows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us to</a:t>
            </a:r>
            <a:r>
              <a:rPr lang="en-IN"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find</a:t>
            </a:r>
            <a:r>
              <a:rPr sz="20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0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between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two</a:t>
            </a:r>
            <a:r>
              <a:rPr sz="2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tables.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407" y="2513431"/>
            <a:ext cx="372681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There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different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types</a:t>
            </a:r>
            <a:r>
              <a:rPr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keys: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Super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</a:t>
            </a:r>
            <a:r>
              <a:rPr sz="2000" spc="-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Primary</a:t>
            </a:r>
            <a:r>
              <a:rPr sz="2000" spc="-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Candidate</a:t>
            </a:r>
            <a:r>
              <a:rPr sz="2000" spc="-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5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Alternate</a:t>
            </a:r>
            <a:r>
              <a:rPr sz="20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900" indent="-457200">
              <a:spcBef>
                <a:spcPts val="1200"/>
              </a:spcBef>
              <a:buFontTx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Foreign</a:t>
            </a:r>
            <a:r>
              <a:rPr sz="2000" spc="-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endParaRPr sz="200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F3AF21F-73BE-85D2-FA8A-E60427AF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733" y="160401"/>
            <a:ext cx="698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0" dirty="0">
                <a:solidFill>
                  <a:srgbClr val="218208"/>
                </a:solidFill>
              </a:rPr>
              <a:t>S</a:t>
            </a:r>
            <a:r>
              <a:rPr sz="1900" spc="10" dirty="0">
                <a:solidFill>
                  <a:srgbClr val="218208"/>
                </a:solidFill>
              </a:rPr>
              <a:t>UPER</a:t>
            </a:r>
            <a:r>
              <a:rPr sz="1900" spc="100" dirty="0">
                <a:solidFill>
                  <a:srgbClr val="218208"/>
                </a:solidFill>
              </a:rPr>
              <a:t> </a:t>
            </a:r>
            <a:r>
              <a:rPr sz="2400" spc="5" dirty="0">
                <a:solidFill>
                  <a:srgbClr val="218208"/>
                </a:solidFill>
              </a:rPr>
              <a:t>K</a:t>
            </a:r>
            <a:r>
              <a:rPr sz="1900" spc="5" dirty="0">
                <a:solidFill>
                  <a:srgbClr val="218208"/>
                </a:solidFill>
              </a:rPr>
              <a:t>EY</a:t>
            </a:r>
            <a:r>
              <a:rPr sz="1900" spc="95" dirty="0">
                <a:solidFill>
                  <a:srgbClr val="218208"/>
                </a:solidFill>
              </a:rPr>
              <a:t> </a:t>
            </a:r>
            <a:r>
              <a:rPr sz="2400" spc="-5" dirty="0">
                <a:solidFill>
                  <a:srgbClr val="218208"/>
                </a:solidFill>
              </a:rPr>
              <a:t>C</a:t>
            </a:r>
            <a:r>
              <a:rPr sz="1900" spc="-5" dirty="0">
                <a:solidFill>
                  <a:srgbClr val="218208"/>
                </a:solidFill>
              </a:rPr>
              <a:t>ANDIDATE</a:t>
            </a:r>
            <a:r>
              <a:rPr sz="1900" spc="125" dirty="0">
                <a:solidFill>
                  <a:srgbClr val="218208"/>
                </a:solidFill>
              </a:rPr>
              <a:t> </a:t>
            </a:r>
            <a:r>
              <a:rPr sz="2400" spc="5" dirty="0">
                <a:solidFill>
                  <a:srgbClr val="218208"/>
                </a:solidFill>
              </a:rPr>
              <a:t>K</a:t>
            </a:r>
            <a:r>
              <a:rPr sz="1900" spc="5" dirty="0">
                <a:solidFill>
                  <a:srgbClr val="218208"/>
                </a:solidFill>
              </a:rPr>
              <a:t>EY</a:t>
            </a:r>
            <a:r>
              <a:rPr sz="1900" spc="95" dirty="0">
                <a:solidFill>
                  <a:srgbClr val="218208"/>
                </a:solidFill>
              </a:rPr>
              <a:t> </a:t>
            </a:r>
            <a:r>
              <a:rPr sz="2400" spc="-5" dirty="0">
                <a:solidFill>
                  <a:srgbClr val="218208"/>
                </a:solidFill>
              </a:rPr>
              <a:t>&amp; </a:t>
            </a:r>
            <a:r>
              <a:rPr sz="2400" spc="5" dirty="0">
                <a:solidFill>
                  <a:srgbClr val="218208"/>
                </a:solidFill>
              </a:rPr>
              <a:t>N</a:t>
            </a:r>
            <a:r>
              <a:rPr sz="1900" spc="5" dirty="0">
                <a:solidFill>
                  <a:srgbClr val="218208"/>
                </a:solidFill>
              </a:rPr>
              <a:t>ON</a:t>
            </a:r>
            <a:r>
              <a:rPr sz="2400" spc="5" dirty="0">
                <a:solidFill>
                  <a:srgbClr val="218208"/>
                </a:solidFill>
              </a:rPr>
              <a:t>-</a:t>
            </a:r>
            <a:r>
              <a:rPr sz="1900" spc="5" dirty="0">
                <a:solidFill>
                  <a:srgbClr val="218208"/>
                </a:solidFill>
              </a:rPr>
              <a:t>PRIME</a:t>
            </a:r>
            <a:r>
              <a:rPr sz="1900" spc="40" dirty="0">
                <a:solidFill>
                  <a:srgbClr val="218208"/>
                </a:solidFill>
              </a:rPr>
              <a:t> </a:t>
            </a:r>
            <a:r>
              <a:rPr sz="1900" spc="-5" dirty="0">
                <a:solidFill>
                  <a:srgbClr val="218208"/>
                </a:solidFill>
              </a:rPr>
              <a:t>ATTRIBUTE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2059940" y="647828"/>
            <a:ext cx="784860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spcBef>
                <a:spcPts val="100"/>
              </a:spcBef>
              <a:buClr>
                <a:srgbClr val="218208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Super</a:t>
            </a:r>
            <a:r>
              <a:rPr b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Key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pc="4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pc="-7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super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set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one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more</a:t>
            </a:r>
            <a:r>
              <a:rPr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attributes(columns),</a:t>
            </a:r>
            <a:r>
              <a:rPr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which </a:t>
            </a:r>
            <a:r>
              <a:rPr spc="-45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uniquely</a:t>
            </a:r>
            <a:r>
              <a:rPr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identify</a:t>
            </a:r>
            <a:r>
              <a:rPr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row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table.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6385" marR="634365" indent="-274320">
              <a:spcBef>
                <a:spcPts val="600"/>
              </a:spcBef>
              <a:buClr>
                <a:srgbClr val="218208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Candidate</a:t>
            </a: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Key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r>
              <a:rPr spc="-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pc="-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super</a:t>
            </a:r>
            <a:r>
              <a:rPr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with</a:t>
            </a:r>
            <a:r>
              <a:rPr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</a:t>
            </a:r>
            <a:r>
              <a:rPr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redundant</a:t>
            </a:r>
            <a:r>
              <a:rPr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known</a:t>
            </a:r>
            <a:r>
              <a:rPr spc="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 </a:t>
            </a:r>
            <a:r>
              <a:rPr spc="-4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candidate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45" dirty="0">
                <a:solidFill>
                  <a:prstClr val="black"/>
                </a:solidFill>
                <a:latin typeface="Microsoft Sans Serif"/>
                <a:cs typeface="Microsoft Sans Serif"/>
              </a:rPr>
              <a:t>key.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86385" marR="134620" indent="-274320">
              <a:spcBef>
                <a:spcPts val="600"/>
              </a:spcBef>
              <a:buClr>
                <a:srgbClr val="218208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  <a:tab pos="3871595" algn="l"/>
              </a:tabLst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Non-prime</a:t>
            </a:r>
            <a:r>
              <a:rPr b="1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Attribute:</a:t>
            </a:r>
            <a:r>
              <a:rPr b="1" spc="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	that</a:t>
            </a:r>
            <a:r>
              <a:rPr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part</a:t>
            </a:r>
            <a:r>
              <a:rPr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any</a:t>
            </a:r>
            <a:r>
              <a:rPr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candidate</a:t>
            </a:r>
            <a:r>
              <a:rPr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key</a:t>
            </a:r>
            <a:r>
              <a:rPr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 </a:t>
            </a:r>
            <a:r>
              <a:rPr spc="-45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known</a:t>
            </a:r>
            <a:r>
              <a:rPr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non-prime</a:t>
            </a:r>
            <a:r>
              <a:rPr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attribute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6309" y="5870549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03650" y="2636773"/>
          <a:ext cx="4879340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Emp_Name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18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2264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Steve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E02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2278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John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E03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2288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Martin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E04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2297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Robert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88643" y="4674870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Super</a:t>
            </a:r>
            <a:r>
              <a:rPr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Key: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642" y="4949191"/>
            <a:ext cx="43535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{Emp_Id}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{Emp_Number}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{Emp_Id}</a:t>
            </a:r>
            <a:r>
              <a:rPr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{Emp_Number}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{Emp_Number}</a:t>
            </a:r>
            <a:r>
              <a:rPr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{Emp_Name}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{Emp_Id}</a:t>
            </a:r>
            <a:r>
              <a:rPr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{Emp_Name}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3535">
              <a:spcBef>
                <a:spcPts val="5"/>
              </a:spcBef>
              <a:buFontTx/>
              <a:buAutoNum type="arabicPeriod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{Emp_Id} {Emp_Number}</a:t>
            </a:r>
            <a:r>
              <a:rPr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{Emp_Name}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8504" y="4671441"/>
            <a:ext cx="168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Candidate</a:t>
            </a:r>
            <a:r>
              <a:rPr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Key: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8503" y="4945761"/>
            <a:ext cx="1927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{Emp_Id}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5600" indent="-342900">
              <a:buFontTx/>
              <a:buAutoNum type="arabicPeriod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{Emp_Number}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8503" y="5921451"/>
            <a:ext cx="214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Non-prime</a:t>
            </a:r>
            <a:r>
              <a:rPr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attribute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  <a:p>
            <a:pPr marL="12700"/>
            <a:r>
              <a:rPr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{Emp_Name}</a:t>
            </a:r>
            <a:endParaRPr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51A5175-8F7E-2B79-09ED-7B5D6CCA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44" y="32133"/>
            <a:ext cx="2184756" cy="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820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2147</Words>
  <Application>Microsoft Office PowerPoint</Application>
  <PresentationFormat>Widescreen</PresentationFormat>
  <Paragraphs>294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Microsoft Sans Serif</vt:lpstr>
      <vt:lpstr>Segoe UI Symbol</vt:lpstr>
      <vt:lpstr>Source Sans Pro</vt:lpstr>
      <vt:lpstr>Times New Roman</vt:lpstr>
      <vt:lpstr>Wingdings</vt:lpstr>
      <vt:lpstr>1_Office Theme</vt:lpstr>
      <vt:lpstr>2_Office Theme</vt:lpstr>
      <vt:lpstr>Office Theme</vt:lpstr>
      <vt:lpstr>CO#2 –  Relational Model Session#8:  Session Topic: Relational Model: concepts, constraints, schemas  Database Management and Systems (Course code:)    </vt:lpstr>
      <vt:lpstr>PowerPoint Presentation</vt:lpstr>
      <vt:lpstr>PowerPoint Presentation</vt:lpstr>
      <vt:lpstr>PowerPoint Presentation</vt:lpstr>
      <vt:lpstr>1. Tables – In the Relational model the, relations are saved in the table  format. It is stored along with its entities. A table consists of rows and  columns. Rows represent records and columns represent attributes.</vt:lpstr>
      <vt:lpstr>PowerPoint Presentation</vt:lpstr>
      <vt:lpstr>PowerPoint Presentation</vt:lpstr>
      <vt:lpstr>A DBMS Key is an attribute or set of attributes which helps us to identify a row (tuple) in a relation(table). It allows us to find the relation between two tables.</vt:lpstr>
      <vt:lpstr>SUPER KEY CANDIDATE KEY &amp; NON-PRIME ATTRIBUTE</vt:lpstr>
      <vt:lpstr>UNIQUE KEY &amp; PRIMARY KEY</vt:lpstr>
      <vt:lpstr>ALTERNATE KEY FOREIGN KEY</vt:lpstr>
      <vt:lpstr>PRIMARY TABLE &amp; FOREIGN TABLE</vt:lpstr>
      <vt:lpstr>Schema Diagram for University Database</vt:lpstr>
      <vt:lpstr>PowerPoint Presentation</vt:lpstr>
      <vt:lpstr>QUERY &amp; SUB-QUERY</vt:lpstr>
      <vt:lpstr>PowerPoint Presentation</vt:lpstr>
      <vt:lpstr>1. Data Definition Language(DDL) The SQL DDL provides commands for defining  relation schemas, deleting relations, creating indexes and  modifying relation schemas</vt:lpstr>
      <vt:lpstr>PowerPoint Presentation</vt:lpstr>
      <vt:lpstr>6. Integrity</vt:lpstr>
      <vt:lpstr>PowerPoint Presentation</vt:lpstr>
      <vt:lpstr>Data Manipulation Language (DML) is a language that  enables users to access or manipulate data as  organized by the appropriate data model.</vt:lpstr>
      <vt:lpstr>DML‟s are basically of two types:</vt:lpstr>
      <vt:lpstr>SQL PROCESSING</vt:lpstr>
      <vt:lpstr>PowerPoint Presentation</vt:lpstr>
      <vt:lpstr>DATE &amp; TIME</vt:lpstr>
      <vt:lpstr>VARIOUS SQL COMMANDS &amp; FUNCTIONS</vt:lpstr>
      <vt:lpstr>SYMBOLS USED IN SYNTAX OF STATEMENT</vt:lpstr>
      <vt:lpstr>RELATIONAL OPERATORS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g</dc:creator>
  <cp:lastModifiedBy>raja g</cp:lastModifiedBy>
  <cp:revision>15</cp:revision>
  <dcterms:created xsi:type="dcterms:W3CDTF">2022-05-16T05:58:38Z</dcterms:created>
  <dcterms:modified xsi:type="dcterms:W3CDTF">2022-05-17T17:26:15Z</dcterms:modified>
</cp:coreProperties>
</file>