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71" r:id="rId2"/>
    <p:sldId id="283" r:id="rId3"/>
    <p:sldId id="257" r:id="rId4"/>
    <p:sldId id="258" r:id="rId5"/>
    <p:sldId id="270" r:id="rId6"/>
    <p:sldId id="282" r:id="rId7"/>
    <p:sldId id="259" r:id="rId8"/>
    <p:sldId id="281" r:id="rId9"/>
    <p:sldId id="268" r:id="rId10"/>
    <p:sldId id="273" r:id="rId11"/>
    <p:sldId id="274" r:id="rId12"/>
    <p:sldId id="284" r:id="rId13"/>
    <p:sldId id="285" r:id="rId14"/>
    <p:sldId id="279" r:id="rId15"/>
    <p:sldId id="275" r:id="rId16"/>
    <p:sldId id="280" r:id="rId17"/>
    <p:sldId id="276" r:id="rId18"/>
    <p:sldId id="277" r:id="rId19"/>
    <p:sldId id="278" r:id="rId20"/>
    <p:sldId id="28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F13AB6AE-2C58-4304-9145-977595CBAE7E}">
          <p14:sldIdLst>
            <p14:sldId id="271"/>
            <p14:sldId id="283"/>
            <p14:sldId id="257"/>
            <p14:sldId id="258"/>
            <p14:sldId id="270"/>
            <p14:sldId id="282"/>
            <p14:sldId id="259"/>
            <p14:sldId id="281"/>
            <p14:sldId id="268"/>
            <p14:sldId id="273"/>
            <p14:sldId id="274"/>
            <p14:sldId id="284"/>
            <p14:sldId id="285"/>
          </p14:sldIdLst>
        </p14:section>
        <p14:section name="Untitled Section" id="{EFE98AFD-A307-4CCC-B204-DC051B01423C}">
          <p14:sldIdLst>
            <p14:sldId id="279"/>
            <p14:sldId id="275"/>
            <p14:sldId id="280"/>
            <p14:sldId id="276"/>
            <p14:sldId id="277"/>
            <p14:sldId id="278"/>
            <p14:sldId id="286"/>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C511DA-5C73-25AD-943A-D7E585F06754}" v="34" dt="2022-06-07T09:29:39.372"/>
    <p1510:client id="{27495B2E-4693-A7EE-5876-6C88EDB4C0DD}" v="85" dt="2022-06-06T05:50:44.820"/>
    <p1510:client id="{509F3E63-E81E-4A66-2812-D2785F954780}" v="83" dt="2022-06-06T05:33:32.904"/>
    <p1510:client id="{D76E7873-2B9F-5C11-12A5-8565AD9D6BF2}" v="11" dt="2022-06-06T05:37:19.0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P.Ithaya Rani" userId="S::drpithayarani@kluniversity.in::98bb8247-7046-44cd-a673-65ce4aebcbe0" providerId="AD" clId="Web-{509F3E63-E81E-4A66-2812-D2785F954780}"/>
    <pc:docChg chg="addSld modSld modSection">
      <pc:chgData name="Dr.P.Ithaya Rani" userId="S::drpithayarani@kluniversity.in::98bb8247-7046-44cd-a673-65ce4aebcbe0" providerId="AD" clId="Web-{509F3E63-E81E-4A66-2812-D2785F954780}" dt="2022-06-06T05:33:32.904" v="85" actId="1076"/>
      <pc:docMkLst>
        <pc:docMk/>
      </pc:docMkLst>
      <pc:sldChg chg="modSp">
        <pc:chgData name="Dr.P.Ithaya Rani" userId="S::drpithayarani@kluniversity.in::98bb8247-7046-44cd-a673-65ce4aebcbe0" providerId="AD" clId="Web-{509F3E63-E81E-4A66-2812-D2785F954780}" dt="2022-06-06T05:33:32.904" v="85" actId="1076"/>
        <pc:sldMkLst>
          <pc:docMk/>
          <pc:sldMk cId="3344790278" sldId="283"/>
        </pc:sldMkLst>
        <pc:spChg chg="mod">
          <ac:chgData name="Dr.P.Ithaya Rani" userId="S::drpithayarani@kluniversity.in::98bb8247-7046-44cd-a673-65ce4aebcbe0" providerId="AD" clId="Web-{509F3E63-E81E-4A66-2812-D2785F954780}" dt="2022-06-06T05:33:32.904" v="85" actId="1076"/>
          <ac:spMkLst>
            <pc:docMk/>
            <pc:sldMk cId="3344790278" sldId="283"/>
            <ac:spMk id="4" creationId="{00000000-0000-0000-0000-000000000000}"/>
          </ac:spMkLst>
        </pc:spChg>
      </pc:sldChg>
      <pc:sldChg chg="modSp new">
        <pc:chgData name="Dr.P.Ithaya Rani" userId="S::drpithayarani@kluniversity.in::98bb8247-7046-44cd-a673-65ce4aebcbe0" providerId="AD" clId="Web-{509F3E63-E81E-4A66-2812-D2785F954780}" dt="2022-06-06T05:29:06.977" v="28" actId="20577"/>
        <pc:sldMkLst>
          <pc:docMk/>
          <pc:sldMk cId="839327808" sldId="284"/>
        </pc:sldMkLst>
        <pc:spChg chg="mod">
          <ac:chgData name="Dr.P.Ithaya Rani" userId="S::drpithayarani@kluniversity.in::98bb8247-7046-44cd-a673-65ce4aebcbe0" providerId="AD" clId="Web-{509F3E63-E81E-4A66-2812-D2785F954780}" dt="2022-06-06T05:28:18.680" v="11" actId="1076"/>
          <ac:spMkLst>
            <pc:docMk/>
            <pc:sldMk cId="839327808" sldId="284"/>
            <ac:spMk id="2" creationId="{6C3BB7D8-6056-F76A-A538-8993F1AFB218}"/>
          </ac:spMkLst>
        </pc:spChg>
        <pc:spChg chg="mod">
          <ac:chgData name="Dr.P.Ithaya Rani" userId="S::drpithayarani@kluniversity.in::98bb8247-7046-44cd-a673-65ce4aebcbe0" providerId="AD" clId="Web-{509F3E63-E81E-4A66-2812-D2785F954780}" dt="2022-06-06T05:29:06.977" v="28" actId="20577"/>
          <ac:spMkLst>
            <pc:docMk/>
            <pc:sldMk cId="839327808" sldId="284"/>
            <ac:spMk id="3" creationId="{297CCFDB-D76B-F378-BF27-E6EFAC95288A}"/>
          </ac:spMkLst>
        </pc:spChg>
      </pc:sldChg>
      <pc:sldChg chg="addSp delSp modSp new">
        <pc:chgData name="Dr.P.Ithaya Rani" userId="S::drpithayarani@kluniversity.in::98bb8247-7046-44cd-a673-65ce4aebcbe0" providerId="AD" clId="Web-{509F3E63-E81E-4A66-2812-D2785F954780}" dt="2022-06-06T05:30:58.651" v="84" actId="14100"/>
        <pc:sldMkLst>
          <pc:docMk/>
          <pc:sldMk cId="3625668690" sldId="285"/>
        </pc:sldMkLst>
        <pc:spChg chg="del mod">
          <ac:chgData name="Dr.P.Ithaya Rani" userId="S::drpithayarani@kluniversity.in::98bb8247-7046-44cd-a673-65ce4aebcbe0" providerId="AD" clId="Web-{509F3E63-E81E-4A66-2812-D2785F954780}" dt="2022-06-06T05:30:40.917" v="76"/>
          <ac:spMkLst>
            <pc:docMk/>
            <pc:sldMk cId="3625668690" sldId="285"/>
            <ac:spMk id="2" creationId="{B1AC46A9-30A2-DBB0-92EF-FB2A847FFECB}"/>
          </ac:spMkLst>
        </pc:spChg>
        <pc:spChg chg="mod">
          <ac:chgData name="Dr.P.Ithaya Rani" userId="S::drpithayarani@kluniversity.in::98bb8247-7046-44cd-a673-65ce4aebcbe0" providerId="AD" clId="Web-{509F3E63-E81E-4A66-2812-D2785F954780}" dt="2022-06-06T05:30:58.651" v="84" actId="14100"/>
          <ac:spMkLst>
            <pc:docMk/>
            <pc:sldMk cId="3625668690" sldId="285"/>
            <ac:spMk id="3" creationId="{DF848162-420A-42DF-BE51-AF09144CEDDD}"/>
          </ac:spMkLst>
        </pc:spChg>
        <pc:spChg chg="add mod">
          <ac:chgData name="Dr.P.Ithaya Rani" userId="S::drpithayarani@kluniversity.in::98bb8247-7046-44cd-a673-65ce4aebcbe0" providerId="AD" clId="Web-{509F3E63-E81E-4A66-2812-D2785F954780}" dt="2022-06-06T05:30:44.479" v="77" actId="1076"/>
          <ac:spMkLst>
            <pc:docMk/>
            <pc:sldMk cId="3625668690" sldId="285"/>
            <ac:spMk id="5" creationId="{F9CC5C94-2215-25BF-96E0-5ADD50272EB9}"/>
          </ac:spMkLst>
        </pc:spChg>
      </pc:sldChg>
    </pc:docChg>
  </pc:docChgLst>
  <pc:docChgLst>
    <pc:chgData name="Dr.P.Ithaya Rani" userId="S::drpithayarani@kluniversity.in::98bb8247-7046-44cd-a673-65ce4aebcbe0" providerId="AD" clId="Web-{06C511DA-5C73-25AD-943A-D7E585F06754}"/>
    <pc:docChg chg="addSld modSld modSection">
      <pc:chgData name="Dr.P.Ithaya Rani" userId="S::drpithayarani@kluniversity.in::98bb8247-7046-44cd-a673-65ce4aebcbe0" providerId="AD" clId="Web-{06C511DA-5C73-25AD-943A-D7E585F06754}" dt="2022-06-07T09:29:39.372" v="32" actId="20577"/>
      <pc:docMkLst>
        <pc:docMk/>
      </pc:docMkLst>
      <pc:sldChg chg="modSp">
        <pc:chgData name="Dr.P.Ithaya Rani" userId="S::drpithayarani@kluniversity.in::98bb8247-7046-44cd-a673-65ce4aebcbe0" providerId="AD" clId="Web-{06C511DA-5C73-25AD-943A-D7E585F06754}" dt="2022-06-07T09:29:03.684" v="9" actId="20577"/>
        <pc:sldMkLst>
          <pc:docMk/>
          <pc:sldMk cId="3344790278" sldId="283"/>
        </pc:sldMkLst>
        <pc:spChg chg="mod">
          <ac:chgData name="Dr.P.Ithaya Rani" userId="S::drpithayarani@kluniversity.in::98bb8247-7046-44cd-a673-65ce4aebcbe0" providerId="AD" clId="Web-{06C511DA-5C73-25AD-943A-D7E585F06754}" dt="2022-06-07T09:29:03.684" v="9" actId="20577"/>
          <ac:spMkLst>
            <pc:docMk/>
            <pc:sldMk cId="3344790278" sldId="283"/>
            <ac:spMk id="2" creationId="{00000000-0000-0000-0000-000000000000}"/>
          </ac:spMkLst>
        </pc:spChg>
      </pc:sldChg>
      <pc:sldChg chg="delSp modSp new">
        <pc:chgData name="Dr.P.Ithaya Rani" userId="S::drpithayarani@kluniversity.in::98bb8247-7046-44cd-a673-65ce4aebcbe0" providerId="AD" clId="Web-{06C511DA-5C73-25AD-943A-D7E585F06754}" dt="2022-06-07T09:29:39.372" v="32" actId="20577"/>
        <pc:sldMkLst>
          <pc:docMk/>
          <pc:sldMk cId="3714198834" sldId="286"/>
        </pc:sldMkLst>
        <pc:spChg chg="del">
          <ac:chgData name="Dr.P.Ithaya Rani" userId="S::drpithayarani@kluniversity.in::98bb8247-7046-44cd-a673-65ce4aebcbe0" providerId="AD" clId="Web-{06C511DA-5C73-25AD-943A-D7E585F06754}" dt="2022-06-07T09:29:13.012" v="11"/>
          <ac:spMkLst>
            <pc:docMk/>
            <pc:sldMk cId="3714198834" sldId="286"/>
            <ac:spMk id="2" creationId="{A07E6209-E78B-ADF4-6079-2BD40BBA78A5}"/>
          </ac:spMkLst>
        </pc:spChg>
        <pc:spChg chg="mod">
          <ac:chgData name="Dr.P.Ithaya Rani" userId="S::drpithayarani@kluniversity.in::98bb8247-7046-44cd-a673-65ce4aebcbe0" providerId="AD" clId="Web-{06C511DA-5C73-25AD-943A-D7E585F06754}" dt="2022-06-07T09:29:39.372" v="32" actId="20577"/>
          <ac:spMkLst>
            <pc:docMk/>
            <pc:sldMk cId="3714198834" sldId="286"/>
            <ac:spMk id="3" creationId="{3EBDDDCD-C4EA-1597-0EF1-A94CEF4E8397}"/>
          </ac:spMkLst>
        </pc:spChg>
      </pc:sldChg>
    </pc:docChg>
  </pc:docChgLst>
  <pc:docChgLst>
    <pc:chgData name="Dr.P.Ithaya Rani" userId="S::drpithayarani@kluniversity.in::98bb8247-7046-44cd-a673-65ce4aebcbe0" providerId="AD" clId="Web-{D76E7873-2B9F-5C11-12A5-8565AD9D6BF2}"/>
    <pc:docChg chg="modSld">
      <pc:chgData name="Dr.P.Ithaya Rani" userId="S::drpithayarani@kluniversity.in::98bb8247-7046-44cd-a673-65ce4aebcbe0" providerId="AD" clId="Web-{D76E7873-2B9F-5C11-12A5-8565AD9D6BF2}" dt="2022-06-06T05:37:19.056" v="10" actId="20577"/>
      <pc:docMkLst>
        <pc:docMk/>
      </pc:docMkLst>
      <pc:sldChg chg="modSp">
        <pc:chgData name="Dr.P.Ithaya Rani" userId="S::drpithayarani@kluniversity.in::98bb8247-7046-44cd-a673-65ce4aebcbe0" providerId="AD" clId="Web-{D76E7873-2B9F-5C11-12A5-8565AD9D6BF2}" dt="2022-06-06T05:35:46.975" v="4" actId="20577"/>
        <pc:sldMkLst>
          <pc:docMk/>
          <pc:sldMk cId="839327808" sldId="284"/>
        </pc:sldMkLst>
        <pc:spChg chg="mod">
          <ac:chgData name="Dr.P.Ithaya Rani" userId="S::drpithayarani@kluniversity.in::98bb8247-7046-44cd-a673-65ce4aebcbe0" providerId="AD" clId="Web-{D76E7873-2B9F-5C11-12A5-8565AD9D6BF2}" dt="2022-06-06T05:35:31.928" v="0" actId="20577"/>
          <ac:spMkLst>
            <pc:docMk/>
            <pc:sldMk cId="839327808" sldId="284"/>
            <ac:spMk id="2" creationId="{6C3BB7D8-6056-F76A-A538-8993F1AFB218}"/>
          </ac:spMkLst>
        </pc:spChg>
        <pc:spChg chg="mod">
          <ac:chgData name="Dr.P.Ithaya Rani" userId="S::drpithayarani@kluniversity.in::98bb8247-7046-44cd-a673-65ce4aebcbe0" providerId="AD" clId="Web-{D76E7873-2B9F-5C11-12A5-8565AD9D6BF2}" dt="2022-06-06T05:35:46.975" v="4" actId="20577"/>
          <ac:spMkLst>
            <pc:docMk/>
            <pc:sldMk cId="839327808" sldId="284"/>
            <ac:spMk id="3" creationId="{297CCFDB-D76B-F378-BF27-E6EFAC95288A}"/>
          </ac:spMkLst>
        </pc:spChg>
      </pc:sldChg>
      <pc:sldChg chg="modSp">
        <pc:chgData name="Dr.P.Ithaya Rani" userId="S::drpithayarani@kluniversity.in::98bb8247-7046-44cd-a673-65ce4aebcbe0" providerId="AD" clId="Web-{D76E7873-2B9F-5C11-12A5-8565AD9D6BF2}" dt="2022-06-06T05:37:19.056" v="10" actId="20577"/>
        <pc:sldMkLst>
          <pc:docMk/>
          <pc:sldMk cId="3625668690" sldId="285"/>
        </pc:sldMkLst>
        <pc:spChg chg="mod">
          <ac:chgData name="Dr.P.Ithaya Rani" userId="S::drpithayarani@kluniversity.in::98bb8247-7046-44cd-a673-65ce4aebcbe0" providerId="AD" clId="Web-{D76E7873-2B9F-5C11-12A5-8565AD9D6BF2}" dt="2022-06-06T05:37:19.056" v="10" actId="20577"/>
          <ac:spMkLst>
            <pc:docMk/>
            <pc:sldMk cId="3625668690" sldId="285"/>
            <ac:spMk id="3" creationId="{DF848162-420A-42DF-BE51-AF09144CEDDD}"/>
          </ac:spMkLst>
        </pc:spChg>
      </pc:sldChg>
    </pc:docChg>
  </pc:docChgLst>
  <pc:docChgLst>
    <pc:chgData name="Dr.P.Ithaya Rani" userId="S::drpithayarani@kluniversity.in::98bb8247-7046-44cd-a673-65ce4aebcbe0" providerId="AD" clId="Web-{27495B2E-4693-A7EE-5876-6C88EDB4C0DD}"/>
    <pc:docChg chg="modSld">
      <pc:chgData name="Dr.P.Ithaya Rani" userId="S::drpithayarani@kluniversity.in::98bb8247-7046-44cd-a673-65ce4aebcbe0" providerId="AD" clId="Web-{27495B2E-4693-A7EE-5876-6C88EDB4C0DD}" dt="2022-06-06T05:50:44.820" v="67" actId="14100"/>
      <pc:docMkLst>
        <pc:docMk/>
      </pc:docMkLst>
      <pc:sldChg chg="delSp modSp">
        <pc:chgData name="Dr.P.Ithaya Rani" userId="S::drpithayarani@kluniversity.in::98bb8247-7046-44cd-a673-65ce4aebcbe0" providerId="AD" clId="Web-{27495B2E-4693-A7EE-5876-6C88EDB4C0DD}" dt="2022-06-06T05:50:44.820" v="67" actId="14100"/>
        <pc:sldMkLst>
          <pc:docMk/>
          <pc:sldMk cId="3344790278" sldId="283"/>
        </pc:sldMkLst>
        <pc:spChg chg="mod">
          <ac:chgData name="Dr.P.Ithaya Rani" userId="S::drpithayarani@kluniversity.in::98bb8247-7046-44cd-a673-65ce4aebcbe0" providerId="AD" clId="Web-{27495B2E-4693-A7EE-5876-6C88EDB4C0DD}" dt="2022-06-06T05:50:44.820" v="67" actId="14100"/>
          <ac:spMkLst>
            <pc:docMk/>
            <pc:sldMk cId="3344790278" sldId="283"/>
            <ac:spMk id="2" creationId="{00000000-0000-0000-0000-000000000000}"/>
          </ac:spMkLst>
        </pc:spChg>
        <pc:spChg chg="mod">
          <ac:chgData name="Dr.P.Ithaya Rani" userId="S::drpithayarani@kluniversity.in::98bb8247-7046-44cd-a673-65ce4aebcbe0" providerId="AD" clId="Web-{27495B2E-4693-A7EE-5876-6C88EDB4C0DD}" dt="2022-06-06T05:49:28.646" v="62" actId="1076"/>
          <ac:spMkLst>
            <pc:docMk/>
            <pc:sldMk cId="3344790278" sldId="283"/>
            <ac:spMk id="3" creationId="{00000000-0000-0000-0000-000000000000}"/>
          </ac:spMkLst>
        </pc:spChg>
        <pc:spChg chg="del mod">
          <ac:chgData name="Dr.P.Ithaya Rani" userId="S::drpithayarani@kluniversity.in::98bb8247-7046-44cd-a673-65ce4aebcbe0" providerId="AD" clId="Web-{27495B2E-4693-A7EE-5876-6C88EDB4C0DD}" dt="2022-06-06T05:49:34.224" v="65"/>
          <ac:spMkLst>
            <pc:docMk/>
            <pc:sldMk cId="3344790278" sldId="283"/>
            <ac:spMk id="4" creationId="{00000000-0000-0000-0000-000000000000}"/>
          </ac:spMkLst>
        </pc:spChg>
        <pc:spChg chg="del mod">
          <ac:chgData name="Dr.P.Ithaya Rani" userId="S::drpithayarani@kluniversity.in::98bb8247-7046-44cd-a673-65ce4aebcbe0" providerId="AD" clId="Web-{27495B2E-4693-A7EE-5876-6C88EDB4C0DD}" dt="2022-06-06T05:49:41.974" v="66"/>
          <ac:spMkLst>
            <pc:docMk/>
            <pc:sldMk cId="3344790278" sldId="283"/>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232956-0C2A-46DD-86F6-755EB0B41D4A}" type="datetimeFigureOut">
              <a:rPr lang="en-US" smtClean="0"/>
              <a:pPr/>
              <a:t>7/19/2022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6FDB2A-ABB3-4C9A-A169-3C6DE3A50289}" type="slidenum">
              <a:rPr lang="en-US" smtClean="0"/>
              <a:pPr/>
              <a:t>‹#›</a:t>
            </a:fld>
            <a:endParaRPr lang="en-US"/>
          </a:p>
        </p:txBody>
      </p:sp>
    </p:spTree>
    <p:extLst>
      <p:ext uri="{BB962C8B-B14F-4D97-AF65-F5344CB8AC3E}">
        <p14:creationId xmlns:p14="http://schemas.microsoft.com/office/powerpoint/2010/main" xmlns="" val="3106458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B978E887-1448-4089-B417-57A3B116442E}" type="slidenum">
              <a:rPr lang="en-US" smtClean="0">
                <a:latin typeface="Times New Roman" pitchFamily="18" charset="0"/>
              </a:rPr>
              <a:pPr/>
              <a:t>1</a:t>
            </a:fld>
            <a:endParaRPr lang="en-US">
              <a:latin typeface="Times New Roman" pitchFamily="18" charset="0"/>
            </a:endParaRPr>
          </a:p>
        </p:txBody>
      </p:sp>
      <p:sp>
        <p:nvSpPr>
          <p:cNvPr id="23555" name="Rectangle 2"/>
          <p:cNvSpPr>
            <a:spLocks noGrp="1" noRot="1" noChangeAspect="1" noChangeArrowheads="1" noTextEdit="1"/>
          </p:cNvSpPr>
          <p:nvPr>
            <p:ph type="sldImg"/>
          </p:nvPr>
        </p:nvSpPr>
        <p:spPr>
          <a:solidFill>
            <a:srgbClr val="FFFFFF"/>
          </a:solidFill>
          <a:ln/>
        </p:spPr>
      </p:sp>
      <p:sp>
        <p:nvSpPr>
          <p:cNvPr id="2355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ar-JO">
              <a:latin typeface="Times New Roman" pitchFamily="18" charset="0"/>
            </a:endParaRPr>
          </a:p>
        </p:txBody>
      </p:sp>
    </p:spTree>
    <p:extLst>
      <p:ext uri="{BB962C8B-B14F-4D97-AF65-F5344CB8AC3E}">
        <p14:creationId xmlns:p14="http://schemas.microsoft.com/office/powerpoint/2010/main" xmlns="" val="624859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A5FC8A9-417A-47F0-A50E-BAA82ED32404}" type="slidenum">
              <a:rPr lang="en-US" altLang="en-US" sz="1200"/>
              <a:pPr/>
              <a:t>3</a:t>
            </a:fld>
            <a:endParaRPr lang="en-US" altLang="en-US" sz="1200"/>
          </a:p>
        </p:txBody>
      </p:sp>
      <p:sp>
        <p:nvSpPr>
          <p:cNvPr id="27651" name="Rectangle 2"/>
          <p:cNvSpPr>
            <a:spLocks noGrp="1" noRot="1" noChangeAspect="1" noChangeArrowheads="1" noTextEdit="1"/>
          </p:cNvSpPr>
          <p:nvPr>
            <p:ph type="sldImg"/>
          </p:nvPr>
        </p:nvSpPr>
        <p:spPr>
          <a:xfrm>
            <a:off x="1371600" y="1143000"/>
            <a:ext cx="4114800" cy="3086100"/>
          </a:xfrm>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xmlns="" val="3794322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57DF3A4-A293-4D0C-93D1-94D0575D2261}" type="slidenum">
              <a:rPr lang="en-US" altLang="en-US" sz="1200"/>
              <a:pPr/>
              <a:t>7</a:t>
            </a:fld>
            <a:endParaRPr lang="en-US" altLang="en-US" sz="1200"/>
          </a:p>
        </p:txBody>
      </p:sp>
      <p:sp>
        <p:nvSpPr>
          <p:cNvPr id="28675" name="Rectangle 2"/>
          <p:cNvSpPr>
            <a:spLocks noGrp="1" noRot="1" noChangeAspect="1" noChangeArrowheads="1" noTextEdit="1"/>
          </p:cNvSpPr>
          <p:nvPr>
            <p:ph type="sldImg"/>
          </p:nvPr>
        </p:nvSpPr>
        <p:spPr>
          <a:xfrm>
            <a:off x="1371600" y="1143000"/>
            <a:ext cx="4114800" cy="3086100"/>
          </a:xfrm>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xmlns="" val="1727957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B978E887-1448-4089-B417-57A3B116442E}" type="slidenum">
              <a:rPr lang="en-US" smtClean="0">
                <a:latin typeface="Times New Roman" pitchFamily="18" charset="0"/>
              </a:rPr>
              <a:pPr/>
              <a:t>10</a:t>
            </a:fld>
            <a:endParaRPr lang="en-US">
              <a:latin typeface="Times New Roman" pitchFamily="18" charset="0"/>
            </a:endParaRPr>
          </a:p>
        </p:txBody>
      </p:sp>
      <p:sp>
        <p:nvSpPr>
          <p:cNvPr id="23555" name="Rectangle 2"/>
          <p:cNvSpPr>
            <a:spLocks noGrp="1" noRot="1" noChangeAspect="1" noChangeArrowheads="1" noTextEdit="1"/>
          </p:cNvSpPr>
          <p:nvPr>
            <p:ph type="sldImg"/>
          </p:nvPr>
        </p:nvSpPr>
        <p:spPr>
          <a:solidFill>
            <a:srgbClr val="FFFFFF"/>
          </a:solidFill>
          <a:ln/>
        </p:spPr>
      </p:sp>
      <p:sp>
        <p:nvSpPr>
          <p:cNvPr id="2355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ar-JO">
              <a:latin typeface="Times New Roman" pitchFamily="18" charset="0"/>
            </a:endParaRPr>
          </a:p>
        </p:txBody>
      </p:sp>
    </p:spTree>
    <p:extLst>
      <p:ext uri="{BB962C8B-B14F-4D97-AF65-F5344CB8AC3E}">
        <p14:creationId xmlns:p14="http://schemas.microsoft.com/office/powerpoint/2010/main" xmlns="" val="870565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8CC8BF05-0D37-4803-8F0E-3E0587B346B2}" type="slidenum">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9699" name="Rectangle 2"/>
          <p:cNvSpPr>
            <a:spLocks noGrp="1" noRot="1" noChangeAspect="1" noChangeArrowheads="1" noTextEdit="1"/>
          </p:cNvSpPr>
          <p:nvPr>
            <p:ph type="sldImg"/>
          </p:nvPr>
        </p:nvSpPr>
        <p:spPr>
          <a:xfrm>
            <a:off x="1371600" y="1143000"/>
            <a:ext cx="4114800" cy="3086100"/>
          </a:xfrm>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xmlns="" val="1502734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17D67D2-CF90-4C7E-AD89-4A4E8FBDC2CC}" type="slidenum">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0723" name="Rectangle 2"/>
          <p:cNvSpPr>
            <a:spLocks noGrp="1" noRot="1" noChangeAspect="1" noChangeArrowheads="1" noTextEdit="1"/>
          </p:cNvSpPr>
          <p:nvPr>
            <p:ph type="sldImg"/>
          </p:nvPr>
        </p:nvSpPr>
        <p:spPr>
          <a:xfrm>
            <a:off x="1371600" y="1143000"/>
            <a:ext cx="4114800" cy="3086100"/>
          </a:xfrm>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xmlns="" val="42251027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a:stretch>
            <a:fillRect/>
          </a:stretch>
        </p:blipFill>
        <p:spPr bwMode="auto">
          <a:xfrm>
            <a:off x="2814638" y="5251450"/>
            <a:ext cx="3514725" cy="1066800"/>
          </a:xfrm>
          <a:prstGeom prst="rect">
            <a:avLst/>
          </a:prstGeom>
          <a:noFill/>
          <a:ln w="9525">
            <a:noFill/>
            <a:miter lim="800000"/>
            <a:headEnd/>
            <a:tailEnd/>
          </a:ln>
        </p:spPr>
      </p:pic>
      <p:sp>
        <p:nvSpPr>
          <p:cNvPr id="2" name="Title 1"/>
          <p:cNvSpPr>
            <a:spLocks noGrp="1"/>
          </p:cNvSpPr>
          <p:nvPr>
            <p:ph type="ctrTitle"/>
          </p:nvPr>
        </p:nvSpPr>
        <p:spPr>
          <a:xfrm>
            <a:off x="1143000" y="1122363"/>
            <a:ext cx="6858000" cy="2387600"/>
          </a:xfrm>
        </p:spPr>
        <p:txBody>
          <a:bodyPr anchor="b"/>
          <a:lstStyle>
            <a:lvl1pPr algn="ctr">
              <a:defRPr sz="6000">
                <a:solidFill>
                  <a:srgbClr val="C00000"/>
                </a:solidFill>
              </a:defRPr>
            </a:lvl1pPr>
          </a:lstStyle>
          <a:p>
            <a:r>
              <a:rPr lang="en-US"/>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5" name="Footer Placeholder 4"/>
          <p:cNvSpPr>
            <a:spLocks noGrp="1"/>
          </p:cNvSpPr>
          <p:nvPr>
            <p:ph type="ftr" sz="quarter" idx="10"/>
          </p:nvPr>
        </p:nvSpPr>
        <p:spPr>
          <a:xfrm>
            <a:off x="429817" y="6356351"/>
            <a:ext cx="7450931" cy="365125"/>
          </a:xfrm>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b="77281"/>
          <a:stretch>
            <a:fillRect/>
          </a:stretch>
        </p:blipFill>
        <p:spPr bwMode="auto">
          <a:xfrm>
            <a:off x="8343900" y="1"/>
            <a:ext cx="800100" cy="1065213"/>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0"/>
          </p:nvPr>
        </p:nvSpPr>
        <p:spPr/>
        <p:txBody>
          <a:bodyPr/>
          <a:lstStyle>
            <a:lvl1pPr>
              <a:defRPr>
                <a:solidFill>
                  <a:srgbClr val="C00000"/>
                </a:solidFill>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b="77281"/>
          <a:stretch>
            <a:fillRect/>
          </a:stretch>
        </p:blipFill>
        <p:spPr bwMode="auto">
          <a:xfrm>
            <a:off x="8343900" y="-58738"/>
            <a:ext cx="800100" cy="1065213"/>
          </a:xfrm>
          <a:prstGeom prst="rect">
            <a:avLst/>
          </a:prstGeom>
          <a:noFill/>
          <a:ln w="9525">
            <a:noFill/>
            <a:miter lim="800000"/>
            <a:headEnd/>
            <a:tailEnd/>
          </a:ln>
        </p:spPr>
      </p:pic>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0"/>
          </p:nvPr>
        </p:nvSpPr>
        <p:spPr/>
        <p:txBody>
          <a:bodyPr/>
          <a:lstStyle>
            <a:lvl1pPr>
              <a:defRPr>
                <a:solidFill>
                  <a:srgbClr val="C00000"/>
                </a:solidFill>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r="77281"/>
          <a:stretch>
            <a:fillRect/>
          </a:stretch>
        </p:blipFill>
        <p:spPr bwMode="auto">
          <a:xfrm>
            <a:off x="8345091" y="-1588"/>
            <a:ext cx="798909" cy="1066801"/>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8" name="Text Placeholder 7"/>
          <p:cNvSpPr>
            <a:spLocks noGrp="1"/>
          </p:cNvSpPr>
          <p:nvPr>
            <p:ph type="body" sz="quarter" idx="12"/>
          </p:nvPr>
        </p:nvSpPr>
        <p:spPr>
          <a:xfrm>
            <a:off x="628651" y="1238597"/>
            <a:ext cx="7886699" cy="5012575"/>
          </a:xfrm>
        </p:spPr>
        <p:txBody>
          <a:bodyPr/>
          <a:lstStyle>
            <a:lvl1pPr marL="514350" indent="-514350">
              <a:buFont typeface="+mj-lt"/>
              <a:buAutoNum type="arabicPeriod"/>
              <a:defRPr/>
            </a:lvl1pPr>
            <a:lvl2pPr marL="914400" indent="-457200">
              <a:buFont typeface="+mj-lt"/>
              <a:buAutoNum type="arabicPeriod"/>
              <a:defRPr/>
            </a:lvl2pPr>
            <a:lvl3pPr marL="1371600" indent="-4572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2"/>
          <p:cNvSpPr>
            <a:spLocks noGrp="1"/>
          </p:cNvSpPr>
          <p:nvPr>
            <p:ph type="ftr" sz="quarter" idx="13"/>
          </p:nvPr>
        </p:nvSpPr>
        <p:spPr/>
        <p:txBody>
          <a:bodyPr/>
          <a:lstStyle>
            <a:lvl1pPr>
              <a:defRPr>
                <a:solidFill>
                  <a:srgbClr val="C00000"/>
                </a:solidFill>
              </a:defRPr>
            </a:lvl1pPr>
          </a:lstStyle>
          <a:p>
            <a:endParaRPr lang="en-US"/>
          </a:p>
        </p:txBody>
      </p:sp>
      <p:sp>
        <p:nvSpPr>
          <p:cNvPr id="6" name="Slide Number Placeholder 3"/>
          <p:cNvSpPr>
            <a:spLocks noGrp="1"/>
          </p:cNvSpPr>
          <p:nvPr>
            <p:ph type="sldNum" sz="quarter" idx="14"/>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r="77554"/>
          <a:stretch>
            <a:fillRect/>
          </a:stretch>
        </p:blipFill>
        <p:spPr bwMode="auto">
          <a:xfrm>
            <a:off x="8354616" y="-15875"/>
            <a:ext cx="789384" cy="1066800"/>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0"/>
          </p:nvPr>
        </p:nvSpPr>
        <p:spPr>
          <a:xfrm>
            <a:off x="628651" y="6356351"/>
            <a:ext cx="7252097" cy="365125"/>
          </a:xfrm>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a:stretch>
            <a:fillRect/>
          </a:stretch>
        </p:blipFill>
        <p:spPr bwMode="auto">
          <a:xfrm>
            <a:off x="2809875" y="207963"/>
            <a:ext cx="3514725" cy="1066800"/>
          </a:xfrm>
          <a:prstGeom prst="rect">
            <a:avLst/>
          </a:prstGeom>
          <a:noFill/>
          <a:ln w="9525">
            <a:noFill/>
            <a:miter lim="800000"/>
            <a:headEnd/>
            <a:tailEnd/>
          </a:ln>
        </p:spPr>
      </p:pic>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0"/>
          </p:nvPr>
        </p:nvSpPr>
        <p:spPr>
          <a:xfrm>
            <a:off x="623888" y="6356351"/>
            <a:ext cx="6869906" cy="365125"/>
          </a:xfrm>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2" descr="K L University Logo"/>
          <p:cNvPicPr>
            <a:picLocks noChangeAspect="1" noChangeArrowheads="1"/>
          </p:cNvPicPr>
          <p:nvPr/>
        </p:nvPicPr>
        <p:blipFill>
          <a:blip r:embed="rId2" cstate="print"/>
          <a:srcRect r="77376"/>
          <a:stretch>
            <a:fillRect/>
          </a:stretch>
        </p:blipFill>
        <p:spPr bwMode="auto">
          <a:xfrm>
            <a:off x="8348662" y="0"/>
            <a:ext cx="795338" cy="1066800"/>
          </a:xfrm>
          <a:prstGeom prst="rect">
            <a:avLst/>
          </a:prstGeom>
          <a:noFill/>
          <a:ln w="9525">
            <a:noFill/>
            <a:miter lim="800000"/>
            <a:headEnd/>
            <a:tailEnd/>
          </a:ln>
        </p:spPr>
      </p:pic>
      <p:sp>
        <p:nvSpPr>
          <p:cNvPr id="2" name="Title 1"/>
          <p:cNvSpPr>
            <a:spLocks noGrp="1"/>
          </p:cNvSpPr>
          <p:nvPr>
            <p:ph type="title"/>
          </p:nvPr>
        </p:nvSpPr>
        <p:spPr>
          <a:xfrm>
            <a:off x="628650" y="365126"/>
            <a:ext cx="7886700" cy="685772"/>
          </a:xfrm>
        </p:spPr>
        <p:txBody>
          <a:bodyPr/>
          <a:lstStyle/>
          <a:p>
            <a:r>
              <a:rPr lang="en-US"/>
              <a:t>Click to edit Master title style</a:t>
            </a:r>
            <a:endParaRPr lang="en-AU"/>
          </a:p>
        </p:txBody>
      </p:sp>
      <p:sp>
        <p:nvSpPr>
          <p:cNvPr id="3" name="Content Placeholder 2"/>
          <p:cNvSpPr>
            <a:spLocks noGrp="1"/>
          </p:cNvSpPr>
          <p:nvPr>
            <p:ph sz="half" idx="1"/>
          </p:nvPr>
        </p:nvSpPr>
        <p:spPr>
          <a:xfrm>
            <a:off x="628650" y="1230285"/>
            <a:ext cx="3886200" cy="49466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29150" y="1246187"/>
            <a:ext cx="3886200" cy="4930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Date Placeholder 4"/>
          <p:cNvSpPr>
            <a:spLocks noGrp="1"/>
          </p:cNvSpPr>
          <p:nvPr>
            <p:ph type="dt" sz="half" idx="10"/>
          </p:nvPr>
        </p:nvSpPr>
        <p:spPr>
          <a:xfrm>
            <a:off x="628650" y="6356351"/>
            <a:ext cx="692944" cy="365125"/>
          </a:xfrm>
          <a:prstGeom prst="rect">
            <a:avLst/>
          </a:prstGeom>
        </p:spPr>
        <p:txBody>
          <a:bodyPr/>
          <a:lstStyle>
            <a:lvl1pPr fontAlgn="auto">
              <a:spcBef>
                <a:spcPts val="0"/>
              </a:spcBef>
              <a:spcAft>
                <a:spcPts val="0"/>
              </a:spcAft>
              <a:defRPr>
                <a:latin typeface="+mn-lt"/>
                <a:cs typeface="+mn-cs"/>
              </a:defRPr>
            </a:lvl1pPr>
          </a:lstStyle>
          <a:p>
            <a:endParaRPr lang="en-US"/>
          </a:p>
        </p:txBody>
      </p:sp>
      <p:sp>
        <p:nvSpPr>
          <p:cNvPr id="7" name="Footer Placeholder 5"/>
          <p:cNvSpPr>
            <a:spLocks noGrp="1"/>
          </p:cNvSpPr>
          <p:nvPr>
            <p:ph type="ftr" sz="quarter" idx="11"/>
          </p:nvPr>
        </p:nvSpPr>
        <p:spPr/>
        <p:txBody>
          <a:bodyPr/>
          <a:lstStyle>
            <a:lvl1pPr>
              <a:defRPr/>
            </a:lvl1pPr>
          </a:lstStyle>
          <a:p>
            <a:endParaRPr lang="en-US"/>
          </a:p>
        </p:txBody>
      </p:sp>
      <p:sp>
        <p:nvSpPr>
          <p:cNvPr id="8"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2" descr="K L University Logo"/>
          <p:cNvPicPr>
            <a:picLocks noChangeAspect="1" noChangeArrowheads="1"/>
          </p:cNvPicPr>
          <p:nvPr/>
        </p:nvPicPr>
        <p:blipFill>
          <a:blip r:embed="rId2" cstate="print"/>
          <a:srcRect r="77281"/>
          <a:stretch>
            <a:fillRect/>
          </a:stretch>
        </p:blipFill>
        <p:spPr bwMode="auto">
          <a:xfrm>
            <a:off x="8345091" y="-1588"/>
            <a:ext cx="798909" cy="1066801"/>
          </a:xfrm>
          <a:prstGeom prst="rect">
            <a:avLst/>
          </a:prstGeom>
          <a:noFill/>
          <a:ln w="9525">
            <a:noFill/>
            <a:miter lim="800000"/>
            <a:headEnd/>
            <a:tailEnd/>
          </a:ln>
        </p:spPr>
      </p:pic>
      <p:sp>
        <p:nvSpPr>
          <p:cNvPr id="2" name="Title 1"/>
          <p:cNvSpPr>
            <a:spLocks noGrp="1"/>
          </p:cNvSpPr>
          <p:nvPr>
            <p:ph type="title"/>
          </p:nvPr>
        </p:nvSpPr>
        <p:spPr>
          <a:xfrm>
            <a:off x="629841" y="365126"/>
            <a:ext cx="7886700" cy="699295"/>
          </a:xfrm>
        </p:spPr>
        <p:txBody>
          <a:bodyPr/>
          <a:lstStyle/>
          <a:p>
            <a:r>
              <a:rPr lang="en-US"/>
              <a:t>Click to edit Master title style</a:t>
            </a:r>
            <a:endParaRPr lang="en-AU"/>
          </a:p>
        </p:txBody>
      </p:sp>
      <p:sp>
        <p:nvSpPr>
          <p:cNvPr id="3" name="Text Placeholder 2"/>
          <p:cNvSpPr>
            <a:spLocks noGrp="1"/>
          </p:cNvSpPr>
          <p:nvPr>
            <p:ph type="body" idx="1"/>
          </p:nvPr>
        </p:nvSpPr>
        <p:spPr>
          <a:xfrm>
            <a:off x="629842" y="1107591"/>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098190"/>
            <a:ext cx="3868340" cy="4091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29150" y="1107591"/>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098190"/>
            <a:ext cx="3887391" cy="4091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Footer Placeholder 7"/>
          <p:cNvSpPr>
            <a:spLocks noGrp="1"/>
          </p:cNvSpPr>
          <p:nvPr>
            <p:ph type="ftr" sz="quarter" idx="10"/>
          </p:nvPr>
        </p:nvSpPr>
        <p:spPr>
          <a:xfrm>
            <a:off x="629841" y="6356351"/>
            <a:ext cx="6863953" cy="365125"/>
          </a:xfrm>
        </p:spPr>
        <p:txBody>
          <a:bodyPr/>
          <a:lstStyle>
            <a:lvl1pPr>
              <a:defRPr>
                <a:solidFill>
                  <a:srgbClr val="C00000"/>
                </a:solidFill>
              </a:defRPr>
            </a:lvl1pPr>
          </a:lstStyle>
          <a:p>
            <a:endParaRPr lang="en-US"/>
          </a:p>
        </p:txBody>
      </p:sp>
      <p:sp>
        <p:nvSpPr>
          <p:cNvPr id="9" name="Slide Number Placeholder 8"/>
          <p:cNvSpPr>
            <a:spLocks noGrp="1"/>
          </p:cNvSpPr>
          <p:nvPr>
            <p:ph type="sldNum" sz="quarter" idx="11"/>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2" descr="K L University Logo"/>
          <p:cNvPicPr>
            <a:picLocks noChangeAspect="1" noChangeArrowheads="1"/>
          </p:cNvPicPr>
          <p:nvPr/>
        </p:nvPicPr>
        <p:blipFill>
          <a:blip r:embed="rId2" cstate="print"/>
          <a:srcRect r="77281"/>
          <a:stretch>
            <a:fillRect/>
          </a:stretch>
        </p:blipFill>
        <p:spPr bwMode="auto">
          <a:xfrm>
            <a:off x="8345091" y="-1588"/>
            <a:ext cx="798909" cy="1066801"/>
          </a:xfrm>
          <a:prstGeom prst="rect">
            <a:avLst/>
          </a:prstGeom>
          <a:noFill/>
          <a:ln w="9525">
            <a:noFill/>
            <a:miter lim="800000"/>
            <a:headEnd/>
            <a:tailEnd/>
          </a:ln>
        </p:spPr>
      </p:pic>
      <p:sp>
        <p:nvSpPr>
          <p:cNvPr id="2" name="Title 1"/>
          <p:cNvSpPr>
            <a:spLocks noGrp="1"/>
          </p:cNvSpPr>
          <p:nvPr>
            <p:ph type="title"/>
          </p:nvPr>
        </p:nvSpPr>
        <p:spPr>
          <a:xfrm>
            <a:off x="628650" y="365126"/>
            <a:ext cx="7886700" cy="699295"/>
          </a:xfrm>
        </p:spPr>
        <p:txBody>
          <a:bodyPr/>
          <a:lstStyle/>
          <a:p>
            <a:r>
              <a:rPr lang="en-US"/>
              <a:t>Click to edit Master title style</a:t>
            </a:r>
            <a:endParaRPr lang="en-AU"/>
          </a:p>
        </p:txBody>
      </p:sp>
      <p:sp>
        <p:nvSpPr>
          <p:cNvPr id="4" name="Footer Placeholder 3"/>
          <p:cNvSpPr>
            <a:spLocks noGrp="1"/>
          </p:cNvSpPr>
          <p:nvPr>
            <p:ph type="ftr" sz="quarter" idx="10"/>
          </p:nvPr>
        </p:nvSpPr>
        <p:spPr/>
        <p:txBody>
          <a:bodyPr/>
          <a:lstStyle>
            <a:lvl1pPr>
              <a:defRPr>
                <a:solidFill>
                  <a:srgbClr val="C00000"/>
                </a:solidFill>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K L University Logo"/>
          <p:cNvPicPr>
            <a:picLocks noChangeAspect="1" noChangeArrowheads="1"/>
          </p:cNvPicPr>
          <p:nvPr/>
        </p:nvPicPr>
        <p:blipFill>
          <a:blip r:embed="rId2" cstate="print"/>
          <a:srcRect r="77281"/>
          <a:stretch>
            <a:fillRect/>
          </a:stretch>
        </p:blipFill>
        <p:spPr bwMode="auto">
          <a:xfrm>
            <a:off x="8345091" y="-1588"/>
            <a:ext cx="798909" cy="1066801"/>
          </a:xfrm>
          <a:prstGeom prst="rect">
            <a:avLst/>
          </a:prstGeom>
          <a:noFill/>
          <a:ln w="9525">
            <a:noFill/>
            <a:miter lim="800000"/>
            <a:headEnd/>
            <a:tailEnd/>
          </a:ln>
        </p:spPr>
      </p:pic>
      <p:sp>
        <p:nvSpPr>
          <p:cNvPr id="3" name="Footer Placeholder 2"/>
          <p:cNvSpPr>
            <a:spLocks noGrp="1"/>
          </p:cNvSpPr>
          <p:nvPr>
            <p:ph type="ftr" sz="quarter" idx="10"/>
          </p:nvPr>
        </p:nvSpPr>
        <p:spPr>
          <a:xfrm>
            <a:off x="635794" y="6356351"/>
            <a:ext cx="6858000" cy="365125"/>
          </a:xfrm>
        </p:spPr>
        <p:txBody>
          <a:bodyPr/>
          <a:lstStyle>
            <a:lvl1pPr>
              <a:defRPr>
                <a:solidFill>
                  <a:srgbClr val="C00000"/>
                </a:solidFill>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2" descr="K L University Logo"/>
          <p:cNvPicPr>
            <a:picLocks noChangeAspect="1" noChangeArrowheads="1"/>
          </p:cNvPicPr>
          <p:nvPr/>
        </p:nvPicPr>
        <p:blipFill>
          <a:blip r:embed="rId2" cstate="print"/>
          <a:srcRect r="77281"/>
          <a:stretch>
            <a:fillRect/>
          </a:stretch>
        </p:blipFill>
        <p:spPr bwMode="auto">
          <a:xfrm>
            <a:off x="8345091" y="-1588"/>
            <a:ext cx="798909" cy="1066801"/>
          </a:xfrm>
          <a:prstGeom prst="rect">
            <a:avLst/>
          </a:prstGeom>
          <a:noFill/>
          <a:ln w="9525">
            <a:noFill/>
            <a:miter lim="800000"/>
            <a:headEnd/>
            <a:tailEnd/>
          </a:ln>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0"/>
          </p:nvPr>
        </p:nvSpPr>
        <p:spPr>
          <a:xfrm>
            <a:off x="629841" y="6356351"/>
            <a:ext cx="6863953" cy="365125"/>
          </a:xfrm>
        </p:spPr>
        <p:txBody>
          <a:bodyPr/>
          <a:lstStyle>
            <a:lvl1pPr>
              <a:defRPr>
                <a:solidFill>
                  <a:srgbClr val="C00000"/>
                </a:solidFill>
              </a:defRPr>
            </a:lvl1pPr>
          </a:lstStyle>
          <a:p>
            <a:endParaRPr lang="en-US"/>
          </a:p>
        </p:txBody>
      </p:sp>
      <p:sp>
        <p:nvSpPr>
          <p:cNvPr id="7" name="Slide Number Placeholder 6"/>
          <p:cNvSpPr>
            <a:spLocks noGrp="1"/>
          </p:cNvSpPr>
          <p:nvPr>
            <p:ph type="sldNum" sz="quarter" idx="11"/>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2" descr="K L University Logo"/>
          <p:cNvPicPr>
            <a:picLocks noChangeAspect="1" noChangeArrowheads="1"/>
          </p:cNvPicPr>
          <p:nvPr/>
        </p:nvPicPr>
        <p:blipFill>
          <a:blip r:embed="rId2" cstate="print"/>
          <a:srcRect r="77281"/>
          <a:stretch>
            <a:fillRect/>
          </a:stretch>
        </p:blipFill>
        <p:spPr bwMode="auto">
          <a:xfrm>
            <a:off x="8345091" y="-1588"/>
            <a:ext cx="798909" cy="1066801"/>
          </a:xfrm>
          <a:prstGeom prst="rect">
            <a:avLst/>
          </a:prstGeom>
          <a:noFill/>
          <a:ln w="9525">
            <a:noFill/>
            <a:miter lim="800000"/>
            <a:headEnd/>
            <a:tailEnd/>
          </a:ln>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AU"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0"/>
          </p:nvPr>
        </p:nvSpPr>
        <p:spPr>
          <a:xfrm>
            <a:off x="629841" y="6356351"/>
            <a:ext cx="6863953" cy="365125"/>
          </a:xfrm>
        </p:spPr>
        <p:txBody>
          <a:bodyPr/>
          <a:lstStyle>
            <a:lvl1pPr>
              <a:defRPr>
                <a:solidFill>
                  <a:srgbClr val="C00000"/>
                </a:solidFill>
              </a:defRPr>
            </a:lvl1pPr>
          </a:lstStyle>
          <a:p>
            <a:endParaRPr lang="en-US"/>
          </a:p>
        </p:txBody>
      </p:sp>
      <p:sp>
        <p:nvSpPr>
          <p:cNvPr id="7" name="Slide Number Placeholder 6"/>
          <p:cNvSpPr>
            <a:spLocks noGrp="1"/>
          </p:cNvSpPr>
          <p:nvPr>
            <p:ph type="sldNum" sz="quarter" idx="11"/>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AU" altLang="en-US"/>
          </a:p>
        </p:txBody>
      </p:sp>
      <p:sp>
        <p:nvSpPr>
          <p:cNvPr id="1027" name="Text Placeholder 2"/>
          <p:cNvSpPr>
            <a:spLocks noGrp="1"/>
          </p:cNvSpPr>
          <p:nvPr>
            <p:ph type="body" idx="1"/>
          </p:nvPr>
        </p:nvSpPr>
        <p:spPr bwMode="auto">
          <a:xfrm>
            <a:off x="628650" y="1155701"/>
            <a:ext cx="7886700" cy="50212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5" name="Footer Placeholder 4"/>
          <p:cNvSpPr>
            <a:spLocks noGrp="1"/>
          </p:cNvSpPr>
          <p:nvPr>
            <p:ph type="ftr" sz="quarter" idx="3"/>
          </p:nvPr>
        </p:nvSpPr>
        <p:spPr>
          <a:xfrm>
            <a:off x="628650" y="6356351"/>
            <a:ext cx="6865144"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US"/>
          </a:p>
        </p:txBody>
      </p:sp>
      <p:sp>
        <p:nvSpPr>
          <p:cNvPr id="6" name="Slide Number Placeholder 5"/>
          <p:cNvSpPr>
            <a:spLocks noGrp="1"/>
          </p:cNvSpPr>
          <p:nvPr>
            <p:ph type="sldNum" sz="quarter" idx="4"/>
          </p:nvPr>
        </p:nvSpPr>
        <p:spPr>
          <a:xfrm>
            <a:off x="7986712" y="6356351"/>
            <a:ext cx="528638" cy="365125"/>
          </a:xfrm>
          <a:prstGeom prst="rect">
            <a:avLst/>
          </a:prstGeom>
        </p:spPr>
        <p:txBody>
          <a:bodyPr vert="horz" lIns="91440" tIns="45720" rIns="91440" bIns="45720" rtlCol="0" anchor="ctr"/>
          <a:lstStyle>
            <a:lvl1pPr algn="r" fontAlgn="auto">
              <a:spcBef>
                <a:spcPts val="0"/>
              </a:spcBef>
              <a:spcAft>
                <a:spcPts val="0"/>
              </a:spcAft>
              <a:defRPr sz="1200" b="1">
                <a:solidFill>
                  <a:schemeClr val="tx1">
                    <a:tint val="75000"/>
                  </a:schemeClr>
                </a:solidFill>
                <a:latin typeface="+mn-lt"/>
                <a:cs typeface="+mn-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lnSpc>
          <a:spcPct val="90000"/>
        </a:lnSpc>
        <a:spcBef>
          <a:spcPct val="0"/>
        </a:spcBef>
        <a:spcAft>
          <a:spcPct val="0"/>
        </a:spcAft>
        <a:defRPr sz="4400" kern="1200">
          <a:solidFill>
            <a:srgbClr val="C00000"/>
          </a:solidFill>
          <a:latin typeface="+mj-lt"/>
          <a:ea typeface="+mj-ea"/>
          <a:cs typeface="+mj-cs"/>
        </a:defRPr>
      </a:lvl1pPr>
      <a:lvl2pPr algn="l" rtl="0" eaLnBrk="1" fontAlgn="base" hangingPunct="1">
        <a:lnSpc>
          <a:spcPct val="90000"/>
        </a:lnSpc>
        <a:spcBef>
          <a:spcPct val="0"/>
        </a:spcBef>
        <a:spcAft>
          <a:spcPct val="0"/>
        </a:spcAft>
        <a:defRPr sz="4400">
          <a:solidFill>
            <a:srgbClr val="C00000"/>
          </a:solidFill>
          <a:latin typeface="Calibri Light" pitchFamily="34" charset="0"/>
        </a:defRPr>
      </a:lvl2pPr>
      <a:lvl3pPr algn="l" rtl="0" eaLnBrk="1" fontAlgn="base" hangingPunct="1">
        <a:lnSpc>
          <a:spcPct val="90000"/>
        </a:lnSpc>
        <a:spcBef>
          <a:spcPct val="0"/>
        </a:spcBef>
        <a:spcAft>
          <a:spcPct val="0"/>
        </a:spcAft>
        <a:defRPr sz="4400">
          <a:solidFill>
            <a:srgbClr val="C00000"/>
          </a:solidFill>
          <a:latin typeface="Calibri Light" pitchFamily="34" charset="0"/>
        </a:defRPr>
      </a:lvl3pPr>
      <a:lvl4pPr algn="l" rtl="0" eaLnBrk="1" fontAlgn="base" hangingPunct="1">
        <a:lnSpc>
          <a:spcPct val="90000"/>
        </a:lnSpc>
        <a:spcBef>
          <a:spcPct val="0"/>
        </a:spcBef>
        <a:spcAft>
          <a:spcPct val="0"/>
        </a:spcAft>
        <a:defRPr sz="4400">
          <a:solidFill>
            <a:srgbClr val="C00000"/>
          </a:solidFill>
          <a:latin typeface="Calibri Light" pitchFamily="34" charset="0"/>
        </a:defRPr>
      </a:lvl4pPr>
      <a:lvl5pPr algn="l" rtl="0" eaLnBrk="1" fontAlgn="base" hangingPunct="1">
        <a:lnSpc>
          <a:spcPct val="90000"/>
        </a:lnSpc>
        <a:spcBef>
          <a:spcPct val="0"/>
        </a:spcBef>
        <a:spcAft>
          <a:spcPct val="0"/>
        </a:spcAft>
        <a:defRPr sz="4400">
          <a:solidFill>
            <a:srgbClr val="C00000"/>
          </a:solidFill>
          <a:latin typeface="Calibri Light" pitchFamily="34" charset="0"/>
        </a:defRPr>
      </a:lvl5pPr>
      <a:lvl6pPr marL="457200" algn="l" rtl="0" eaLnBrk="1" fontAlgn="base" hangingPunct="1">
        <a:lnSpc>
          <a:spcPct val="90000"/>
        </a:lnSpc>
        <a:spcBef>
          <a:spcPct val="0"/>
        </a:spcBef>
        <a:spcAft>
          <a:spcPct val="0"/>
        </a:spcAft>
        <a:defRPr sz="4400">
          <a:solidFill>
            <a:srgbClr val="C00000"/>
          </a:solidFill>
          <a:latin typeface="Calibri Light" pitchFamily="34" charset="0"/>
        </a:defRPr>
      </a:lvl6pPr>
      <a:lvl7pPr marL="914400" algn="l" rtl="0" eaLnBrk="1" fontAlgn="base" hangingPunct="1">
        <a:lnSpc>
          <a:spcPct val="90000"/>
        </a:lnSpc>
        <a:spcBef>
          <a:spcPct val="0"/>
        </a:spcBef>
        <a:spcAft>
          <a:spcPct val="0"/>
        </a:spcAft>
        <a:defRPr sz="4400">
          <a:solidFill>
            <a:srgbClr val="C00000"/>
          </a:solidFill>
          <a:latin typeface="Calibri Light" pitchFamily="34" charset="0"/>
        </a:defRPr>
      </a:lvl7pPr>
      <a:lvl8pPr marL="1371600" algn="l" rtl="0" eaLnBrk="1" fontAlgn="base" hangingPunct="1">
        <a:lnSpc>
          <a:spcPct val="90000"/>
        </a:lnSpc>
        <a:spcBef>
          <a:spcPct val="0"/>
        </a:spcBef>
        <a:spcAft>
          <a:spcPct val="0"/>
        </a:spcAft>
        <a:defRPr sz="4400">
          <a:solidFill>
            <a:srgbClr val="C00000"/>
          </a:solidFill>
          <a:latin typeface="Calibri Light" pitchFamily="34" charset="0"/>
        </a:defRPr>
      </a:lvl8pPr>
      <a:lvl9pPr marL="1828800" algn="l" rtl="0" eaLnBrk="1" fontAlgn="base" hangingPunct="1">
        <a:lnSpc>
          <a:spcPct val="90000"/>
        </a:lnSpc>
        <a:spcBef>
          <a:spcPct val="0"/>
        </a:spcBef>
        <a:spcAft>
          <a:spcPct val="0"/>
        </a:spcAft>
        <a:defRPr sz="4400">
          <a:solidFill>
            <a:srgbClr val="C00000"/>
          </a:solidFill>
          <a:latin typeface="Calibri Light" pitchFamily="34" charset="0"/>
        </a:defRPr>
      </a:lvl9pPr>
    </p:titleStyle>
    <p:body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533400" y="1981200"/>
            <a:ext cx="7886700" cy="16636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90000"/>
              </a:lnSpc>
              <a:spcBef>
                <a:spcPts val="1000"/>
              </a:spcBef>
              <a:spcAft>
                <a:spcPct val="0"/>
              </a:spcAft>
              <a:buClrTx/>
              <a:buSzTx/>
              <a:buFont typeface="Arial" charset="0"/>
              <a:buNone/>
              <a:tabLst/>
              <a:defRPr/>
            </a:pPr>
            <a:r>
              <a:rPr kumimoji="0" lang="en-US" sz="4400" b="1" i="0" u="none" strike="noStrike" kern="1200" cap="none" spc="0" normalizeH="0" baseline="0" noProof="0" dirty="0">
                <a:ln>
                  <a:noFill/>
                </a:ln>
                <a:solidFill>
                  <a:srgbClr val="00B050"/>
                </a:solidFill>
                <a:effectLst/>
                <a:uLnTx/>
                <a:uFillTx/>
                <a:latin typeface="Times New Roman" pitchFamily="18" charset="0"/>
                <a:ea typeface="+mn-ea"/>
                <a:cs typeface="Times New Roman" pitchFamily="18" charset="0"/>
              </a:rPr>
              <a:t>Session –</a:t>
            </a:r>
            <a:r>
              <a:rPr kumimoji="0" lang="en-US" sz="4400" b="1" i="0" u="none" strike="noStrike" kern="1200" cap="none" spc="0" normalizeH="0" noProof="0" dirty="0">
                <a:ln>
                  <a:noFill/>
                </a:ln>
                <a:solidFill>
                  <a:srgbClr val="00B050"/>
                </a:solidFill>
                <a:effectLst/>
                <a:uLnTx/>
                <a:uFillTx/>
                <a:latin typeface="Times New Roman" pitchFamily="18" charset="0"/>
                <a:ea typeface="+mn-ea"/>
                <a:cs typeface="Times New Roman" pitchFamily="18" charset="0"/>
              </a:rPr>
              <a:t> 1 </a:t>
            </a:r>
          </a:p>
          <a:p>
            <a:pPr marL="0" marR="0" lvl="0" indent="0" algn="ctr" defTabSz="914400" rtl="0" eaLnBrk="1" fontAlgn="base" latinLnBrk="0" hangingPunct="1">
              <a:lnSpc>
                <a:spcPct val="90000"/>
              </a:lnSpc>
              <a:spcBef>
                <a:spcPts val="1000"/>
              </a:spcBef>
              <a:spcAft>
                <a:spcPct val="0"/>
              </a:spcAft>
              <a:buClrTx/>
              <a:buSzTx/>
              <a:buFont typeface="Arial" charset="0"/>
              <a:buNone/>
              <a:tabLst/>
              <a:defRPr/>
            </a:pPr>
            <a:r>
              <a:rPr kumimoji="0" lang="en-US" sz="4400" b="1" i="0" u="none" strike="noStrike" kern="1200" cap="none" spc="0" normalizeH="0" baseline="0" noProof="0" dirty="0">
                <a:ln>
                  <a:noFill/>
                </a:ln>
                <a:solidFill>
                  <a:srgbClr val="C00000"/>
                </a:solidFill>
                <a:effectLst/>
                <a:uLnTx/>
                <a:uFillTx/>
                <a:latin typeface="Times New Roman" pitchFamily="18" charset="0"/>
                <a:ea typeface="+mn-ea"/>
                <a:cs typeface="Times New Roman" pitchFamily="18" charset="0"/>
              </a:rPr>
              <a:t>SOFTWARE</a:t>
            </a:r>
            <a:r>
              <a:rPr kumimoji="0" lang="en-US" sz="4400" b="1" i="0" u="none" strike="noStrike" kern="1200" cap="none" spc="0" normalizeH="0" noProof="0" dirty="0">
                <a:ln>
                  <a:noFill/>
                </a:ln>
                <a:solidFill>
                  <a:srgbClr val="C00000"/>
                </a:solidFill>
                <a:effectLst/>
                <a:uLnTx/>
                <a:uFillTx/>
                <a:latin typeface="Times New Roman" pitchFamily="18" charset="0"/>
                <a:ea typeface="+mn-ea"/>
                <a:cs typeface="Times New Roman" pitchFamily="18" charset="0"/>
              </a:rPr>
              <a:t> </a:t>
            </a:r>
            <a:r>
              <a:rPr kumimoji="0" lang="en-US" sz="4400" b="1" i="0" u="none" strike="noStrike" kern="1200" cap="none" spc="0" normalizeH="0" noProof="0" dirty="0" smtClean="0">
                <a:ln>
                  <a:noFill/>
                </a:ln>
                <a:solidFill>
                  <a:srgbClr val="C00000"/>
                </a:solidFill>
                <a:effectLst/>
                <a:uLnTx/>
                <a:uFillTx/>
                <a:latin typeface="Times New Roman" pitchFamily="18" charset="0"/>
                <a:ea typeface="+mn-ea"/>
                <a:cs typeface="Times New Roman" pitchFamily="18" charset="0"/>
              </a:rPr>
              <a:t>&amp; </a:t>
            </a:r>
            <a:r>
              <a:rPr kumimoji="0" lang="en-US" sz="4400" b="1" i="0" u="none" strike="noStrike" kern="1200" cap="none" spc="0" normalizeH="0" baseline="0" noProof="0" dirty="0" smtClean="0">
                <a:ln>
                  <a:noFill/>
                </a:ln>
                <a:solidFill>
                  <a:srgbClr val="C00000"/>
                </a:solidFill>
                <a:effectLst/>
                <a:uLnTx/>
                <a:uFillTx/>
                <a:latin typeface="Times New Roman" pitchFamily="18" charset="0"/>
                <a:ea typeface="+mn-ea"/>
                <a:cs typeface="Times New Roman" pitchFamily="18" charset="0"/>
              </a:rPr>
              <a:t>SOFTWARE </a:t>
            </a:r>
            <a:r>
              <a:rPr kumimoji="0" lang="en-US" sz="4400" b="1" i="0" u="none" strike="noStrike" kern="1200" cap="none" spc="0" normalizeH="0" baseline="0" noProof="0" dirty="0">
                <a:ln>
                  <a:noFill/>
                </a:ln>
                <a:solidFill>
                  <a:srgbClr val="C00000"/>
                </a:solidFill>
                <a:effectLst/>
                <a:uLnTx/>
                <a:uFillTx/>
                <a:latin typeface="Times New Roman" pitchFamily="18" charset="0"/>
                <a:ea typeface="+mn-ea"/>
                <a:cs typeface="Times New Roman" pitchFamily="18" charset="0"/>
              </a:rPr>
              <a:t>ENGINEERING</a:t>
            </a:r>
          </a:p>
        </p:txBody>
      </p:sp>
      <p:sp>
        <p:nvSpPr>
          <p:cNvPr id="2" name="Slide Number Placeholder 1"/>
          <p:cNvSpPr>
            <a:spLocks noGrp="1"/>
          </p:cNvSpPr>
          <p:nvPr>
            <p:ph type="sldNum" sz="quarter" idx="11"/>
          </p:nvPr>
        </p:nvSpPr>
        <p:spPr/>
        <p:txBody>
          <a:bodyPr/>
          <a:lstStyle/>
          <a:p>
            <a:fld id="{B6F15528-21DE-4FAA-801E-634DDDAF4B2B}" type="slidenum">
              <a:rPr lang="en-US" smtClean="0"/>
              <a:pPr/>
              <a:t>1</a:t>
            </a:fld>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387409" y="1447800"/>
            <a:ext cx="6374758" cy="1368067"/>
          </a:xfrm>
          <a:prstGeom prst="rect">
            <a:avLst/>
          </a:prstGeom>
          <a:noFill/>
          <a:ln w="9525">
            <a:noFill/>
            <a:miter lim="800000"/>
            <a:headEnd/>
            <a:tailEnd/>
          </a:ln>
        </p:spPr>
        <p:txBody>
          <a:bodyPr vert="horz" wrap="none" lIns="47625" tIns="19050" rIns="47625" bIns="19050" numCol="1" rtlCol="0" anchor="t" anchorCtr="0" compatLnSpc="1">
            <a:prstTxWarp prst="textNoShape">
              <a:avLst/>
            </a:prstTxWarp>
            <a:spAutoFit/>
          </a:bodyPr>
          <a:lstStyle/>
          <a:p>
            <a:pPr marL="0" marR="0" lvl="0" indent="0" algn="ctr" defTabSz="914400" rtl="0" eaLnBrk="1" fontAlgn="base" latinLnBrk="0" hangingPunct="1">
              <a:lnSpc>
                <a:spcPct val="90000"/>
              </a:lnSpc>
              <a:spcBef>
                <a:spcPct val="0"/>
              </a:spcBef>
              <a:spcAft>
                <a:spcPct val="0"/>
              </a:spcAft>
              <a:buClrTx/>
              <a:buSzTx/>
              <a:buFontTx/>
              <a:buNone/>
              <a:tabLst/>
              <a:defRPr/>
            </a:pPr>
            <a:r>
              <a:rPr kumimoji="0" lang="en-US" altLang="en-US" sz="4800" b="1" i="0" u="none" strike="noStrike" kern="1200" cap="none" spc="0" normalizeH="0" baseline="0" noProof="0" dirty="0">
                <a:ln>
                  <a:noFill/>
                </a:ln>
                <a:solidFill>
                  <a:srgbClr val="C00000"/>
                </a:solidFill>
                <a:effectLst/>
                <a:uLnTx/>
                <a:uFillTx/>
                <a:latin typeface="+mj-lt"/>
                <a:ea typeface="+mj-ea"/>
                <a:cs typeface="+mj-cs"/>
              </a:rPr>
              <a:t>Software Application </a:t>
            </a:r>
          </a:p>
          <a:p>
            <a:pPr marL="0" marR="0" lvl="0" indent="0" algn="ctr" defTabSz="914400" rtl="0" eaLnBrk="1" fontAlgn="base" latinLnBrk="0" hangingPunct="1">
              <a:lnSpc>
                <a:spcPct val="90000"/>
              </a:lnSpc>
              <a:spcBef>
                <a:spcPct val="0"/>
              </a:spcBef>
              <a:spcAft>
                <a:spcPct val="0"/>
              </a:spcAft>
              <a:buClrTx/>
              <a:buSzTx/>
              <a:buFontTx/>
              <a:buNone/>
              <a:tabLst/>
              <a:defRPr/>
            </a:pPr>
            <a:r>
              <a:rPr kumimoji="0" lang="en-US" altLang="en-US" sz="4800" b="1" i="0" u="none" strike="noStrike" kern="1200" cap="none" spc="0" normalizeH="0" baseline="0" noProof="0" dirty="0">
                <a:ln>
                  <a:noFill/>
                </a:ln>
                <a:solidFill>
                  <a:srgbClr val="C00000"/>
                </a:solidFill>
                <a:effectLst/>
                <a:uLnTx/>
                <a:uFillTx/>
                <a:latin typeface="+mj-lt"/>
                <a:ea typeface="+mj-ea"/>
                <a:cs typeface="+mj-cs"/>
              </a:rPr>
              <a:t>Domains</a:t>
            </a:r>
          </a:p>
        </p:txBody>
      </p:sp>
      <p:sp>
        <p:nvSpPr>
          <p:cNvPr id="2" name="Slide Number Placeholder 1"/>
          <p:cNvSpPr>
            <a:spLocks noGrp="1"/>
          </p:cNvSpPr>
          <p:nvPr>
            <p:ph type="sldNum" sz="quarter" idx="11"/>
          </p:nvPr>
        </p:nvSpPr>
        <p:spPr/>
        <p:txBody>
          <a:bodyPr/>
          <a:lstStyle/>
          <a:p>
            <a:fld id="{B6F15528-21DE-4FAA-801E-634DDDAF4B2B}" type="slidenum">
              <a:rPr lang="en-US" smtClean="0"/>
              <a:pPr/>
              <a:t>10</a:t>
            </a:fld>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609600" y="152400"/>
            <a:ext cx="5104378" cy="495521"/>
          </a:xfrm>
          <a:noFill/>
        </p:spPr>
        <p:txBody>
          <a:bodyPr vert="horz" wrap="none" lIns="47625" tIns="19050" rIns="47625" bIns="19050" rtlCol="0" anchor="t">
            <a:spAutoFit/>
          </a:bodyPr>
          <a:lstStyle/>
          <a:p>
            <a:pPr eaLnBrk="1" hangingPunct="1"/>
            <a:r>
              <a:rPr lang="en-US" altLang="en-US" b="1" dirty="0"/>
              <a:t>Software Application Domains</a:t>
            </a:r>
          </a:p>
        </p:txBody>
      </p:sp>
      <p:sp>
        <p:nvSpPr>
          <p:cNvPr id="6149" name="Rectangle 3"/>
          <p:cNvSpPr>
            <a:spLocks noGrp="1" noChangeArrowheads="1"/>
          </p:cNvSpPr>
          <p:nvPr>
            <p:ph idx="1"/>
          </p:nvPr>
        </p:nvSpPr>
        <p:spPr>
          <a:xfrm>
            <a:off x="304800" y="1066800"/>
            <a:ext cx="8382000" cy="4181976"/>
          </a:xfrm>
          <a:noFill/>
        </p:spPr>
        <p:txBody>
          <a:bodyPr vert="horz" lIns="67865" tIns="33338" rIns="67865" bIns="33338" rtlCol="0">
            <a:noAutofit/>
          </a:bodyPr>
          <a:lstStyle/>
          <a:p>
            <a:r>
              <a:rPr lang="en-US" altLang="en-US" sz="2200" b="1" dirty="0">
                <a:latin typeface="Times New Roman" panose="02020603050405020304" pitchFamily="18" charset="0"/>
                <a:cs typeface="Times New Roman" panose="02020603050405020304" pitchFamily="18" charset="0"/>
              </a:rPr>
              <a:t>System software </a:t>
            </a:r>
            <a:r>
              <a:rPr lang="en-US" altLang="en-US" sz="22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operating systems (OS) like </a:t>
            </a:r>
            <a:r>
              <a:rPr lang="en-IN" sz="2200" dirty="0" err="1">
                <a:latin typeface="Times New Roman" panose="02020603050405020304" pitchFamily="18" charset="0"/>
                <a:cs typeface="Times New Roman" panose="02020603050405020304" pitchFamily="18" charset="0"/>
              </a:rPr>
              <a:t>macOS</a:t>
            </a:r>
            <a:r>
              <a:rPr lang="en-IN" sz="2200" dirty="0">
                <a:latin typeface="Times New Roman" panose="02020603050405020304" pitchFamily="18" charset="0"/>
                <a:cs typeface="Times New Roman" panose="02020603050405020304" pitchFamily="18" charset="0"/>
              </a:rPr>
              <a:t>, GNU/Linux, Android and Microsoft Windows, computational science software, game engines, search engines, industrial automation, and software as a service applications.</a:t>
            </a:r>
            <a:endParaRPr lang="en-US" altLang="en-US" sz="2200" dirty="0">
              <a:latin typeface="Times New Roman" panose="02020603050405020304" pitchFamily="18" charset="0"/>
              <a:cs typeface="Times New Roman" panose="02020603050405020304" pitchFamily="18" charset="0"/>
            </a:endParaRPr>
          </a:p>
          <a:p>
            <a:r>
              <a:rPr lang="en-US" altLang="en-US" sz="2200" b="1" dirty="0">
                <a:latin typeface="Times New Roman" panose="02020603050405020304" pitchFamily="18" charset="0"/>
                <a:cs typeface="Times New Roman" panose="02020603050405020304" pitchFamily="18" charset="0"/>
              </a:rPr>
              <a:t>Application software </a:t>
            </a:r>
            <a:r>
              <a:rPr lang="en-US" alt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Microsoft Word, spreadsheets, VLC media player, Firefox or Google Chrome, accounting applications, photo editor, mobile apps such as video games, </a:t>
            </a:r>
            <a:r>
              <a:rPr lang="en-US" sz="2200" dirty="0" err="1">
                <a:latin typeface="Times New Roman" panose="02020603050405020304" pitchFamily="18" charset="0"/>
                <a:cs typeface="Times New Roman" panose="02020603050405020304" pitchFamily="18" charset="0"/>
              </a:rPr>
              <a:t>Whatsapp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etc</a:t>
            </a:r>
            <a:endParaRPr lang="en-US" altLang="en-US" sz="2200" dirty="0">
              <a:latin typeface="Times New Roman" panose="02020603050405020304" pitchFamily="18" charset="0"/>
              <a:cs typeface="Times New Roman" panose="02020603050405020304" pitchFamily="18" charset="0"/>
            </a:endParaRPr>
          </a:p>
          <a:p>
            <a:r>
              <a:rPr lang="en-US" altLang="en-US" sz="2200" dirty="0">
                <a:latin typeface="Times New Roman" panose="02020603050405020304" pitchFamily="18" charset="0"/>
                <a:cs typeface="Times New Roman" panose="02020603050405020304" pitchFamily="18" charset="0"/>
              </a:rPr>
              <a:t>Engineering/scientific software - </a:t>
            </a:r>
            <a:r>
              <a:rPr lang="en-IN" sz="2200" dirty="0">
                <a:latin typeface="Times New Roman" panose="02020603050405020304" pitchFamily="18" charset="0"/>
                <a:cs typeface="Times New Roman" panose="02020603050405020304" pitchFamily="18" charset="0"/>
              </a:rPr>
              <a:t>MATLAB, AUTOCAD, PSPICE, ORCAD, </a:t>
            </a:r>
            <a:r>
              <a:rPr lang="en-IN" sz="2200" dirty="0" err="1">
                <a:latin typeface="Times New Roman" panose="02020603050405020304" pitchFamily="18" charset="0"/>
                <a:cs typeface="Times New Roman" panose="02020603050405020304" pitchFamily="18" charset="0"/>
              </a:rPr>
              <a:t>etc</a:t>
            </a:r>
            <a:endParaRPr lang="en-US" altLang="en-US" sz="2200" dirty="0">
              <a:latin typeface="Times New Roman" panose="02020603050405020304" pitchFamily="18" charset="0"/>
              <a:cs typeface="Times New Roman" panose="02020603050405020304" pitchFamily="18" charset="0"/>
            </a:endParaRPr>
          </a:p>
          <a:p>
            <a:pPr lvl="0"/>
            <a:r>
              <a:rPr lang="en-US" altLang="en-US" sz="2200" b="1" dirty="0">
                <a:latin typeface="Times New Roman" panose="02020603050405020304" pitchFamily="18" charset="0"/>
                <a:cs typeface="Times New Roman" panose="02020603050405020304" pitchFamily="18" charset="0"/>
              </a:rPr>
              <a:t>Embedded software</a:t>
            </a:r>
            <a:r>
              <a:rPr lang="en-US" altLang="en-US" sz="2200" dirty="0">
                <a:latin typeface="Times New Roman" panose="02020603050405020304" pitchFamily="18" charset="0"/>
                <a:cs typeface="Times New Roman" panose="02020603050405020304" pitchFamily="18" charset="0"/>
              </a:rPr>
              <a:t>  -Motion detection systems in security cameras. Traffic control systems found in traffic lights</a:t>
            </a:r>
          </a:p>
          <a:p>
            <a:pPr eaLnBrk="1" hangingPunct="1">
              <a:lnSpc>
                <a:spcPct val="90000"/>
              </a:lnSpc>
            </a:pPr>
            <a:r>
              <a:rPr lang="en-US" altLang="en-US" sz="2200" b="1" dirty="0">
                <a:latin typeface="Times New Roman" panose="02020603050405020304" pitchFamily="18" charset="0"/>
                <a:cs typeface="Times New Roman" panose="02020603050405020304" pitchFamily="18" charset="0"/>
              </a:rPr>
              <a:t>Product-line software</a:t>
            </a:r>
          </a:p>
          <a:p>
            <a:pPr eaLnBrk="1" hangingPunct="1">
              <a:lnSpc>
                <a:spcPct val="90000"/>
              </a:lnSpc>
            </a:pPr>
            <a:r>
              <a:rPr lang="en-US" altLang="en-US" sz="2200" b="1" dirty="0" err="1">
                <a:latin typeface="Times New Roman" panose="02020603050405020304" pitchFamily="18" charset="0"/>
                <a:cs typeface="Times New Roman" panose="02020603050405020304" pitchFamily="18" charset="0"/>
              </a:rPr>
              <a:t>WebApps</a:t>
            </a:r>
            <a:r>
              <a:rPr lang="en-US" altLang="en-US" sz="2200" b="1" dirty="0">
                <a:latin typeface="Times New Roman" panose="02020603050405020304" pitchFamily="18" charset="0"/>
                <a:cs typeface="Times New Roman" panose="02020603050405020304" pitchFamily="18" charset="0"/>
              </a:rPr>
              <a:t> (Web applications)</a:t>
            </a:r>
          </a:p>
          <a:p>
            <a:pPr eaLnBrk="1" hangingPunct="1">
              <a:lnSpc>
                <a:spcPct val="90000"/>
              </a:lnSpc>
            </a:pPr>
            <a:r>
              <a:rPr lang="en-US" altLang="en-US" sz="2200" b="1" dirty="0">
                <a:latin typeface="Times New Roman" panose="02020603050405020304" pitchFamily="18" charset="0"/>
                <a:cs typeface="Times New Roman" panose="02020603050405020304" pitchFamily="18" charset="0"/>
              </a:rPr>
              <a:t>AI software</a:t>
            </a:r>
          </a:p>
        </p:txBody>
      </p:sp>
      <p:sp>
        <p:nvSpPr>
          <p:cNvPr id="5" name="Slide Number Placeholder 4"/>
          <p:cNvSpPr>
            <a:spLocks noGrp="1"/>
          </p:cNvSpPr>
          <p:nvPr>
            <p:ph type="sldNum" sz="quarter" idx="11"/>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pPr defTabSz="685800"/>
            <a:fld id="{F53FDCAE-8D15-4A4F-90D9-3D0ADEE91CA8}" type="slidenum">
              <a:rPr lang="en-US" altLang="en-US" sz="750">
                <a:solidFill>
                  <a:prstClr val="black"/>
                </a:solidFill>
                <a:latin typeface="Helvetica" panose="020B0604020202020204" pitchFamily="34" charset="0"/>
              </a:rPr>
              <a:pPr defTabSz="685800"/>
              <a:t>11</a:t>
            </a:fld>
            <a:endParaRPr lang="en-US" altLang="en-US" sz="750">
              <a:solidFill>
                <a:prstClr val="black"/>
              </a:solidFill>
              <a:latin typeface="Helvetica" panose="020B0604020202020204" pitchFamily="34" charset="0"/>
            </a:endParaRPr>
          </a:p>
        </p:txBody>
      </p:sp>
    </p:spTree>
    <p:extLst>
      <p:ext uri="{BB962C8B-B14F-4D97-AF65-F5344CB8AC3E}">
        <p14:creationId xmlns:p14="http://schemas.microsoft.com/office/powerpoint/2010/main" xmlns="" val="223596204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3BB7D8-6056-F76A-A538-8993F1AFB218}"/>
              </a:ext>
            </a:extLst>
          </p:cNvPr>
          <p:cNvSpPr>
            <a:spLocks noGrp="1"/>
          </p:cNvSpPr>
          <p:nvPr>
            <p:ph type="title"/>
          </p:nvPr>
        </p:nvSpPr>
        <p:spPr>
          <a:xfrm>
            <a:off x="609600" y="0"/>
            <a:ext cx="7886700" cy="685800"/>
          </a:xfrm>
        </p:spPr>
        <p:txBody>
          <a:bodyPr/>
          <a:lstStyle/>
          <a:p>
            <a:r>
              <a:rPr lang="en-US" sz="3800" b="1" dirty="0">
                <a:ea typeface="+mj-lt"/>
                <a:cs typeface="+mj-lt"/>
              </a:rPr>
              <a:t>Importance of software Engineering </a:t>
            </a:r>
            <a:endParaRPr lang="en-US" sz="3800" b="1" dirty="0">
              <a:cs typeface="Calibri Light"/>
            </a:endParaRPr>
          </a:p>
        </p:txBody>
      </p:sp>
      <p:sp>
        <p:nvSpPr>
          <p:cNvPr id="3" name="Content Placeholder 2">
            <a:extLst>
              <a:ext uri="{FF2B5EF4-FFF2-40B4-BE49-F238E27FC236}">
                <a16:creationId xmlns:a16="http://schemas.microsoft.com/office/drawing/2014/main" xmlns="" id="{297CCFDB-D76B-F378-BF27-E6EFAC95288A}"/>
              </a:ext>
            </a:extLst>
          </p:cNvPr>
          <p:cNvSpPr>
            <a:spLocks noGrp="1"/>
          </p:cNvSpPr>
          <p:nvPr>
            <p:ph idx="1"/>
          </p:nvPr>
        </p:nvSpPr>
        <p:spPr>
          <a:xfrm>
            <a:off x="0" y="628650"/>
            <a:ext cx="8686800" cy="5021263"/>
          </a:xfrm>
        </p:spPr>
        <p:txBody>
          <a:bodyPr/>
          <a:lstStyle/>
          <a:p>
            <a:pPr marL="0" indent="0" algn="just">
              <a:buNone/>
            </a:pPr>
            <a:r>
              <a:rPr lang="en-US" sz="2200" b="1" dirty="0">
                <a:solidFill>
                  <a:srgbClr val="FF0000"/>
                </a:solidFill>
                <a:latin typeface="Times New Roman" panose="02020603050405020304" pitchFamily="18" charset="0"/>
                <a:ea typeface="+mn-lt"/>
                <a:cs typeface="Times New Roman" panose="02020603050405020304" pitchFamily="18" charset="0"/>
              </a:rPr>
              <a:t>Reduces complexity</a:t>
            </a:r>
            <a:endParaRPr lang="en-US" sz="2200" b="1" dirty="0">
              <a:solidFill>
                <a:srgbClr val="FF0000"/>
              </a:solidFill>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ea typeface="+mn-lt"/>
                <a:cs typeface="Times New Roman" panose="02020603050405020304" pitchFamily="18" charset="0"/>
              </a:rPr>
              <a:t>Big software are always complex and difficult to develop. Software engineering has a great solution to decrease the complexity of any project </a:t>
            </a:r>
            <a:endParaRPr lang="en-US" sz="2200" dirty="0">
              <a:latin typeface="Times New Roman" panose="02020603050405020304" pitchFamily="18" charset="0"/>
              <a:cs typeface="Times New Roman" panose="02020603050405020304" pitchFamily="18" charset="0"/>
            </a:endParaRPr>
          </a:p>
          <a:p>
            <a:pPr marL="0" indent="0" algn="just">
              <a:buNone/>
            </a:pPr>
            <a:r>
              <a:rPr lang="en-US" sz="2200" b="1" dirty="0">
                <a:solidFill>
                  <a:srgbClr val="FF0000"/>
                </a:solidFill>
                <a:latin typeface="Times New Roman" panose="02020603050405020304" pitchFamily="18" charset="0"/>
                <a:ea typeface="+mn-lt"/>
                <a:cs typeface="Times New Roman" panose="02020603050405020304" pitchFamily="18" charset="0"/>
              </a:rPr>
              <a:t>To minimize software cost</a:t>
            </a:r>
            <a:endParaRPr lang="en-US" sz="2200" b="1" dirty="0">
              <a:solidFill>
                <a:srgbClr val="FF0000"/>
              </a:solidFill>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ea typeface="+mn-lt"/>
                <a:cs typeface="Times New Roman" panose="02020603050405020304" pitchFamily="18" charset="0"/>
              </a:rPr>
              <a:t>Software requires a lot of hard work and software engineers are highly paid professionals. But in software engineering, programmers plan everything and reduce all those things that are not required. In turn , cost for software productions becomes less. </a:t>
            </a: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solidFill>
                  <a:srgbClr val="FF0000"/>
                </a:solidFill>
                <a:latin typeface="Times New Roman" panose="02020603050405020304" pitchFamily="18" charset="0"/>
                <a:ea typeface="+mn-lt"/>
                <a:cs typeface="Times New Roman" panose="02020603050405020304" pitchFamily="18" charset="0"/>
              </a:rPr>
              <a:t> </a:t>
            </a:r>
            <a:r>
              <a:rPr lang="en-US" sz="2200" b="1" dirty="0">
                <a:solidFill>
                  <a:srgbClr val="FF0000"/>
                </a:solidFill>
                <a:latin typeface="Times New Roman" panose="02020603050405020304" pitchFamily="18" charset="0"/>
                <a:ea typeface="+mn-lt"/>
                <a:cs typeface="Times New Roman" panose="02020603050405020304" pitchFamily="18" charset="0"/>
              </a:rPr>
              <a:t>To decrease time</a:t>
            </a:r>
            <a:endParaRPr lang="en-US" sz="2200" b="1" dirty="0">
              <a:solidFill>
                <a:srgbClr val="FF0000"/>
              </a:solidFill>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ea typeface="+mn-lt"/>
                <a:cs typeface="Times New Roman" panose="02020603050405020304" pitchFamily="18" charset="0"/>
              </a:rPr>
              <a:t>If you are making big software then you may need to run many code to get the ultimate running code. This is very time consuming. So if you are making your software according to software engineering approach then it will reduce a lot of time. </a:t>
            </a:r>
          </a:p>
          <a:p>
            <a:pPr marL="0" indent="0" algn="just">
              <a:buNone/>
            </a:pPr>
            <a:r>
              <a:rPr lang="en-US" sz="2200" b="1" dirty="0">
                <a:solidFill>
                  <a:srgbClr val="FF0000"/>
                </a:solidFill>
                <a:latin typeface="Times New Roman" panose="02020603050405020304" pitchFamily="18" charset="0"/>
                <a:ea typeface="+mn-lt"/>
                <a:cs typeface="Times New Roman" panose="02020603050405020304" pitchFamily="18" charset="0"/>
              </a:rPr>
              <a:t>Handling big projects</a:t>
            </a:r>
            <a:endParaRPr lang="en-US" sz="2200" b="1" dirty="0">
              <a:solidFill>
                <a:srgbClr val="FF0000"/>
              </a:solidFill>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ea typeface="+mn-lt"/>
                <a:cs typeface="Times New Roman" panose="02020603050405020304" pitchFamily="18" charset="0"/>
              </a:rPr>
              <a:t>Big projects are not made in few days and they require lots of patience, so to handle big projects without any problem, organization has to go for software engineering approach. </a:t>
            </a:r>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1"/>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xmlns="" val="839327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F848162-420A-42DF-BE51-AF09144CEDDD}"/>
              </a:ext>
            </a:extLst>
          </p:cNvPr>
          <p:cNvSpPr>
            <a:spLocks noGrp="1"/>
          </p:cNvSpPr>
          <p:nvPr>
            <p:ph idx="1"/>
          </p:nvPr>
        </p:nvSpPr>
        <p:spPr>
          <a:xfrm>
            <a:off x="448650" y="966701"/>
            <a:ext cx="8210700" cy="5768263"/>
          </a:xfrm>
        </p:spPr>
        <p:txBody>
          <a:bodyPr/>
          <a:lstStyle/>
          <a:p>
            <a:pPr marL="0" indent="0">
              <a:buNone/>
            </a:pPr>
            <a:r>
              <a:rPr lang="en-US" sz="2400" dirty="0">
                <a:solidFill>
                  <a:srgbClr val="FF0000"/>
                </a:solidFill>
                <a:latin typeface="Times New Roman"/>
                <a:cs typeface="Calibri"/>
              </a:rPr>
              <a:t>R</a:t>
            </a:r>
            <a:r>
              <a:rPr lang="en-US" sz="2400" b="1" dirty="0">
                <a:solidFill>
                  <a:srgbClr val="FF0000"/>
                </a:solidFill>
                <a:latin typeface="Times New Roman"/>
                <a:cs typeface="Calibri"/>
              </a:rPr>
              <a:t>eliable software</a:t>
            </a:r>
            <a:r>
              <a:rPr lang="en-US" sz="2400" dirty="0">
                <a:solidFill>
                  <a:srgbClr val="FF0000"/>
                </a:solidFill>
                <a:latin typeface="Times New Roman"/>
                <a:cs typeface="Calibri"/>
              </a:rPr>
              <a:t> </a:t>
            </a:r>
            <a:endParaRPr lang="en-US" sz="2400" dirty="0">
              <a:solidFill>
                <a:srgbClr val="FF0000"/>
              </a:solidFill>
              <a:latin typeface="Times New Roman"/>
              <a:ea typeface="+mn-lt"/>
              <a:cs typeface="+mn-lt"/>
            </a:endParaRPr>
          </a:p>
          <a:p>
            <a:pPr marL="0" indent="0">
              <a:buNone/>
            </a:pPr>
            <a:r>
              <a:rPr lang="en-US" sz="2400" dirty="0">
                <a:latin typeface="Times New Roman"/>
                <a:cs typeface="Calibri"/>
              </a:rPr>
              <a:t>         Software should be reliable , means if you have delivered the software then it should work for at least it’s given time </a:t>
            </a:r>
          </a:p>
          <a:p>
            <a:pPr marL="0" indent="0">
              <a:buNone/>
            </a:pPr>
            <a:r>
              <a:rPr lang="en-US" sz="2400" dirty="0">
                <a:solidFill>
                  <a:srgbClr val="FF0000"/>
                </a:solidFill>
                <a:latin typeface="Times New Roman"/>
                <a:cs typeface="Calibri"/>
              </a:rPr>
              <a:t>E</a:t>
            </a:r>
            <a:r>
              <a:rPr lang="en-US" sz="2400" b="1" dirty="0">
                <a:solidFill>
                  <a:srgbClr val="FF0000"/>
                </a:solidFill>
                <a:latin typeface="Times New Roman"/>
                <a:cs typeface="Calibri"/>
              </a:rPr>
              <a:t>ffectiveness</a:t>
            </a:r>
            <a:endParaRPr lang="en-US" sz="2400" b="1" dirty="0">
              <a:solidFill>
                <a:srgbClr val="FF0000"/>
              </a:solidFill>
              <a:latin typeface="Times New Roman"/>
              <a:ea typeface="+mn-lt"/>
              <a:cs typeface="+mn-lt"/>
            </a:endParaRPr>
          </a:p>
          <a:p>
            <a:r>
              <a:rPr lang="en-US" sz="2400" dirty="0">
                <a:latin typeface="Times New Roman"/>
                <a:cs typeface="Calibri"/>
              </a:rPr>
              <a:t>Effectiveness comes if anything has made according to the standards. So software becomes more effective in performance with the help of software engineering </a:t>
            </a:r>
            <a:endParaRPr lang="en-US" sz="2400" dirty="0">
              <a:latin typeface="Times New Roman"/>
              <a:ea typeface="+mn-lt"/>
              <a:cs typeface="+mn-lt"/>
            </a:endParaRPr>
          </a:p>
          <a:p>
            <a:pPr marL="0" indent="0">
              <a:buNone/>
            </a:pPr>
            <a:r>
              <a:rPr lang="en-US" sz="2400" b="1" dirty="0">
                <a:solidFill>
                  <a:srgbClr val="FF0000"/>
                </a:solidFill>
                <a:latin typeface="Times New Roman"/>
                <a:cs typeface="Calibri"/>
              </a:rPr>
              <a:t>Productivity  </a:t>
            </a:r>
            <a:endParaRPr lang="en-US" sz="2400" b="1" dirty="0">
              <a:solidFill>
                <a:srgbClr val="FF0000"/>
              </a:solidFill>
              <a:latin typeface="Times New Roman"/>
              <a:ea typeface="+mn-lt"/>
              <a:cs typeface="+mn-lt"/>
            </a:endParaRPr>
          </a:p>
          <a:p>
            <a:r>
              <a:rPr lang="en-US" sz="2400" dirty="0">
                <a:latin typeface="Times New Roman"/>
                <a:cs typeface="Calibri"/>
              </a:rPr>
              <a:t>If programs fails to meet its standard at any stage, then programmers always improves the code of software to make it sure that software maintains its standards. </a:t>
            </a:r>
            <a:endParaRPr lang="en-US" sz="2400" dirty="0">
              <a:latin typeface="Times New Roman"/>
              <a:ea typeface="+mn-lt"/>
              <a:cs typeface="+mn-lt"/>
            </a:endParaRPr>
          </a:p>
          <a:p>
            <a:pPr marL="0" indent="0">
              <a:buNone/>
            </a:pPr>
            <a:endParaRPr lang="en-US" sz="2400" dirty="0">
              <a:latin typeface="Times New Roman"/>
              <a:ea typeface="+mn-lt"/>
              <a:cs typeface="+mn-lt"/>
            </a:endParaRPr>
          </a:p>
          <a:p>
            <a:pPr marL="0" indent="0">
              <a:buNone/>
            </a:pPr>
            <a:r>
              <a:rPr lang="en-US" sz="2400" dirty="0">
                <a:latin typeface="Times New Roman"/>
                <a:cs typeface="Calibri"/>
              </a:rPr>
              <a:t>  </a:t>
            </a:r>
            <a:endParaRPr lang="en-US" sz="2400" dirty="0">
              <a:latin typeface="Times New Roman"/>
              <a:ea typeface="+mn-lt"/>
              <a:cs typeface="+mn-lt"/>
            </a:endParaRPr>
          </a:p>
          <a:p>
            <a:endParaRPr lang="en-US" sz="2400" dirty="0">
              <a:latin typeface="Times New Roman"/>
              <a:cs typeface="Calibri"/>
            </a:endParaRPr>
          </a:p>
        </p:txBody>
      </p:sp>
      <p:sp>
        <p:nvSpPr>
          <p:cNvPr id="5" name="Title 1">
            <a:extLst>
              <a:ext uri="{FF2B5EF4-FFF2-40B4-BE49-F238E27FC236}">
                <a16:creationId xmlns:a16="http://schemas.microsoft.com/office/drawing/2014/main" xmlns="" id="{F9CC5C94-2215-25BF-96E0-5ADD50272EB9}"/>
              </a:ext>
            </a:extLst>
          </p:cNvPr>
          <p:cNvSpPr txBox="1">
            <a:spLocks/>
          </p:cNvSpPr>
          <p:nvPr/>
        </p:nvSpPr>
        <p:spPr bwMode="auto">
          <a:xfrm>
            <a:off x="403650" y="176125"/>
            <a:ext cx="78867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sz="4400" kern="1200">
                <a:solidFill>
                  <a:srgbClr val="C00000"/>
                </a:solidFill>
                <a:latin typeface="+mj-lt"/>
                <a:ea typeface="+mj-ea"/>
                <a:cs typeface="+mj-cs"/>
              </a:defRPr>
            </a:lvl1pPr>
            <a:lvl2pPr algn="l" rtl="0" eaLnBrk="1" fontAlgn="base" hangingPunct="1">
              <a:lnSpc>
                <a:spcPct val="90000"/>
              </a:lnSpc>
              <a:spcBef>
                <a:spcPct val="0"/>
              </a:spcBef>
              <a:spcAft>
                <a:spcPct val="0"/>
              </a:spcAft>
              <a:defRPr sz="4400">
                <a:solidFill>
                  <a:srgbClr val="C00000"/>
                </a:solidFill>
                <a:latin typeface="Calibri Light" pitchFamily="34" charset="0"/>
              </a:defRPr>
            </a:lvl2pPr>
            <a:lvl3pPr algn="l" rtl="0" eaLnBrk="1" fontAlgn="base" hangingPunct="1">
              <a:lnSpc>
                <a:spcPct val="90000"/>
              </a:lnSpc>
              <a:spcBef>
                <a:spcPct val="0"/>
              </a:spcBef>
              <a:spcAft>
                <a:spcPct val="0"/>
              </a:spcAft>
              <a:defRPr sz="4400">
                <a:solidFill>
                  <a:srgbClr val="C00000"/>
                </a:solidFill>
                <a:latin typeface="Calibri Light" pitchFamily="34" charset="0"/>
              </a:defRPr>
            </a:lvl3pPr>
            <a:lvl4pPr algn="l" rtl="0" eaLnBrk="1" fontAlgn="base" hangingPunct="1">
              <a:lnSpc>
                <a:spcPct val="90000"/>
              </a:lnSpc>
              <a:spcBef>
                <a:spcPct val="0"/>
              </a:spcBef>
              <a:spcAft>
                <a:spcPct val="0"/>
              </a:spcAft>
              <a:defRPr sz="4400">
                <a:solidFill>
                  <a:srgbClr val="C00000"/>
                </a:solidFill>
                <a:latin typeface="Calibri Light" pitchFamily="34" charset="0"/>
              </a:defRPr>
            </a:lvl4pPr>
            <a:lvl5pPr algn="l" rtl="0" eaLnBrk="1" fontAlgn="base" hangingPunct="1">
              <a:lnSpc>
                <a:spcPct val="90000"/>
              </a:lnSpc>
              <a:spcBef>
                <a:spcPct val="0"/>
              </a:spcBef>
              <a:spcAft>
                <a:spcPct val="0"/>
              </a:spcAft>
              <a:defRPr sz="4400">
                <a:solidFill>
                  <a:srgbClr val="C00000"/>
                </a:solidFill>
                <a:latin typeface="Calibri Light" pitchFamily="34" charset="0"/>
              </a:defRPr>
            </a:lvl5pPr>
            <a:lvl6pPr marL="457200" algn="l" rtl="0" eaLnBrk="1" fontAlgn="base" hangingPunct="1">
              <a:lnSpc>
                <a:spcPct val="90000"/>
              </a:lnSpc>
              <a:spcBef>
                <a:spcPct val="0"/>
              </a:spcBef>
              <a:spcAft>
                <a:spcPct val="0"/>
              </a:spcAft>
              <a:defRPr sz="4400">
                <a:solidFill>
                  <a:srgbClr val="C00000"/>
                </a:solidFill>
                <a:latin typeface="Calibri Light" pitchFamily="34" charset="0"/>
              </a:defRPr>
            </a:lvl6pPr>
            <a:lvl7pPr marL="914400" algn="l" rtl="0" eaLnBrk="1" fontAlgn="base" hangingPunct="1">
              <a:lnSpc>
                <a:spcPct val="90000"/>
              </a:lnSpc>
              <a:spcBef>
                <a:spcPct val="0"/>
              </a:spcBef>
              <a:spcAft>
                <a:spcPct val="0"/>
              </a:spcAft>
              <a:defRPr sz="4400">
                <a:solidFill>
                  <a:srgbClr val="C00000"/>
                </a:solidFill>
                <a:latin typeface="Calibri Light" pitchFamily="34" charset="0"/>
              </a:defRPr>
            </a:lvl7pPr>
            <a:lvl8pPr marL="1371600" algn="l" rtl="0" eaLnBrk="1" fontAlgn="base" hangingPunct="1">
              <a:lnSpc>
                <a:spcPct val="90000"/>
              </a:lnSpc>
              <a:spcBef>
                <a:spcPct val="0"/>
              </a:spcBef>
              <a:spcAft>
                <a:spcPct val="0"/>
              </a:spcAft>
              <a:defRPr sz="4400">
                <a:solidFill>
                  <a:srgbClr val="C00000"/>
                </a:solidFill>
                <a:latin typeface="Calibri Light" pitchFamily="34" charset="0"/>
              </a:defRPr>
            </a:lvl8pPr>
            <a:lvl9pPr marL="1828800" algn="l" rtl="0" eaLnBrk="1" fontAlgn="base" hangingPunct="1">
              <a:lnSpc>
                <a:spcPct val="90000"/>
              </a:lnSpc>
              <a:spcBef>
                <a:spcPct val="0"/>
              </a:spcBef>
              <a:spcAft>
                <a:spcPct val="0"/>
              </a:spcAft>
              <a:defRPr sz="4400">
                <a:solidFill>
                  <a:srgbClr val="C00000"/>
                </a:solidFill>
                <a:latin typeface="Calibri Light" pitchFamily="34" charset="0"/>
              </a:defRPr>
            </a:lvl9pPr>
          </a:lstStyle>
          <a:p>
            <a:r>
              <a:rPr lang="en-US" sz="3800" b="1" dirty="0">
                <a:latin typeface="Times New Roman" panose="02020603050405020304" pitchFamily="18" charset="0"/>
                <a:ea typeface="+mj-lt"/>
                <a:cs typeface="Times New Roman" panose="02020603050405020304" pitchFamily="18" charset="0"/>
              </a:rPr>
              <a:t>Importance of software </a:t>
            </a:r>
            <a:r>
              <a:rPr lang="en-US" sz="3800" b="1" dirty="0" smtClean="0">
                <a:latin typeface="Times New Roman" panose="02020603050405020304" pitchFamily="18" charset="0"/>
                <a:ea typeface="+mj-lt"/>
                <a:cs typeface="Times New Roman" panose="02020603050405020304" pitchFamily="18" charset="0"/>
              </a:rPr>
              <a:t>Engineering </a:t>
            </a:r>
            <a:r>
              <a:rPr lang="en-US" sz="3800" b="1" dirty="0" err="1" smtClean="0">
                <a:latin typeface="Times New Roman" panose="02020603050405020304" pitchFamily="18" charset="0"/>
                <a:ea typeface="+mj-lt"/>
                <a:cs typeface="Times New Roman" panose="02020603050405020304" pitchFamily="18" charset="0"/>
              </a:rPr>
              <a:t>cont</a:t>
            </a:r>
            <a:r>
              <a:rPr lang="en-US" sz="3800" b="1" dirty="0" smtClean="0">
                <a:latin typeface="Times New Roman" panose="02020603050405020304" pitchFamily="18" charset="0"/>
                <a:ea typeface="+mj-lt"/>
                <a:cs typeface="Times New Roman" panose="02020603050405020304" pitchFamily="18" charset="0"/>
              </a:rPr>
              <a:t>…</a:t>
            </a:r>
            <a:r>
              <a:rPr lang="en-US" sz="3800" b="1" dirty="0">
                <a:latin typeface="Times New Roman" panose="02020603050405020304" pitchFamily="18" charset="0"/>
                <a:ea typeface="+mj-lt"/>
                <a:cs typeface="Times New Roman" panose="02020603050405020304" pitchFamily="18" charset="0"/>
              </a:rPr>
              <a:t> </a:t>
            </a:r>
            <a:endParaRPr lang="en-US" sz="3800" b="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1"/>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xmlns="" val="3625668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Calibri" panose="020F0502020204030204" pitchFamily="34" charset="0"/>
                <a:ea typeface="Helvetica Neue"/>
                <a:cs typeface="Calibri" panose="020F0502020204030204" pitchFamily="34" charset="0"/>
                <a:sym typeface="Helvetica Neue"/>
              </a:rPr>
              <a:t>Legacy </a:t>
            </a:r>
            <a:r>
              <a:rPr lang="en-US" sz="3600" b="1" dirty="0" smtClean="0">
                <a:latin typeface="Calibri" panose="020F0502020204030204" pitchFamily="34" charset="0"/>
                <a:ea typeface="Helvetica Neue"/>
                <a:cs typeface="Calibri" panose="020F0502020204030204" pitchFamily="34" charset="0"/>
                <a:sym typeface="Helvetica Neue"/>
              </a:rPr>
              <a:t>of Software</a:t>
            </a:r>
            <a:endParaRPr lang="en-IN" sz="36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pPr marL="0" lvl="0" indent="0">
              <a:buNone/>
            </a:pPr>
            <a:r>
              <a:rPr lang="en-US" b="1" i="1" dirty="0">
                <a:solidFill>
                  <a:srgbClr val="C00000"/>
                </a:solidFill>
                <a:latin typeface="Times New Roman" panose="02020603050405020304" pitchFamily="18" charset="0"/>
                <a:ea typeface="Quattrocento"/>
                <a:cs typeface="Times New Roman" panose="02020603050405020304" pitchFamily="18" charset="0"/>
                <a:sym typeface="Quattrocento"/>
              </a:rPr>
              <a:t>Why must it change?</a:t>
            </a:r>
          </a:p>
          <a:p>
            <a:pPr marL="514350" lvl="0" indent="-514350">
              <a:buFont typeface="+mj-lt"/>
              <a:buAutoNum type="arabicPeriod"/>
            </a:pPr>
            <a:endParaRPr lang="en-US" b="1" i="1" dirty="0">
              <a:solidFill>
                <a:srgbClr val="C00000"/>
              </a:solidFill>
              <a:latin typeface="Times New Roman" panose="02020603050405020304" pitchFamily="18" charset="0"/>
              <a:ea typeface="Quattrocento"/>
              <a:cs typeface="Times New Roman" panose="02020603050405020304" pitchFamily="18" charset="0"/>
              <a:sym typeface="Quattrocento"/>
            </a:endParaRPr>
          </a:p>
          <a:p>
            <a:pPr marL="971550" lvl="1" indent="-514350">
              <a:spcBef>
                <a:spcPts val="0"/>
              </a:spcBef>
              <a:spcAft>
                <a:spcPts val="0"/>
              </a:spcAft>
              <a:buClr>
                <a:schemeClr val="folHlink"/>
              </a:buClr>
              <a:buSzPct val="70000"/>
              <a:buFont typeface="+mj-lt"/>
              <a:buAutoNum type="arabicPeriod"/>
            </a:pPr>
            <a:r>
              <a:rPr lang="en-US" sz="2800" dirty="0">
                <a:solidFill>
                  <a:schemeClr val="dk1"/>
                </a:solidFill>
                <a:latin typeface="Times New Roman" panose="02020603050405020304" pitchFamily="18" charset="0"/>
                <a:ea typeface="Helvetica Neue"/>
                <a:cs typeface="Times New Roman" panose="02020603050405020304" pitchFamily="18" charset="0"/>
                <a:sym typeface="Helvetica Neue"/>
              </a:rPr>
              <a:t>software must be </a:t>
            </a:r>
            <a:r>
              <a:rPr lang="en-US" sz="2800" dirty="0">
                <a:solidFill>
                  <a:srgbClr val="FF0000"/>
                </a:solidFill>
                <a:latin typeface="Times New Roman" panose="02020603050405020304" pitchFamily="18" charset="0"/>
                <a:ea typeface="Helvetica Neue"/>
                <a:cs typeface="Times New Roman" panose="02020603050405020304" pitchFamily="18" charset="0"/>
                <a:sym typeface="Helvetica Neue"/>
              </a:rPr>
              <a:t>adapted </a:t>
            </a:r>
            <a:r>
              <a:rPr lang="en-US" sz="2800" dirty="0">
                <a:solidFill>
                  <a:schemeClr val="dk1"/>
                </a:solidFill>
                <a:latin typeface="Times New Roman" panose="02020603050405020304" pitchFamily="18" charset="0"/>
                <a:ea typeface="Helvetica Neue"/>
                <a:cs typeface="Times New Roman" panose="02020603050405020304" pitchFamily="18" charset="0"/>
                <a:sym typeface="Helvetica Neue"/>
              </a:rPr>
              <a:t>to meet the needs of new computing environments or technology.</a:t>
            </a:r>
          </a:p>
          <a:p>
            <a:pPr marL="971550" lvl="1" indent="-514350">
              <a:spcBef>
                <a:spcPts val="200"/>
              </a:spcBef>
              <a:spcAft>
                <a:spcPts val="0"/>
              </a:spcAft>
              <a:buClr>
                <a:schemeClr val="folHlink"/>
              </a:buClr>
              <a:buSzPct val="70000"/>
              <a:buFont typeface="+mj-lt"/>
              <a:buAutoNum type="arabicPeriod"/>
            </a:pPr>
            <a:r>
              <a:rPr lang="en-US" sz="2800" dirty="0">
                <a:solidFill>
                  <a:schemeClr val="dk1"/>
                </a:solidFill>
                <a:latin typeface="Times New Roman" panose="02020603050405020304" pitchFamily="18" charset="0"/>
                <a:ea typeface="Helvetica Neue"/>
                <a:cs typeface="Times New Roman" panose="02020603050405020304" pitchFamily="18" charset="0"/>
                <a:sym typeface="Helvetica Neue"/>
              </a:rPr>
              <a:t>software must be </a:t>
            </a:r>
            <a:r>
              <a:rPr lang="en-US" sz="2800" dirty="0">
                <a:solidFill>
                  <a:srgbClr val="FF0000"/>
                </a:solidFill>
                <a:latin typeface="Times New Roman" panose="02020603050405020304" pitchFamily="18" charset="0"/>
                <a:ea typeface="Helvetica Neue"/>
                <a:cs typeface="Times New Roman" panose="02020603050405020304" pitchFamily="18" charset="0"/>
                <a:sym typeface="Helvetica Neue"/>
              </a:rPr>
              <a:t>enhanced </a:t>
            </a:r>
            <a:r>
              <a:rPr lang="en-US" sz="2800" dirty="0">
                <a:solidFill>
                  <a:schemeClr val="dk1"/>
                </a:solidFill>
                <a:latin typeface="Times New Roman" panose="02020603050405020304" pitchFamily="18" charset="0"/>
                <a:ea typeface="Helvetica Neue"/>
                <a:cs typeface="Times New Roman" panose="02020603050405020304" pitchFamily="18" charset="0"/>
                <a:sym typeface="Helvetica Neue"/>
              </a:rPr>
              <a:t>to implement new business requirements.</a:t>
            </a:r>
          </a:p>
          <a:p>
            <a:pPr marL="971550" lvl="1" indent="-514350">
              <a:spcBef>
                <a:spcPts val="400"/>
              </a:spcBef>
              <a:spcAft>
                <a:spcPts val="0"/>
              </a:spcAft>
              <a:buClr>
                <a:schemeClr val="folHlink"/>
              </a:buClr>
              <a:buSzPct val="70000"/>
              <a:buFont typeface="+mj-lt"/>
              <a:buAutoNum type="arabicPeriod"/>
            </a:pPr>
            <a:r>
              <a:rPr lang="en-US" sz="2800" dirty="0">
                <a:solidFill>
                  <a:schemeClr val="dk1"/>
                </a:solidFill>
                <a:latin typeface="Times New Roman" panose="02020603050405020304" pitchFamily="18" charset="0"/>
                <a:ea typeface="Helvetica Neue"/>
                <a:cs typeface="Times New Roman" panose="02020603050405020304" pitchFamily="18" charset="0"/>
                <a:sym typeface="Helvetica Neue"/>
              </a:rPr>
              <a:t>software must be </a:t>
            </a:r>
            <a:r>
              <a:rPr lang="en-US" sz="2800" dirty="0">
                <a:solidFill>
                  <a:srgbClr val="FF0000"/>
                </a:solidFill>
                <a:latin typeface="Times New Roman" panose="02020603050405020304" pitchFamily="18" charset="0"/>
                <a:ea typeface="Helvetica Neue"/>
                <a:cs typeface="Times New Roman" panose="02020603050405020304" pitchFamily="18" charset="0"/>
                <a:sym typeface="Helvetica Neue"/>
              </a:rPr>
              <a:t>extended to make it interoperable </a:t>
            </a:r>
            <a:r>
              <a:rPr lang="en-US" sz="2800" dirty="0">
                <a:solidFill>
                  <a:schemeClr val="dk1"/>
                </a:solidFill>
                <a:latin typeface="Times New Roman" panose="02020603050405020304" pitchFamily="18" charset="0"/>
                <a:ea typeface="Helvetica Neue"/>
                <a:cs typeface="Times New Roman" panose="02020603050405020304" pitchFamily="18" charset="0"/>
                <a:sym typeface="Helvetica Neue"/>
              </a:rPr>
              <a:t>with other more modern systems or databases.</a:t>
            </a:r>
          </a:p>
          <a:p>
            <a:pPr marL="971550" lvl="1" indent="-514350">
              <a:spcBef>
                <a:spcPts val="400"/>
              </a:spcBef>
              <a:spcAft>
                <a:spcPts val="0"/>
              </a:spcAft>
              <a:buClr>
                <a:schemeClr val="folHlink"/>
              </a:buClr>
              <a:buSzPct val="70000"/>
              <a:buFont typeface="+mj-lt"/>
              <a:buAutoNum type="arabicPeriod"/>
            </a:pPr>
            <a:r>
              <a:rPr lang="en-US" sz="2800" dirty="0">
                <a:solidFill>
                  <a:schemeClr val="dk1"/>
                </a:solidFill>
                <a:latin typeface="Times New Roman" panose="02020603050405020304" pitchFamily="18" charset="0"/>
                <a:ea typeface="Helvetica Neue"/>
                <a:cs typeface="Times New Roman" panose="02020603050405020304" pitchFamily="18" charset="0"/>
                <a:sym typeface="Helvetica Neue"/>
              </a:rPr>
              <a:t>software must be </a:t>
            </a:r>
            <a:r>
              <a:rPr lang="en-US" sz="2800" dirty="0">
                <a:solidFill>
                  <a:srgbClr val="FF0000"/>
                </a:solidFill>
                <a:latin typeface="Times New Roman" panose="02020603050405020304" pitchFamily="18" charset="0"/>
                <a:ea typeface="Helvetica Neue"/>
                <a:cs typeface="Times New Roman" panose="02020603050405020304" pitchFamily="18" charset="0"/>
                <a:sym typeface="Helvetica Neue"/>
              </a:rPr>
              <a:t>re-architected</a:t>
            </a:r>
            <a:r>
              <a:rPr lang="en-US" sz="2800" dirty="0">
                <a:solidFill>
                  <a:schemeClr val="folHlink"/>
                </a:solidFill>
                <a:latin typeface="Times New Roman" panose="02020603050405020304" pitchFamily="18" charset="0"/>
                <a:ea typeface="Helvetica Neue"/>
                <a:cs typeface="Times New Roman" panose="02020603050405020304" pitchFamily="18" charset="0"/>
                <a:sym typeface="Helvetica Neue"/>
              </a:rPr>
              <a:t> </a:t>
            </a:r>
            <a:r>
              <a:rPr lang="en-US" sz="2800" dirty="0">
                <a:solidFill>
                  <a:schemeClr val="dk1"/>
                </a:solidFill>
                <a:latin typeface="Times New Roman" panose="02020603050405020304" pitchFamily="18" charset="0"/>
                <a:ea typeface="Helvetica Neue"/>
                <a:cs typeface="Times New Roman" panose="02020603050405020304" pitchFamily="18" charset="0"/>
                <a:sym typeface="Helvetica Neue"/>
              </a:rPr>
              <a:t>to make it viable within a network environment</a:t>
            </a:r>
            <a:r>
              <a:rPr lang="en-US" sz="2800" b="1" dirty="0">
                <a:solidFill>
                  <a:schemeClr val="dk1"/>
                </a:solidFill>
                <a:latin typeface="Times New Roman" panose="02020603050405020304" pitchFamily="18" charset="0"/>
                <a:ea typeface="Helvetica Neue"/>
                <a:cs typeface="Times New Roman" panose="02020603050405020304" pitchFamily="18" charset="0"/>
                <a:sym typeface="Helvetica Neue"/>
              </a:rPr>
              <a:t>.</a:t>
            </a:r>
          </a:p>
          <a:p>
            <a:pPr marL="514350" lvl="0" indent="-514350">
              <a:buFont typeface="+mj-lt"/>
              <a:buAutoNum type="arabicPeriod"/>
            </a:pPr>
            <a:endParaRPr lang="en-US" b="1" i="1" dirty="0">
              <a:solidFill>
                <a:schemeClr val="folHlink"/>
              </a:solidFill>
              <a:latin typeface="Times New Roman" panose="02020603050405020304" pitchFamily="18" charset="0"/>
              <a:ea typeface="Quattrocento"/>
              <a:cs typeface="Times New Roman" panose="02020603050405020304" pitchFamily="18" charset="0"/>
              <a:sym typeface="Quattrocento"/>
            </a:endParaRPr>
          </a:p>
          <a:p>
            <a:pPr marL="514350" indent="-514350">
              <a:buFont typeface="+mj-lt"/>
              <a:buAutoNum type="arabicPeriod"/>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1"/>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xmlns="" val="3646394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457200" y="685800"/>
            <a:ext cx="7620000" cy="589360"/>
          </a:xfrm>
        </p:spPr>
        <p:txBody>
          <a:bodyPr/>
          <a:lstStyle/>
          <a:p>
            <a:pPr eaLnBrk="1" hangingPunct="1"/>
            <a:r>
              <a:rPr lang="en-US" altLang="en-US" b="1" dirty="0"/>
              <a:t>Software - New</a:t>
            </a:r>
            <a:r>
              <a:rPr lang="en-US" altLang="en-US" dirty="0"/>
              <a:t> </a:t>
            </a:r>
            <a:r>
              <a:rPr lang="en-US" altLang="en-US" b="1" dirty="0"/>
              <a:t>Challenges</a:t>
            </a:r>
          </a:p>
        </p:txBody>
      </p:sp>
      <p:sp>
        <p:nvSpPr>
          <p:cNvPr id="7173" name="Rectangle 3"/>
          <p:cNvSpPr>
            <a:spLocks noGrp="1" noChangeArrowheads="1"/>
          </p:cNvSpPr>
          <p:nvPr>
            <p:ph idx="1"/>
          </p:nvPr>
        </p:nvSpPr>
        <p:spPr>
          <a:xfrm>
            <a:off x="762000" y="1752600"/>
            <a:ext cx="7704221" cy="3733800"/>
          </a:xfrm>
        </p:spPr>
        <p:txBody>
          <a:bodyPr>
            <a:noAutofit/>
          </a:bodyPr>
          <a:lstStyle/>
          <a:p>
            <a:pPr marL="214313" indent="-214313" algn="just"/>
            <a:r>
              <a:rPr lang="en-US" altLang="en-US" sz="2200" dirty="0">
                <a:solidFill>
                  <a:schemeClr val="folHlink"/>
                </a:solidFill>
              </a:rPr>
              <a:t>Open world computing—</a:t>
            </a:r>
            <a:r>
              <a:rPr lang="en-US" altLang="en-US" sz="2200" dirty="0">
                <a:latin typeface="Arial" panose="020B0604020202020204" pitchFamily="34" charset="0"/>
              </a:rPr>
              <a:t>pervasive, distributed computing</a:t>
            </a:r>
            <a:endParaRPr lang="en-US" altLang="en-US" sz="2200" dirty="0">
              <a:solidFill>
                <a:schemeClr val="folHlink"/>
              </a:solidFill>
              <a:latin typeface="Arial" panose="020B0604020202020204" pitchFamily="34" charset="0"/>
            </a:endParaRPr>
          </a:p>
          <a:p>
            <a:pPr marL="214313" indent="-214313" algn="just"/>
            <a:r>
              <a:rPr lang="en-US" altLang="en-US" sz="2200" dirty="0">
                <a:solidFill>
                  <a:schemeClr val="folHlink"/>
                </a:solidFill>
              </a:rPr>
              <a:t>Ubiquitous computing</a:t>
            </a:r>
            <a:r>
              <a:rPr lang="en-US" altLang="en-US" sz="2200" dirty="0"/>
              <a:t>—wireless networks</a:t>
            </a:r>
          </a:p>
          <a:p>
            <a:pPr marL="214313" indent="-214313" algn="just"/>
            <a:r>
              <a:rPr lang="en-US" altLang="en-US" sz="2200" dirty="0">
                <a:solidFill>
                  <a:schemeClr val="folHlink"/>
                </a:solidFill>
              </a:rPr>
              <a:t>Net sourcing</a:t>
            </a:r>
            <a:r>
              <a:rPr lang="en-US" altLang="en-US" sz="2200" dirty="0"/>
              <a:t>—the Web as a computing engine-Need target marketing</a:t>
            </a:r>
          </a:p>
          <a:p>
            <a:pPr marL="214313" indent="-214313" algn="just"/>
            <a:r>
              <a:rPr lang="en-US" altLang="en-US" sz="2200" dirty="0">
                <a:solidFill>
                  <a:schemeClr val="folHlink"/>
                </a:solidFill>
              </a:rPr>
              <a:t>Open source</a:t>
            </a:r>
            <a:r>
              <a:rPr lang="en-US" altLang="en-US" sz="2200" dirty="0"/>
              <a:t>—”free” source code open to the computing community (a blessing, but also a potential curse!)</a:t>
            </a:r>
          </a:p>
          <a:p>
            <a:pPr marL="214313" indent="-214313" algn="just"/>
            <a:r>
              <a:rPr lang="en-US" altLang="en-US" sz="2200" dirty="0"/>
              <a:t>Also … </a:t>
            </a:r>
          </a:p>
          <a:p>
            <a:pPr lvl="1" algn="just"/>
            <a:r>
              <a:rPr lang="en-US" altLang="en-US" sz="2200" dirty="0">
                <a:solidFill>
                  <a:schemeClr val="folHlink"/>
                </a:solidFill>
              </a:rPr>
              <a:t>Data mining</a:t>
            </a:r>
          </a:p>
          <a:p>
            <a:pPr lvl="1" algn="just"/>
            <a:r>
              <a:rPr lang="en-US" altLang="en-US" sz="2200" dirty="0">
                <a:solidFill>
                  <a:schemeClr val="folHlink"/>
                </a:solidFill>
              </a:rPr>
              <a:t>Grid/ Cloud computing</a:t>
            </a:r>
          </a:p>
          <a:p>
            <a:pPr lvl="1" algn="just"/>
            <a:r>
              <a:rPr lang="en-US" altLang="en-US" sz="2200" dirty="0">
                <a:solidFill>
                  <a:schemeClr val="folHlink"/>
                </a:solidFill>
              </a:rPr>
              <a:t>Cognitive machines</a:t>
            </a:r>
          </a:p>
          <a:p>
            <a:pPr lvl="1" algn="just"/>
            <a:r>
              <a:rPr lang="en-US" altLang="en-US" sz="2200" dirty="0">
                <a:solidFill>
                  <a:schemeClr val="folHlink"/>
                </a:solidFill>
              </a:rPr>
              <a:t>Software for nanotechnologies</a:t>
            </a:r>
          </a:p>
        </p:txBody>
      </p:sp>
      <p:sp>
        <p:nvSpPr>
          <p:cNvPr id="5" name="Slide Number Placeholder 4"/>
          <p:cNvSpPr>
            <a:spLocks noGrp="1"/>
          </p:cNvSpPr>
          <p:nvPr>
            <p:ph type="sldNum" sz="quarter" idx="11"/>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pPr defTabSz="685800"/>
            <a:fld id="{84A86CCE-E931-4614-B1F0-610F26DB7207}" type="slidenum">
              <a:rPr lang="en-US" altLang="en-US" sz="750">
                <a:solidFill>
                  <a:prstClr val="black"/>
                </a:solidFill>
                <a:latin typeface="Helvetica" panose="020B0604020202020204" pitchFamily="34" charset="0"/>
              </a:rPr>
              <a:pPr defTabSz="685800"/>
              <a:t>15</a:t>
            </a:fld>
            <a:endParaRPr lang="en-US" altLang="en-US" sz="750">
              <a:solidFill>
                <a:prstClr val="black"/>
              </a:solidFill>
              <a:latin typeface="Helvetica" panose="020B0604020202020204" pitchFamily="34" charset="0"/>
            </a:endParaRPr>
          </a:p>
        </p:txBody>
      </p:sp>
    </p:spTree>
    <p:extLst>
      <p:ext uri="{BB962C8B-B14F-4D97-AF65-F5344CB8AC3E}">
        <p14:creationId xmlns:p14="http://schemas.microsoft.com/office/powerpoint/2010/main" xmlns="" val="2264098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err="1">
                <a:latin typeface="+mn-lt"/>
                <a:ea typeface="Helvetica Neue"/>
                <a:cs typeface="Helvetica Neue"/>
                <a:sym typeface="Helvetica Neue"/>
              </a:rPr>
              <a:t>WebApps</a:t>
            </a:r>
            <a:endParaRPr lang="en-IN" sz="3600" b="1" dirty="0">
              <a:latin typeface="+mn-lt"/>
            </a:endParaRPr>
          </a:p>
        </p:txBody>
      </p:sp>
      <p:sp>
        <p:nvSpPr>
          <p:cNvPr id="3" name="Content Placeholder 2"/>
          <p:cNvSpPr>
            <a:spLocks noGrp="1"/>
          </p:cNvSpPr>
          <p:nvPr>
            <p:ph idx="1"/>
          </p:nvPr>
        </p:nvSpPr>
        <p:spPr>
          <a:xfrm>
            <a:off x="304800" y="1155701"/>
            <a:ext cx="8534400" cy="5321299"/>
          </a:xfrm>
        </p:spPr>
        <p:txBody>
          <a:bodyPr/>
          <a:lstStyle/>
          <a:p>
            <a:pPr marL="342900" lvl="0" indent="-342900">
              <a:spcBef>
                <a:spcPts val="0"/>
              </a:spcBef>
              <a:spcAft>
                <a:spcPts val="0"/>
              </a:spcAft>
              <a:buClr>
                <a:schemeClr val="folHlink"/>
              </a:buClr>
              <a:buSzPct val="75000"/>
              <a:buFont typeface="Noto Symbol"/>
              <a:buChar char="■"/>
            </a:pPr>
            <a:r>
              <a:rPr lang="en-US" sz="2600" dirty="0">
                <a:solidFill>
                  <a:srgbClr val="000000"/>
                </a:solidFill>
                <a:latin typeface="Times New Roman" panose="02020603050405020304" pitchFamily="18" charset="0"/>
                <a:ea typeface="Arial"/>
                <a:cs typeface="Times New Roman" panose="02020603050405020304" pitchFamily="18" charset="0"/>
                <a:sym typeface="Arial"/>
              </a:rPr>
              <a:t>Modern </a:t>
            </a:r>
            <a:r>
              <a:rPr lang="en-US" sz="2600" dirty="0" err="1">
                <a:solidFill>
                  <a:srgbClr val="000000"/>
                </a:solidFill>
                <a:latin typeface="Times New Roman" panose="02020603050405020304" pitchFamily="18" charset="0"/>
                <a:ea typeface="Arial"/>
                <a:cs typeface="Times New Roman" panose="02020603050405020304" pitchFamily="18" charset="0"/>
                <a:sym typeface="Arial"/>
              </a:rPr>
              <a:t>WebApps</a:t>
            </a:r>
            <a:r>
              <a:rPr lang="en-US" sz="2600" dirty="0">
                <a:solidFill>
                  <a:srgbClr val="000000"/>
                </a:solidFill>
                <a:latin typeface="Times New Roman" panose="02020603050405020304" pitchFamily="18" charset="0"/>
                <a:ea typeface="Arial"/>
                <a:cs typeface="Times New Roman" panose="02020603050405020304" pitchFamily="18" charset="0"/>
                <a:sym typeface="Arial"/>
              </a:rPr>
              <a:t> are much more than hypertext files with a few pictures</a:t>
            </a:r>
          </a:p>
          <a:p>
            <a:pPr marL="342900" lvl="0" indent="-342900">
              <a:spcBef>
                <a:spcPts val="360"/>
              </a:spcBef>
              <a:spcAft>
                <a:spcPts val="0"/>
              </a:spcAft>
              <a:buClr>
                <a:schemeClr val="folHlink"/>
              </a:buClr>
              <a:buSzPct val="75000"/>
              <a:buFont typeface="Noto Symbol"/>
              <a:buChar char="■"/>
            </a:pPr>
            <a:r>
              <a:rPr lang="en-US" sz="2600" dirty="0" err="1">
                <a:solidFill>
                  <a:srgbClr val="000000"/>
                </a:solidFill>
                <a:latin typeface="Times New Roman" panose="02020603050405020304" pitchFamily="18" charset="0"/>
                <a:ea typeface="Arial"/>
                <a:cs typeface="Times New Roman" panose="02020603050405020304" pitchFamily="18" charset="0"/>
                <a:sym typeface="Arial"/>
              </a:rPr>
              <a:t>WebApps</a:t>
            </a:r>
            <a:r>
              <a:rPr lang="en-US" sz="2600" dirty="0">
                <a:solidFill>
                  <a:srgbClr val="000000"/>
                </a:solidFill>
                <a:latin typeface="Times New Roman" panose="02020603050405020304" pitchFamily="18" charset="0"/>
                <a:ea typeface="Arial"/>
                <a:cs typeface="Times New Roman" panose="02020603050405020304" pitchFamily="18" charset="0"/>
                <a:sym typeface="Arial"/>
              </a:rPr>
              <a:t> are augmented with tools like XML and Java to allow Web engineers including interactive computing capability</a:t>
            </a:r>
          </a:p>
          <a:p>
            <a:pPr marL="342900" lvl="0" indent="-342900">
              <a:spcBef>
                <a:spcPts val="360"/>
              </a:spcBef>
              <a:spcAft>
                <a:spcPts val="0"/>
              </a:spcAft>
              <a:buClr>
                <a:schemeClr val="folHlink"/>
              </a:buClr>
              <a:buSzPct val="75000"/>
              <a:buFont typeface="Noto Symbol"/>
              <a:buChar char="■"/>
            </a:pPr>
            <a:r>
              <a:rPr lang="en-US" sz="2600" dirty="0" err="1">
                <a:solidFill>
                  <a:schemeClr val="dk1"/>
                </a:solidFill>
                <a:latin typeface="Times New Roman" panose="02020603050405020304" pitchFamily="18" charset="0"/>
                <a:ea typeface="Arial"/>
                <a:cs typeface="Times New Roman" panose="02020603050405020304" pitchFamily="18" charset="0"/>
                <a:sym typeface="Arial"/>
              </a:rPr>
              <a:t>WebApps</a:t>
            </a:r>
            <a:r>
              <a:rPr lang="en-US" sz="2600" dirty="0">
                <a:solidFill>
                  <a:schemeClr val="dk1"/>
                </a:solidFill>
                <a:latin typeface="Times New Roman" panose="02020603050405020304" pitchFamily="18" charset="0"/>
                <a:ea typeface="Arial"/>
                <a:cs typeface="Times New Roman" panose="02020603050405020304" pitchFamily="18" charset="0"/>
                <a:sym typeface="Arial"/>
              </a:rPr>
              <a:t> may standalone capability to end users or may be integrated with corporate databases and business applications</a:t>
            </a:r>
          </a:p>
          <a:p>
            <a:pPr marL="342900" lvl="0" indent="-342900">
              <a:spcBef>
                <a:spcPts val="360"/>
              </a:spcBef>
              <a:spcAft>
                <a:spcPts val="0"/>
              </a:spcAft>
              <a:buClr>
                <a:schemeClr val="folHlink"/>
              </a:buClr>
              <a:buSzPct val="75000"/>
              <a:buFont typeface="Noto Symbol"/>
              <a:buChar char="■"/>
            </a:pPr>
            <a:r>
              <a:rPr lang="en-US" sz="2600" dirty="0">
                <a:solidFill>
                  <a:schemeClr val="dk1"/>
                </a:solidFill>
                <a:latin typeface="Times New Roman" panose="02020603050405020304" pitchFamily="18" charset="0"/>
                <a:ea typeface="Arial"/>
                <a:cs typeface="Times New Roman" panose="02020603050405020304" pitchFamily="18" charset="0"/>
                <a:sym typeface="Arial"/>
              </a:rPr>
              <a:t>Semantic web technologies (Web 3.0) have evolved into sophisticated corporate and consumer applications that encompass semantic databases that require web linking, flexible data representation, and </a:t>
            </a:r>
            <a:r>
              <a:rPr lang="en-US" sz="2600" dirty="0" smtClean="0">
                <a:solidFill>
                  <a:schemeClr val="dk1"/>
                </a:solidFill>
                <a:latin typeface="Times New Roman" panose="02020603050405020304" pitchFamily="18" charset="0"/>
                <a:ea typeface="Arial"/>
                <a:cs typeface="Times New Roman" panose="02020603050405020304" pitchFamily="18" charset="0"/>
                <a:sym typeface="Arial"/>
              </a:rPr>
              <a:t>Application Programmer Interfaces </a:t>
            </a:r>
            <a:r>
              <a:rPr lang="en-US" sz="2600" dirty="0">
                <a:solidFill>
                  <a:schemeClr val="dk1"/>
                </a:solidFill>
                <a:latin typeface="Times New Roman" panose="02020603050405020304" pitchFamily="18" charset="0"/>
                <a:ea typeface="Arial"/>
                <a:cs typeface="Times New Roman" panose="02020603050405020304" pitchFamily="18" charset="0"/>
                <a:sym typeface="Arial"/>
              </a:rPr>
              <a:t>(API’s) for access</a:t>
            </a:r>
          </a:p>
          <a:p>
            <a:pPr marL="342900" lvl="0" indent="-342900">
              <a:spcBef>
                <a:spcPts val="360"/>
              </a:spcBef>
              <a:spcAft>
                <a:spcPts val="0"/>
              </a:spcAft>
              <a:buClr>
                <a:schemeClr val="folHlink"/>
              </a:buClr>
              <a:buSzPct val="75000"/>
              <a:buFont typeface="Noto Symbol"/>
              <a:buChar char="■"/>
            </a:pPr>
            <a:r>
              <a:rPr lang="en-US" sz="2600" dirty="0">
                <a:solidFill>
                  <a:schemeClr val="dk1"/>
                </a:solidFill>
                <a:latin typeface="Times New Roman" panose="02020603050405020304" pitchFamily="18" charset="0"/>
                <a:ea typeface="Arial"/>
                <a:cs typeface="Times New Roman" panose="02020603050405020304" pitchFamily="18" charset="0"/>
                <a:sym typeface="Arial"/>
              </a:rPr>
              <a:t>The aesthetic nature of the content remains an important determinant of the quality of a </a:t>
            </a:r>
            <a:r>
              <a:rPr lang="en-US" sz="2600" dirty="0" err="1">
                <a:solidFill>
                  <a:schemeClr val="dk1"/>
                </a:solidFill>
                <a:latin typeface="Times New Roman" panose="02020603050405020304" pitchFamily="18" charset="0"/>
                <a:ea typeface="Arial"/>
                <a:cs typeface="Times New Roman" panose="02020603050405020304" pitchFamily="18" charset="0"/>
                <a:sym typeface="Arial"/>
              </a:rPr>
              <a:t>WebApp</a:t>
            </a:r>
            <a:r>
              <a:rPr lang="en-US" sz="2600" dirty="0">
                <a:solidFill>
                  <a:schemeClr val="dk1"/>
                </a:solidFill>
                <a:latin typeface="Times New Roman" panose="02020603050405020304" pitchFamily="18" charset="0"/>
                <a:ea typeface="Arial"/>
                <a:cs typeface="Times New Roman" panose="02020603050405020304" pitchFamily="18" charset="0"/>
                <a:sym typeface="Arial"/>
              </a:rPr>
              <a:t>.</a:t>
            </a:r>
          </a:p>
          <a:p>
            <a:endParaRPr lang="en-IN"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1"/>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xmlns="" val="198349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381000" y="304800"/>
            <a:ext cx="8305800" cy="475060"/>
          </a:xfrm>
        </p:spPr>
        <p:txBody>
          <a:bodyPr>
            <a:normAutofit fontScale="90000"/>
          </a:bodyPr>
          <a:lstStyle/>
          <a:p>
            <a:pPr eaLnBrk="1" hangingPunct="1"/>
            <a:r>
              <a:rPr lang="en-US" altLang="en-US" b="1" dirty="0"/>
              <a:t>Unique Nature of </a:t>
            </a:r>
            <a:r>
              <a:rPr lang="en-US" altLang="en-US" b="1" dirty="0" err="1"/>
              <a:t>WebApps</a:t>
            </a:r>
            <a:r>
              <a:rPr lang="en-US" altLang="en-US" b="1" dirty="0"/>
              <a:t> </a:t>
            </a:r>
          </a:p>
        </p:txBody>
      </p:sp>
      <p:sp>
        <p:nvSpPr>
          <p:cNvPr id="9221" name="Rectangle 3"/>
          <p:cNvSpPr>
            <a:spLocks noGrp="1" noChangeArrowheads="1"/>
          </p:cNvSpPr>
          <p:nvPr>
            <p:ph idx="1"/>
          </p:nvPr>
        </p:nvSpPr>
        <p:spPr>
          <a:xfrm>
            <a:off x="381000" y="803672"/>
            <a:ext cx="8134350" cy="3949699"/>
          </a:xfrm>
        </p:spPr>
        <p:txBody>
          <a:bodyPr>
            <a:noAutofit/>
          </a:bodyPr>
          <a:lstStyle/>
          <a:p>
            <a:pPr marL="0" indent="0" algn="just" eaLnBrk="1" hangingPunct="1">
              <a:lnSpc>
                <a:spcPct val="100000"/>
              </a:lnSpc>
              <a:spcBef>
                <a:spcPts val="0"/>
              </a:spcBef>
              <a:buNone/>
            </a:pPr>
            <a:r>
              <a:rPr lang="en-US" altLang="en-US" sz="2400" b="1" dirty="0">
                <a:solidFill>
                  <a:schemeClr val="folHlink"/>
                </a:solidFill>
                <a:latin typeface="Times New Roman" panose="02020603050405020304" pitchFamily="18" charset="0"/>
                <a:cs typeface="Times New Roman" panose="02020603050405020304" pitchFamily="18" charset="0"/>
              </a:rPr>
              <a:t>Network intensiveness.</a:t>
            </a:r>
            <a:r>
              <a:rPr lang="en-US" altLang="en-US" sz="2400" b="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 A WebApp resides on a network and must serve the needs of a diverse community of clients.</a:t>
            </a:r>
          </a:p>
          <a:p>
            <a:pPr marL="0" indent="0" algn="just" eaLnBrk="1" hangingPunct="1">
              <a:lnSpc>
                <a:spcPct val="100000"/>
              </a:lnSpc>
              <a:spcBef>
                <a:spcPts val="0"/>
              </a:spcBef>
              <a:buNone/>
            </a:pPr>
            <a:endParaRPr lang="en-US" altLang="en-US" sz="2400" dirty="0">
              <a:latin typeface="Times New Roman" panose="02020603050405020304" pitchFamily="18" charset="0"/>
              <a:cs typeface="Times New Roman" panose="02020603050405020304" pitchFamily="18" charset="0"/>
            </a:endParaRPr>
          </a:p>
          <a:p>
            <a:pPr marL="0" indent="0" algn="just" eaLnBrk="1" hangingPunct="1">
              <a:lnSpc>
                <a:spcPct val="100000"/>
              </a:lnSpc>
              <a:spcBef>
                <a:spcPts val="0"/>
              </a:spcBef>
              <a:buNone/>
            </a:pPr>
            <a:r>
              <a:rPr lang="en-US" altLang="en-US" sz="2400" b="1" dirty="0">
                <a:solidFill>
                  <a:schemeClr val="folHlink"/>
                </a:solidFill>
                <a:latin typeface="Times New Roman" panose="02020603050405020304" pitchFamily="18" charset="0"/>
                <a:cs typeface="Times New Roman" panose="02020603050405020304" pitchFamily="18" charset="0"/>
              </a:rPr>
              <a:t>Concurrency.</a:t>
            </a:r>
            <a:r>
              <a:rPr lang="en-US" altLang="en-US" sz="2400" dirty="0">
                <a:latin typeface="Times New Roman" panose="02020603050405020304" pitchFamily="18" charset="0"/>
                <a:cs typeface="Times New Roman" panose="02020603050405020304" pitchFamily="18" charset="0"/>
              </a:rPr>
              <a:t>  A large number of users may access the WebApp at one time.</a:t>
            </a:r>
          </a:p>
          <a:p>
            <a:pPr marL="0" indent="0" algn="just" eaLnBrk="1" hangingPunct="1">
              <a:lnSpc>
                <a:spcPct val="100000"/>
              </a:lnSpc>
              <a:spcBef>
                <a:spcPts val="0"/>
              </a:spcBef>
              <a:buNone/>
            </a:pPr>
            <a:endParaRPr lang="en-US" altLang="en-US" sz="2400" dirty="0">
              <a:latin typeface="Times New Roman" panose="02020603050405020304" pitchFamily="18" charset="0"/>
              <a:cs typeface="Times New Roman" panose="02020603050405020304" pitchFamily="18" charset="0"/>
            </a:endParaRPr>
          </a:p>
          <a:p>
            <a:pPr marL="0" indent="0" algn="just" eaLnBrk="1" hangingPunct="1">
              <a:lnSpc>
                <a:spcPct val="100000"/>
              </a:lnSpc>
              <a:spcBef>
                <a:spcPts val="0"/>
              </a:spcBef>
              <a:buNone/>
            </a:pPr>
            <a:r>
              <a:rPr lang="en-US" altLang="en-US" sz="2400" b="1" dirty="0">
                <a:solidFill>
                  <a:schemeClr val="folHlink"/>
                </a:solidFill>
                <a:latin typeface="Times New Roman" panose="02020603050405020304" pitchFamily="18" charset="0"/>
                <a:cs typeface="Times New Roman" panose="02020603050405020304" pitchFamily="18" charset="0"/>
              </a:rPr>
              <a:t>Unpredictable load.</a:t>
            </a:r>
            <a:r>
              <a:rPr lang="en-US" altLang="en-US" sz="2400" dirty="0">
                <a:solidFill>
                  <a:schemeClr val="folHlink"/>
                </a:solidFill>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The number of users of the WebApp may vary by orders of magnitude from day to day.</a:t>
            </a:r>
          </a:p>
          <a:p>
            <a:pPr marL="0" indent="0" algn="just" eaLnBrk="1" hangingPunct="1">
              <a:lnSpc>
                <a:spcPct val="100000"/>
              </a:lnSpc>
              <a:spcBef>
                <a:spcPts val="0"/>
              </a:spcBef>
              <a:buNone/>
            </a:pPr>
            <a:endParaRPr lang="en-US" altLang="en-US" sz="2400"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US" altLang="en-US" sz="2400" b="1" dirty="0">
                <a:solidFill>
                  <a:schemeClr val="folHlink"/>
                </a:solidFill>
                <a:latin typeface="Times New Roman" panose="02020603050405020304" pitchFamily="18" charset="0"/>
                <a:cs typeface="Times New Roman" panose="02020603050405020304" pitchFamily="18" charset="0"/>
              </a:rPr>
              <a:t>Performance.</a:t>
            </a:r>
            <a:r>
              <a:rPr lang="en-US" altLang="en-US" sz="2400" b="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 If a WebApp user must wait too long (for access, for server-side processing, for client-side formatting and display), he or she may decide to go elsewhere. </a:t>
            </a:r>
          </a:p>
          <a:p>
            <a:pPr marL="0" indent="0" algn="just">
              <a:lnSpc>
                <a:spcPct val="100000"/>
              </a:lnSpc>
              <a:spcBef>
                <a:spcPts val="0"/>
              </a:spcBef>
              <a:buNone/>
            </a:pPr>
            <a:endParaRPr lang="en-US" altLang="en-US" sz="2400"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US" altLang="en-US" sz="2400" b="1" dirty="0">
                <a:solidFill>
                  <a:schemeClr val="folHlink"/>
                </a:solidFill>
                <a:latin typeface="Times New Roman" panose="02020603050405020304" pitchFamily="18" charset="0"/>
                <a:cs typeface="Times New Roman" panose="02020603050405020304" pitchFamily="18" charset="0"/>
              </a:rPr>
              <a:t>Availability.</a:t>
            </a:r>
            <a:r>
              <a:rPr lang="en-US" altLang="en-US" sz="2400" dirty="0">
                <a:latin typeface="Times New Roman" panose="02020603050405020304" pitchFamily="18" charset="0"/>
                <a:cs typeface="Times New Roman" panose="02020603050405020304" pitchFamily="18" charset="0"/>
              </a:rPr>
              <a:t>  Although expectation of 100 percent availability is unreasonable, users of popular </a:t>
            </a:r>
            <a:r>
              <a:rPr lang="en-US" altLang="en-US" sz="2400" dirty="0" err="1">
                <a:latin typeface="Times New Roman" panose="02020603050405020304" pitchFamily="18" charset="0"/>
                <a:cs typeface="Times New Roman" panose="02020603050405020304" pitchFamily="18" charset="0"/>
              </a:rPr>
              <a:t>WebApps</a:t>
            </a:r>
            <a:r>
              <a:rPr lang="en-US" altLang="en-US" sz="2400" dirty="0">
                <a:latin typeface="Times New Roman" panose="02020603050405020304" pitchFamily="18" charset="0"/>
                <a:cs typeface="Times New Roman" panose="02020603050405020304" pitchFamily="18" charset="0"/>
              </a:rPr>
              <a:t> often demand access on a </a:t>
            </a:r>
            <a:r>
              <a:rPr lang="en-US" altLang="en-US" sz="2400">
                <a:latin typeface="Times New Roman" panose="02020603050405020304" pitchFamily="18" charset="0"/>
                <a:cs typeface="Times New Roman" panose="02020603050405020304" pitchFamily="18" charset="0"/>
              </a:rPr>
              <a:t>“</a:t>
            </a:r>
            <a:r>
              <a:rPr lang="en-US" altLang="en-US" sz="2400" smtClean="0">
                <a:latin typeface="Times New Roman" panose="02020603050405020304" pitchFamily="18" charset="0"/>
                <a:cs typeface="Times New Roman" panose="02020603050405020304" pitchFamily="18" charset="0"/>
              </a:rPr>
              <a:t>24x7x365</a:t>
            </a:r>
            <a:r>
              <a:rPr lang="en-US" altLang="en-US" sz="2400" dirty="0">
                <a:latin typeface="Times New Roman" panose="02020603050405020304" pitchFamily="18" charset="0"/>
                <a:cs typeface="Times New Roman" panose="02020603050405020304" pitchFamily="18" charset="0"/>
              </a:rPr>
              <a:t>” basis.</a:t>
            </a:r>
          </a:p>
          <a:p>
            <a:pPr algn="just" eaLnBrk="1" hangingPunct="1">
              <a:lnSpc>
                <a:spcPct val="100000"/>
              </a:lnSpc>
              <a:spcBef>
                <a:spcPts val="0"/>
              </a:spcBef>
            </a:pPr>
            <a:endParaRPr lang="en-US" altLang="en-US"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1"/>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pPr defTabSz="685800"/>
            <a:fld id="{9149B8E4-C25E-4212-A529-916362F2573F}" type="slidenum">
              <a:rPr lang="en-US" altLang="en-US" sz="750">
                <a:solidFill>
                  <a:prstClr val="black"/>
                </a:solidFill>
                <a:latin typeface="Helvetica" panose="020B0604020202020204" pitchFamily="34" charset="0"/>
              </a:rPr>
              <a:pPr defTabSz="685800"/>
              <a:t>17</a:t>
            </a:fld>
            <a:endParaRPr lang="en-US" altLang="en-US" sz="750">
              <a:solidFill>
                <a:prstClr val="black"/>
              </a:solidFill>
              <a:latin typeface="Helvetica" panose="020B0604020202020204" pitchFamily="34" charset="0"/>
            </a:endParaRPr>
          </a:p>
        </p:txBody>
      </p:sp>
    </p:spTree>
    <p:extLst>
      <p:ext uri="{BB962C8B-B14F-4D97-AF65-F5344CB8AC3E}">
        <p14:creationId xmlns:p14="http://schemas.microsoft.com/office/powerpoint/2010/main" xmlns="" val="1513446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304800" y="304800"/>
            <a:ext cx="7848600" cy="475060"/>
          </a:xfrm>
        </p:spPr>
        <p:txBody>
          <a:bodyPr>
            <a:normAutofit fontScale="90000"/>
          </a:bodyPr>
          <a:lstStyle/>
          <a:p>
            <a:r>
              <a:rPr lang="en-US" altLang="en-US" b="1" dirty="0"/>
              <a:t>Unique Nature of </a:t>
            </a:r>
            <a:r>
              <a:rPr lang="en-US" altLang="en-US" b="1" dirty="0" err="1"/>
              <a:t>WebApps</a:t>
            </a:r>
            <a:r>
              <a:rPr lang="en-US" altLang="en-US" b="1" dirty="0"/>
              <a:t> </a:t>
            </a:r>
            <a:endParaRPr lang="en-US" altLang="en-US" dirty="0"/>
          </a:p>
        </p:txBody>
      </p:sp>
      <p:sp>
        <p:nvSpPr>
          <p:cNvPr id="10245" name="Rectangle 3"/>
          <p:cNvSpPr>
            <a:spLocks noGrp="1" noChangeArrowheads="1"/>
          </p:cNvSpPr>
          <p:nvPr>
            <p:ph idx="1"/>
          </p:nvPr>
        </p:nvSpPr>
        <p:spPr>
          <a:xfrm>
            <a:off x="228600" y="1143000"/>
            <a:ext cx="8382000" cy="3943350"/>
          </a:xfrm>
        </p:spPr>
        <p:txBody>
          <a:bodyPr>
            <a:noAutofit/>
          </a:bodyPr>
          <a:lstStyle/>
          <a:p>
            <a:pPr algn="just" eaLnBrk="1" hangingPunct="1">
              <a:lnSpc>
                <a:spcPct val="100000"/>
              </a:lnSpc>
            </a:pPr>
            <a:r>
              <a:rPr lang="en-US" altLang="en-US" sz="1800" b="1" dirty="0">
                <a:solidFill>
                  <a:schemeClr val="folHlink"/>
                </a:solidFill>
                <a:latin typeface="Arial" panose="020B0604020202020204" pitchFamily="34" charset="0"/>
              </a:rPr>
              <a:t>Data driven. </a:t>
            </a:r>
            <a:r>
              <a:rPr lang="en-US" altLang="en-US" sz="1800" b="1" dirty="0">
                <a:latin typeface="Arial" panose="020B0604020202020204" pitchFamily="34" charset="0"/>
              </a:rPr>
              <a:t> </a:t>
            </a:r>
            <a:r>
              <a:rPr lang="en-US" altLang="en-US" sz="1800" dirty="0">
                <a:latin typeface="Arial" panose="020B0604020202020204" pitchFamily="34" charset="0"/>
              </a:rPr>
              <a:t>The primary function of many </a:t>
            </a:r>
            <a:r>
              <a:rPr lang="en-US" altLang="en-US" sz="1800" dirty="0" err="1">
                <a:latin typeface="Arial" panose="020B0604020202020204" pitchFamily="34" charset="0"/>
              </a:rPr>
              <a:t>WebApps</a:t>
            </a:r>
            <a:r>
              <a:rPr lang="en-US" altLang="en-US" sz="1800" dirty="0">
                <a:latin typeface="Arial" panose="020B0604020202020204" pitchFamily="34" charset="0"/>
              </a:rPr>
              <a:t> is to use hypermedia to present text, graphics, audio, and video content to the end-user. </a:t>
            </a:r>
          </a:p>
          <a:p>
            <a:pPr algn="just" eaLnBrk="1" hangingPunct="1">
              <a:lnSpc>
                <a:spcPct val="100000"/>
              </a:lnSpc>
            </a:pPr>
            <a:r>
              <a:rPr lang="en-US" altLang="en-US" sz="1800" b="1" dirty="0">
                <a:solidFill>
                  <a:schemeClr val="folHlink"/>
                </a:solidFill>
                <a:latin typeface="Arial" panose="020B0604020202020204" pitchFamily="34" charset="0"/>
              </a:rPr>
              <a:t>Content sensitive. </a:t>
            </a:r>
            <a:r>
              <a:rPr lang="en-US" altLang="en-US" sz="1800" b="1" dirty="0">
                <a:latin typeface="Arial" panose="020B0604020202020204" pitchFamily="34" charset="0"/>
              </a:rPr>
              <a:t> </a:t>
            </a:r>
            <a:r>
              <a:rPr lang="en-US" altLang="en-US" sz="1800" dirty="0">
                <a:latin typeface="Arial" panose="020B0604020202020204" pitchFamily="34" charset="0"/>
              </a:rPr>
              <a:t>The quality and aesthetic nature of content remains an important determinant of the quality of a </a:t>
            </a:r>
            <a:r>
              <a:rPr lang="en-US" altLang="en-US" sz="1800" dirty="0" err="1">
                <a:latin typeface="Arial" panose="020B0604020202020204" pitchFamily="34" charset="0"/>
              </a:rPr>
              <a:t>WebApp</a:t>
            </a:r>
            <a:r>
              <a:rPr lang="en-US" altLang="en-US" sz="1800" dirty="0">
                <a:latin typeface="Arial" panose="020B0604020202020204" pitchFamily="34" charset="0"/>
              </a:rPr>
              <a:t>.</a:t>
            </a:r>
          </a:p>
          <a:p>
            <a:pPr algn="just" eaLnBrk="1" hangingPunct="1">
              <a:lnSpc>
                <a:spcPct val="100000"/>
              </a:lnSpc>
            </a:pPr>
            <a:r>
              <a:rPr lang="en-US" altLang="en-US" sz="1800" b="1" dirty="0">
                <a:solidFill>
                  <a:schemeClr val="folHlink"/>
                </a:solidFill>
                <a:latin typeface="Arial" panose="020B0604020202020204" pitchFamily="34" charset="0"/>
              </a:rPr>
              <a:t>Continuous evolution.</a:t>
            </a:r>
            <a:r>
              <a:rPr lang="en-US" altLang="en-US" sz="1800" dirty="0">
                <a:latin typeface="Arial" panose="020B0604020202020204" pitchFamily="34" charset="0"/>
              </a:rPr>
              <a:t> Unlike conventional application software that evolves over a series of planned, chronologically-spaced releases, Web applications evolve continuously. </a:t>
            </a:r>
          </a:p>
          <a:p>
            <a:pPr algn="just" eaLnBrk="1" hangingPunct="1">
              <a:lnSpc>
                <a:spcPct val="100000"/>
              </a:lnSpc>
            </a:pPr>
            <a:r>
              <a:rPr lang="en-US" altLang="en-US" sz="1800" b="1" dirty="0">
                <a:solidFill>
                  <a:schemeClr val="folHlink"/>
                </a:solidFill>
                <a:latin typeface="Arial" panose="020B0604020202020204" pitchFamily="34" charset="0"/>
              </a:rPr>
              <a:t>Immediacy.</a:t>
            </a:r>
            <a:r>
              <a:rPr lang="en-US" altLang="en-US" sz="1800" dirty="0">
                <a:solidFill>
                  <a:schemeClr val="folHlink"/>
                </a:solidFill>
                <a:latin typeface="Arial" panose="020B0604020202020204" pitchFamily="34" charset="0"/>
              </a:rPr>
              <a:t> </a:t>
            </a:r>
            <a:r>
              <a:rPr lang="en-US" altLang="en-US" sz="1800" dirty="0">
                <a:latin typeface="Arial" panose="020B0604020202020204" pitchFamily="34" charset="0"/>
              </a:rPr>
              <a:t>Although </a:t>
            </a:r>
            <a:r>
              <a:rPr lang="en-US" altLang="en-US" sz="1800" i="1" dirty="0">
                <a:latin typeface="Arial" panose="020B0604020202020204" pitchFamily="34" charset="0"/>
              </a:rPr>
              <a:t>immediacy</a:t>
            </a:r>
            <a:r>
              <a:rPr lang="en-US" altLang="en-US" sz="1800" dirty="0">
                <a:latin typeface="Arial" panose="020B0604020202020204" pitchFamily="34" charset="0"/>
              </a:rPr>
              <a:t>—the compelling need to get software to market quickly—is a characteristic of many application domains, </a:t>
            </a:r>
            <a:r>
              <a:rPr lang="en-US" altLang="en-US" sz="1800" dirty="0" err="1">
                <a:latin typeface="Arial" panose="020B0604020202020204" pitchFamily="34" charset="0"/>
              </a:rPr>
              <a:t>WebApps</a:t>
            </a:r>
            <a:r>
              <a:rPr lang="en-US" altLang="en-US" sz="1800" dirty="0">
                <a:latin typeface="Arial" panose="020B0604020202020204" pitchFamily="34" charset="0"/>
              </a:rPr>
              <a:t> often exhibit a time to market that can be a matter of a few days or weeks.</a:t>
            </a:r>
          </a:p>
          <a:p>
            <a:pPr algn="just" eaLnBrk="1" hangingPunct="1">
              <a:lnSpc>
                <a:spcPct val="100000"/>
              </a:lnSpc>
            </a:pPr>
            <a:r>
              <a:rPr lang="en-US" altLang="en-US" sz="1800" b="1" dirty="0">
                <a:solidFill>
                  <a:schemeClr val="folHlink"/>
                </a:solidFill>
                <a:latin typeface="Arial" panose="020B0604020202020204" pitchFamily="34" charset="0"/>
              </a:rPr>
              <a:t>Security.</a:t>
            </a:r>
            <a:r>
              <a:rPr lang="en-US" altLang="en-US" sz="1800" b="1" dirty="0">
                <a:latin typeface="Arial" panose="020B0604020202020204" pitchFamily="34" charset="0"/>
              </a:rPr>
              <a:t>  </a:t>
            </a:r>
            <a:r>
              <a:rPr lang="en-US" altLang="en-US" sz="1800" dirty="0">
                <a:latin typeface="Arial" panose="020B0604020202020204" pitchFamily="34" charset="0"/>
              </a:rPr>
              <a:t>Because </a:t>
            </a:r>
            <a:r>
              <a:rPr lang="en-US" altLang="en-US" sz="1800" dirty="0" err="1">
                <a:latin typeface="Arial" panose="020B0604020202020204" pitchFamily="34" charset="0"/>
              </a:rPr>
              <a:t>WebApps</a:t>
            </a:r>
            <a:r>
              <a:rPr lang="en-US" altLang="en-US" sz="1800" dirty="0">
                <a:latin typeface="Arial" panose="020B0604020202020204" pitchFamily="34" charset="0"/>
              </a:rPr>
              <a:t> are available via network access, it is difficult, if not impossible, to limit the population of end-users who may access the application.</a:t>
            </a:r>
          </a:p>
          <a:p>
            <a:pPr algn="just" eaLnBrk="1" hangingPunct="1">
              <a:lnSpc>
                <a:spcPct val="100000"/>
              </a:lnSpc>
            </a:pPr>
            <a:r>
              <a:rPr lang="en-US" altLang="en-US" sz="1800" b="1" dirty="0">
                <a:solidFill>
                  <a:schemeClr val="folHlink"/>
                </a:solidFill>
                <a:latin typeface="Arial" panose="020B0604020202020204" pitchFamily="34" charset="0"/>
              </a:rPr>
              <a:t>Aesthetics.</a:t>
            </a:r>
            <a:r>
              <a:rPr lang="en-US" altLang="en-US" sz="1800" b="1" dirty="0">
                <a:latin typeface="Arial" panose="020B0604020202020204" pitchFamily="34" charset="0"/>
              </a:rPr>
              <a:t> </a:t>
            </a:r>
            <a:r>
              <a:rPr lang="en-US" altLang="en-US" sz="1800" dirty="0">
                <a:latin typeface="Arial" panose="020B0604020202020204" pitchFamily="34" charset="0"/>
              </a:rPr>
              <a:t>An undeniable part of the appeal of a </a:t>
            </a:r>
            <a:r>
              <a:rPr lang="en-US" altLang="en-US" sz="1800" dirty="0" err="1">
                <a:latin typeface="Arial" panose="020B0604020202020204" pitchFamily="34" charset="0"/>
              </a:rPr>
              <a:t>WebApp</a:t>
            </a:r>
            <a:r>
              <a:rPr lang="en-US" altLang="en-US" sz="1800" dirty="0">
                <a:latin typeface="Arial" panose="020B0604020202020204" pitchFamily="34" charset="0"/>
              </a:rPr>
              <a:t> is its look and feel. </a:t>
            </a:r>
          </a:p>
          <a:p>
            <a:pPr algn="r" eaLnBrk="1" hangingPunct="1">
              <a:lnSpc>
                <a:spcPct val="90000"/>
              </a:lnSpc>
              <a:buNone/>
            </a:pPr>
            <a:endParaRPr lang="en-US" altLang="en-US" sz="1800" b="1" dirty="0">
              <a:latin typeface="Arial" panose="020B0604020202020204" pitchFamily="34" charset="0"/>
            </a:endParaRPr>
          </a:p>
          <a:p>
            <a:pPr algn="r" eaLnBrk="1" hangingPunct="1">
              <a:lnSpc>
                <a:spcPct val="90000"/>
              </a:lnSpc>
              <a:buNone/>
            </a:pPr>
            <a:r>
              <a:rPr lang="en-US" altLang="en-US" sz="1800" b="1" dirty="0">
                <a:solidFill>
                  <a:srgbClr val="00B050"/>
                </a:solidFill>
                <a:latin typeface="Arial" panose="020B0604020202020204" pitchFamily="34" charset="0"/>
              </a:rPr>
              <a:t>End of session - 1</a:t>
            </a:r>
            <a:endParaRPr lang="en-US" altLang="en-US" sz="1800" b="1" dirty="0">
              <a:solidFill>
                <a:srgbClr val="00B050"/>
              </a:solidFill>
              <a:latin typeface="Palatino" pitchFamily="-128" charset="0"/>
            </a:endParaRPr>
          </a:p>
        </p:txBody>
      </p:sp>
      <p:sp>
        <p:nvSpPr>
          <p:cNvPr id="5" name="Slide Number Placeholder 4"/>
          <p:cNvSpPr>
            <a:spLocks noGrp="1"/>
          </p:cNvSpPr>
          <p:nvPr>
            <p:ph type="sldNum" sz="quarter" idx="11"/>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pPr defTabSz="685800"/>
            <a:fld id="{ED3966D5-99EB-4C5B-8A4C-D3584732F58A}" type="slidenum">
              <a:rPr lang="en-US" altLang="en-US" sz="750">
                <a:solidFill>
                  <a:prstClr val="black"/>
                </a:solidFill>
                <a:latin typeface="Helvetica" panose="020B0604020202020204" pitchFamily="34" charset="0"/>
              </a:rPr>
              <a:pPr defTabSz="685800"/>
              <a:t>18</a:t>
            </a:fld>
            <a:endParaRPr lang="en-US" altLang="en-US" sz="750">
              <a:solidFill>
                <a:prstClr val="black"/>
              </a:solidFill>
              <a:latin typeface="Helvetica" panose="020B0604020202020204" pitchFamily="34" charset="0"/>
            </a:endParaRPr>
          </a:p>
        </p:txBody>
      </p:sp>
    </p:spTree>
    <p:extLst>
      <p:ext uri="{BB962C8B-B14F-4D97-AF65-F5344CB8AC3E}">
        <p14:creationId xmlns:p14="http://schemas.microsoft.com/office/powerpoint/2010/main" xmlns="" val="2858796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a:xfrm>
            <a:off x="533400" y="1676400"/>
            <a:ext cx="7886700" cy="2349499"/>
          </a:xfrm>
        </p:spPr>
        <p:txBody>
          <a:bodyPr/>
          <a:lstStyle/>
          <a:p>
            <a:pPr marL="457200" indent="-457200">
              <a:buAutoNum type="arabicPeriod"/>
            </a:pPr>
            <a:r>
              <a:rPr lang="en-US" sz="2400" dirty="0"/>
              <a:t>Define Software.</a:t>
            </a:r>
          </a:p>
          <a:p>
            <a:pPr>
              <a:buNone/>
            </a:pPr>
            <a:r>
              <a:rPr lang="en-US" sz="2400" dirty="0"/>
              <a:t>2.   What is Bathtub curve.</a:t>
            </a:r>
          </a:p>
          <a:p>
            <a:pPr marL="457200" indent="-457200">
              <a:buAutoNum type="arabicPeriod" startAt="3"/>
            </a:pPr>
            <a:r>
              <a:rPr lang="en-US" sz="2400" dirty="0"/>
              <a:t>What are </a:t>
            </a:r>
            <a:r>
              <a:rPr lang="en-US" altLang="en-US" sz="2400" dirty="0"/>
              <a:t>Characteristics of S/W.</a:t>
            </a:r>
          </a:p>
          <a:p>
            <a:pPr marL="457200" indent="-457200">
              <a:buAutoNum type="arabicPeriod" startAt="3"/>
            </a:pPr>
            <a:r>
              <a:rPr lang="en-US" sz="2400" dirty="0"/>
              <a:t>What are different </a:t>
            </a:r>
            <a:r>
              <a:rPr lang="en-US" altLang="en-US" sz="2400" dirty="0"/>
              <a:t>Software Application Domains.</a:t>
            </a:r>
          </a:p>
          <a:p>
            <a:pPr marL="457200" indent="-457200">
              <a:buAutoNum type="arabicPeriod" startAt="3"/>
            </a:pPr>
            <a:r>
              <a:rPr lang="en-US" altLang="en-US" sz="2400" dirty="0"/>
              <a:t>Advantages of Software </a:t>
            </a:r>
          </a:p>
          <a:p>
            <a:pPr marL="457200" indent="-457200">
              <a:buAutoNum type="arabicPeriod" startAt="3"/>
            </a:pPr>
            <a:endParaRPr lang="en-US" sz="2400" dirty="0"/>
          </a:p>
        </p:txBody>
      </p:sp>
      <p:sp>
        <p:nvSpPr>
          <p:cNvPr id="4" name="Slide Number Placeholder 3"/>
          <p:cNvSpPr>
            <a:spLocks noGrp="1"/>
          </p:cNvSpPr>
          <p:nvPr>
            <p:ph type="sldNum" sz="quarter" idx="11"/>
          </p:nvPr>
        </p:nvSpPr>
        <p:spPr/>
        <p:txBody>
          <a:bodyPr/>
          <a:lstStyle/>
          <a:p>
            <a:fld id="{B6F15528-21DE-4FAA-801E-634DDDAF4B2B}"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8213" y="701400"/>
            <a:ext cx="6664586" cy="11338489"/>
          </a:xfrm>
          <a:prstGeom prst="rect">
            <a:avLst/>
          </a:prstGeom>
        </p:spPr>
        <p:txBody>
          <a:bodyPr wrap="square" lIns="91440" tIns="45720" rIns="91440" bIns="45720" anchor="t">
            <a:spAutoFit/>
          </a:bodyPr>
          <a:lstStyle/>
          <a:p>
            <a:pPr algn="ctr">
              <a:spcBef>
                <a:spcPts val="600"/>
              </a:spcBef>
              <a:spcAft>
                <a:spcPts val="600"/>
              </a:spcAft>
            </a:pPr>
            <a:r>
              <a:rPr lang="en-IN" sz="2600" b="1" dirty="0" smtClean="0">
                <a:solidFill>
                  <a:srgbClr val="C00000"/>
                </a:solidFill>
                <a:latin typeface="Times New Roman" panose="02020603050405020304" pitchFamily="18" charset="0"/>
                <a:cs typeface="Times New Roman" panose="02020603050405020304" pitchFamily="18" charset="0"/>
              </a:rPr>
              <a:t>AGENDA</a:t>
            </a:r>
          </a:p>
          <a:p>
            <a:pPr algn="ctr">
              <a:spcBef>
                <a:spcPts val="600"/>
              </a:spcBef>
              <a:spcAft>
                <a:spcPts val="600"/>
              </a:spcAft>
            </a:pPr>
            <a:endParaRPr lang="en-IN" sz="2600" b="1" dirty="0" smtClean="0">
              <a:solidFill>
                <a:srgbClr val="C00000"/>
              </a:solidFill>
              <a:latin typeface="Times New Roman" panose="02020603050405020304" pitchFamily="18" charset="0"/>
              <a:cs typeface="Times New Roman" panose="02020603050405020304" pitchFamily="18" charset="0"/>
            </a:endParaRPr>
          </a:p>
          <a:p>
            <a:pPr marL="514350" indent="-514350">
              <a:spcBef>
                <a:spcPts val="600"/>
              </a:spcBef>
              <a:spcAft>
                <a:spcPts val="600"/>
              </a:spcAft>
              <a:buFont typeface="Wingdings" panose="05000000000000000000" pitchFamily="2" charset="2"/>
              <a:buChar char="v"/>
            </a:pPr>
            <a:r>
              <a:rPr lang="en-IN" sz="2600" b="1" dirty="0">
                <a:latin typeface="Times New Roman" panose="02020603050405020304" pitchFamily="18" charset="0"/>
                <a:ea typeface="+mn-lt"/>
                <a:cs typeface="Times New Roman" panose="02020603050405020304" pitchFamily="18" charset="0"/>
              </a:rPr>
              <a:t>INTRODUCTION</a:t>
            </a:r>
          </a:p>
          <a:p>
            <a:pPr marL="514350" indent="-514350">
              <a:spcBef>
                <a:spcPts val="600"/>
              </a:spcBef>
              <a:spcAft>
                <a:spcPts val="600"/>
              </a:spcAft>
              <a:buFont typeface="Wingdings" panose="05000000000000000000" pitchFamily="2" charset="2"/>
              <a:buChar char="v"/>
            </a:pPr>
            <a:r>
              <a:rPr lang="en-US" sz="2600" b="1" dirty="0">
                <a:latin typeface="Times New Roman" panose="02020603050405020304" pitchFamily="18" charset="0"/>
                <a:ea typeface="+mn-lt"/>
                <a:cs typeface="Times New Roman" panose="02020603050405020304" pitchFamily="18" charset="0"/>
              </a:rPr>
              <a:t>Characteristics of S/W</a:t>
            </a:r>
            <a:endParaRPr lang="en-IN" sz="2600" dirty="0">
              <a:latin typeface="Times New Roman" panose="02020603050405020304" pitchFamily="18" charset="0"/>
              <a:ea typeface="+mn-lt"/>
              <a:cs typeface="Times New Roman" panose="02020603050405020304" pitchFamily="18" charset="0"/>
            </a:endParaRPr>
          </a:p>
          <a:p>
            <a:pPr marL="514350" indent="-514350">
              <a:spcBef>
                <a:spcPts val="600"/>
              </a:spcBef>
              <a:spcAft>
                <a:spcPts val="600"/>
              </a:spcAft>
              <a:buFont typeface="Wingdings" panose="05000000000000000000" pitchFamily="2" charset="2"/>
              <a:buChar char="v"/>
            </a:pPr>
            <a:r>
              <a:rPr lang="en-US" sz="2600" b="1" dirty="0" smtClean="0">
                <a:latin typeface="Times New Roman" panose="02020603050405020304" pitchFamily="18" charset="0"/>
                <a:ea typeface="+mn-lt"/>
                <a:cs typeface="Times New Roman" panose="02020603050405020304" pitchFamily="18" charset="0"/>
              </a:rPr>
              <a:t>Failure </a:t>
            </a:r>
            <a:r>
              <a:rPr lang="en-US" sz="2600" b="1" dirty="0">
                <a:latin typeface="Times New Roman" panose="02020603050405020304" pitchFamily="18" charset="0"/>
                <a:ea typeface="+mn-lt"/>
                <a:cs typeface="Times New Roman" panose="02020603050405020304" pitchFamily="18" charset="0"/>
              </a:rPr>
              <a:t>curves for hardware</a:t>
            </a:r>
            <a:endParaRPr lang="en-US" sz="2600" dirty="0">
              <a:latin typeface="Times New Roman" panose="02020603050405020304" pitchFamily="18" charset="0"/>
              <a:ea typeface="+mn-lt"/>
              <a:cs typeface="Times New Roman" panose="02020603050405020304" pitchFamily="18" charset="0"/>
            </a:endParaRPr>
          </a:p>
          <a:p>
            <a:pPr marL="514350" indent="-514350">
              <a:spcBef>
                <a:spcPts val="600"/>
              </a:spcBef>
              <a:spcAft>
                <a:spcPts val="600"/>
              </a:spcAft>
              <a:buFont typeface="Wingdings" panose="05000000000000000000" pitchFamily="2" charset="2"/>
              <a:buChar char="v"/>
            </a:pPr>
            <a:r>
              <a:rPr lang="en-US" sz="2600" b="1" dirty="0">
                <a:latin typeface="Times New Roman" panose="02020603050405020304" pitchFamily="18" charset="0"/>
                <a:ea typeface="+mn-lt"/>
                <a:cs typeface="Times New Roman" panose="02020603050405020304" pitchFamily="18" charset="0"/>
              </a:rPr>
              <a:t>Failure curves for </a:t>
            </a:r>
            <a:r>
              <a:rPr lang="en-US" sz="2600" b="1" dirty="0" smtClean="0">
                <a:latin typeface="Times New Roman" panose="02020603050405020304" pitchFamily="18" charset="0"/>
                <a:ea typeface="+mn-lt"/>
                <a:cs typeface="Times New Roman" panose="02020603050405020304" pitchFamily="18" charset="0"/>
              </a:rPr>
              <a:t>Software</a:t>
            </a:r>
            <a:endParaRPr lang="en-US" sz="2600" dirty="0">
              <a:latin typeface="Times New Roman" panose="02020603050405020304" pitchFamily="18" charset="0"/>
              <a:ea typeface="+mn-lt"/>
              <a:cs typeface="Times New Roman" panose="02020603050405020304" pitchFamily="18" charset="0"/>
            </a:endParaRPr>
          </a:p>
          <a:p>
            <a:pPr marL="514350" indent="-514350">
              <a:lnSpc>
                <a:spcPct val="90000"/>
              </a:lnSpc>
              <a:spcBef>
                <a:spcPts val="600"/>
              </a:spcBef>
              <a:spcAft>
                <a:spcPts val="600"/>
              </a:spcAft>
              <a:buFont typeface="Wingdings" panose="05000000000000000000" pitchFamily="2" charset="2"/>
              <a:buChar char="v"/>
            </a:pPr>
            <a:r>
              <a:rPr lang="en-US" sz="2600" b="1" dirty="0" smtClean="0">
                <a:latin typeface="Times New Roman" panose="02020603050405020304" pitchFamily="18" charset="0"/>
                <a:ea typeface="+mn-lt"/>
                <a:cs typeface="Times New Roman" panose="02020603050405020304" pitchFamily="18" charset="0"/>
              </a:rPr>
              <a:t>Software </a:t>
            </a:r>
            <a:r>
              <a:rPr lang="en-US" sz="2600" b="1" dirty="0">
                <a:latin typeface="Times New Roman" panose="02020603050405020304" pitchFamily="18" charset="0"/>
                <a:ea typeface="+mn-lt"/>
                <a:cs typeface="Times New Roman" panose="02020603050405020304" pitchFamily="18" charset="0"/>
              </a:rPr>
              <a:t>Application </a:t>
            </a:r>
            <a:r>
              <a:rPr lang="en-US" sz="2600" b="1" dirty="0" smtClean="0">
                <a:latin typeface="Times New Roman" panose="02020603050405020304" pitchFamily="18" charset="0"/>
                <a:ea typeface="+mn-lt"/>
                <a:cs typeface="Times New Roman" panose="02020603050405020304" pitchFamily="18" charset="0"/>
              </a:rPr>
              <a:t>Domains</a:t>
            </a:r>
            <a:endParaRPr lang="en-US" sz="2600" b="1" dirty="0">
              <a:latin typeface="Times New Roman" panose="02020603050405020304" pitchFamily="18" charset="0"/>
              <a:ea typeface="+mn-lt"/>
              <a:cs typeface="Times New Roman" panose="02020603050405020304" pitchFamily="18" charset="0"/>
            </a:endParaRPr>
          </a:p>
          <a:p>
            <a:pPr marL="514350" indent="-514350">
              <a:spcBef>
                <a:spcPts val="600"/>
              </a:spcBef>
              <a:spcAft>
                <a:spcPts val="600"/>
              </a:spcAft>
              <a:buFont typeface="Wingdings" panose="05000000000000000000" pitchFamily="2" charset="2"/>
              <a:buChar char="v"/>
            </a:pPr>
            <a:r>
              <a:rPr lang="en-US" sz="2600" b="1" dirty="0">
                <a:latin typeface="Times New Roman" panose="02020603050405020304" pitchFamily="18" charset="0"/>
                <a:ea typeface="+mn-lt"/>
                <a:cs typeface="Times New Roman" panose="02020603050405020304" pitchFamily="18" charset="0"/>
              </a:rPr>
              <a:t>Importance of software Engineering</a:t>
            </a:r>
            <a:endParaRPr lang="en-US" sz="2600" dirty="0">
              <a:latin typeface="Times New Roman" panose="02020603050405020304" pitchFamily="18" charset="0"/>
              <a:ea typeface="+mn-lt"/>
              <a:cs typeface="Times New Roman" panose="02020603050405020304" pitchFamily="18" charset="0"/>
            </a:endParaRPr>
          </a:p>
          <a:p>
            <a:pPr marL="514350" indent="-514350">
              <a:spcBef>
                <a:spcPts val="600"/>
              </a:spcBef>
              <a:spcAft>
                <a:spcPts val="600"/>
              </a:spcAft>
              <a:buFont typeface="Wingdings" panose="05000000000000000000" pitchFamily="2" charset="2"/>
              <a:buChar char="v"/>
            </a:pPr>
            <a:r>
              <a:rPr lang="en-US" sz="2600" b="1" dirty="0">
                <a:latin typeface="Times New Roman" panose="02020603050405020304" pitchFamily="18" charset="0"/>
                <a:ea typeface="+mn-lt"/>
                <a:cs typeface="Times New Roman" panose="02020603050405020304" pitchFamily="18" charset="0"/>
              </a:rPr>
              <a:t>Software - New</a:t>
            </a:r>
            <a:r>
              <a:rPr lang="en-US" sz="2600" dirty="0">
                <a:latin typeface="Times New Roman" panose="02020603050405020304" pitchFamily="18" charset="0"/>
                <a:ea typeface="+mn-lt"/>
                <a:cs typeface="Times New Roman" panose="02020603050405020304" pitchFamily="18" charset="0"/>
              </a:rPr>
              <a:t> </a:t>
            </a:r>
            <a:r>
              <a:rPr lang="en-US" sz="2600" b="1" dirty="0">
                <a:latin typeface="Times New Roman" panose="02020603050405020304" pitchFamily="18" charset="0"/>
                <a:ea typeface="+mn-lt"/>
                <a:cs typeface="Times New Roman" panose="02020603050405020304" pitchFamily="18" charset="0"/>
              </a:rPr>
              <a:t>Challenges</a:t>
            </a:r>
            <a:endParaRPr lang="en-US" sz="2600" dirty="0">
              <a:latin typeface="Times New Roman" panose="02020603050405020304" pitchFamily="18" charset="0"/>
              <a:ea typeface="+mn-lt"/>
              <a:cs typeface="Times New Roman" panose="02020603050405020304" pitchFamily="18" charset="0"/>
            </a:endParaRPr>
          </a:p>
          <a:p>
            <a:pPr marL="514350" indent="-514350">
              <a:spcBef>
                <a:spcPts val="600"/>
              </a:spcBef>
              <a:spcAft>
                <a:spcPts val="600"/>
              </a:spcAft>
              <a:buFont typeface="Wingdings" panose="05000000000000000000" pitchFamily="2" charset="2"/>
              <a:buChar char="v"/>
            </a:pPr>
            <a:r>
              <a:rPr lang="en-US" sz="2600" b="1" dirty="0">
                <a:latin typeface="Times New Roman" panose="02020603050405020304" pitchFamily="18" charset="0"/>
                <a:ea typeface="+mn-lt"/>
                <a:cs typeface="Times New Roman" panose="02020603050405020304" pitchFamily="18" charset="0"/>
              </a:rPr>
              <a:t>Unique Nature of </a:t>
            </a:r>
            <a:r>
              <a:rPr lang="en-US" sz="2600" b="1" dirty="0" err="1">
                <a:latin typeface="Times New Roman" panose="02020603050405020304" pitchFamily="18" charset="0"/>
                <a:ea typeface="+mn-lt"/>
                <a:cs typeface="Times New Roman" panose="02020603050405020304" pitchFamily="18" charset="0"/>
              </a:rPr>
              <a:t>WebApps</a:t>
            </a:r>
            <a:r>
              <a:rPr lang="en-US" sz="2600" b="1" dirty="0">
                <a:latin typeface="Times New Roman" panose="02020603050405020304" pitchFamily="18" charset="0"/>
                <a:ea typeface="+mn-lt"/>
                <a:cs typeface="Times New Roman" panose="02020603050405020304" pitchFamily="18" charset="0"/>
              </a:rPr>
              <a:t> </a:t>
            </a:r>
            <a:endParaRPr lang="en-US" sz="2600" dirty="0">
              <a:latin typeface="Times New Roman" panose="02020603050405020304" pitchFamily="18" charset="0"/>
              <a:ea typeface="+mn-lt"/>
              <a:cs typeface="Times New Roman" panose="02020603050405020304" pitchFamily="18" charset="0"/>
            </a:endParaRPr>
          </a:p>
          <a:p>
            <a:pPr>
              <a:spcBef>
                <a:spcPts val="600"/>
              </a:spcBef>
              <a:spcAft>
                <a:spcPts val="600"/>
              </a:spcAft>
            </a:pPr>
            <a:endParaRPr lang="en-US" sz="2600" b="1" dirty="0">
              <a:latin typeface="Times New Roman" panose="02020603050405020304" pitchFamily="18" charset="0"/>
              <a:ea typeface="+mn-lt"/>
              <a:cs typeface="Times New Roman" panose="02020603050405020304" pitchFamily="18" charset="0"/>
            </a:endParaRPr>
          </a:p>
          <a:p>
            <a:pPr>
              <a:spcBef>
                <a:spcPts val="600"/>
              </a:spcBef>
              <a:spcAft>
                <a:spcPts val="600"/>
              </a:spcAft>
            </a:pPr>
            <a:endParaRPr lang="en-US" sz="2600" dirty="0">
              <a:solidFill>
                <a:srgbClr val="000000"/>
              </a:solidFill>
              <a:latin typeface="Times New Roman" panose="02020603050405020304" pitchFamily="18" charset="0"/>
              <a:ea typeface="+mn-lt"/>
              <a:cs typeface="Times New Roman" panose="02020603050405020304" pitchFamily="18" charset="0"/>
            </a:endParaRPr>
          </a:p>
          <a:p>
            <a:pPr algn="ctr">
              <a:lnSpc>
                <a:spcPct val="90000"/>
              </a:lnSpc>
              <a:spcBef>
                <a:spcPts val="600"/>
              </a:spcBef>
              <a:spcAft>
                <a:spcPts val="600"/>
              </a:spcAft>
            </a:pPr>
            <a:endParaRPr lang="en-US" sz="2600" b="1" dirty="0">
              <a:solidFill>
                <a:srgbClr val="C00000"/>
              </a:solidFill>
              <a:latin typeface="Times New Roman" panose="02020603050405020304" pitchFamily="18" charset="0"/>
              <a:ea typeface="+mn-lt"/>
              <a:cs typeface="Times New Roman" panose="02020603050405020304" pitchFamily="18" charset="0"/>
            </a:endParaRPr>
          </a:p>
          <a:p>
            <a:pPr>
              <a:spcBef>
                <a:spcPts val="600"/>
              </a:spcBef>
              <a:spcAft>
                <a:spcPts val="600"/>
              </a:spcAft>
            </a:pPr>
            <a:endParaRPr lang="en-US" sz="2600" b="1" dirty="0">
              <a:latin typeface="Times New Roman" panose="02020603050405020304" pitchFamily="18" charset="0"/>
              <a:ea typeface="+mn-lt"/>
              <a:cs typeface="Times New Roman" panose="02020603050405020304" pitchFamily="18" charset="0"/>
            </a:endParaRPr>
          </a:p>
          <a:p>
            <a:pPr>
              <a:spcBef>
                <a:spcPts val="600"/>
              </a:spcBef>
              <a:spcAft>
                <a:spcPts val="600"/>
              </a:spcAft>
            </a:pPr>
            <a:r>
              <a:rPr lang="en-US" sz="2600" b="1" dirty="0">
                <a:latin typeface="Times New Roman" panose="02020603050405020304" pitchFamily="18" charset="0"/>
                <a:ea typeface="+mn-lt"/>
                <a:cs typeface="Times New Roman" panose="02020603050405020304" pitchFamily="18" charset="0"/>
              </a:rPr>
              <a:t/>
            </a:r>
            <a:br>
              <a:rPr lang="en-US" sz="2600" b="1" dirty="0">
                <a:latin typeface="Times New Roman" panose="02020603050405020304" pitchFamily="18" charset="0"/>
                <a:ea typeface="+mn-lt"/>
                <a:cs typeface="Times New Roman" panose="02020603050405020304" pitchFamily="18" charset="0"/>
              </a:rPr>
            </a:br>
            <a:endParaRPr lang="en-US" sz="2600" dirty="0">
              <a:latin typeface="Times New Roman" panose="02020603050405020304" pitchFamily="18" charset="0"/>
              <a:ea typeface="+mn-lt"/>
              <a:cs typeface="Times New Roman" panose="02020603050405020304" pitchFamily="18" charset="0"/>
            </a:endParaRPr>
          </a:p>
          <a:p>
            <a:pPr>
              <a:spcBef>
                <a:spcPts val="600"/>
              </a:spcBef>
              <a:spcAft>
                <a:spcPts val="600"/>
              </a:spcAft>
            </a:pPr>
            <a:endParaRPr lang="en-US" sz="2600" b="1" dirty="0">
              <a:solidFill>
                <a:srgbClr val="000000"/>
              </a:solidFill>
              <a:latin typeface="Times New Roman" panose="02020603050405020304" pitchFamily="18" charset="0"/>
              <a:cs typeface="Times New Roman" panose="02020603050405020304" pitchFamily="18" charset="0"/>
            </a:endParaRPr>
          </a:p>
          <a:p>
            <a:pPr algn="ctr">
              <a:spcBef>
                <a:spcPts val="600"/>
              </a:spcBef>
              <a:spcAft>
                <a:spcPts val="600"/>
              </a:spcAft>
            </a:pPr>
            <a:endParaRPr lang="en-IN" sz="2600" b="1" dirty="0">
              <a:solidFill>
                <a:srgbClr val="C00000"/>
              </a:solidFill>
              <a:latin typeface="Times New Roman" panose="02020603050405020304" pitchFamily="18" charset="0"/>
              <a:cs typeface="Times New Roman" panose="02020603050405020304" pitchFamily="18" charset="0"/>
            </a:endParaRPr>
          </a:p>
          <a:p>
            <a:pPr algn="ctr">
              <a:spcBef>
                <a:spcPts val="600"/>
              </a:spcBef>
              <a:spcAft>
                <a:spcPts val="600"/>
              </a:spcAft>
            </a:pPr>
            <a:endParaRPr lang="en-IN" sz="2600" b="1" dirty="0">
              <a:solidFill>
                <a:srgbClr val="C00000"/>
              </a:solidFill>
              <a:latin typeface="Times New Roman" panose="02020603050405020304" pitchFamily="18" charset="0"/>
              <a:cs typeface="Times New Roman" panose="02020603050405020304" pitchFamily="18" charset="0"/>
            </a:endParaRPr>
          </a:p>
          <a:p>
            <a:pPr algn="ctr">
              <a:spcBef>
                <a:spcPts val="600"/>
              </a:spcBef>
              <a:spcAft>
                <a:spcPts val="600"/>
              </a:spcAft>
            </a:pPr>
            <a:endParaRPr lang="en-IN" sz="2600" b="1" dirty="0">
              <a:solidFill>
                <a:srgbClr val="C00000"/>
              </a:solidFill>
              <a:latin typeface="Times New Roman" panose="02020603050405020304" pitchFamily="18" charset="0"/>
              <a:cs typeface="Times New Roman" panose="02020603050405020304" pitchFamily="18" charset="0"/>
            </a:endParaRPr>
          </a:p>
          <a:p>
            <a:pPr algn="ctr">
              <a:spcBef>
                <a:spcPts val="600"/>
              </a:spcBef>
              <a:spcAft>
                <a:spcPts val="600"/>
              </a:spcAft>
            </a:pPr>
            <a:endParaRPr lang="en-IN" sz="2600" b="1" dirty="0">
              <a:solidFill>
                <a:srgbClr val="C0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976312" y="2008800"/>
            <a:ext cx="184731" cy="369332"/>
          </a:xfrm>
          <a:prstGeom prst="rect">
            <a:avLst/>
          </a:prstGeom>
        </p:spPr>
        <p:txBody>
          <a:bodyPr wrap="none" lIns="91440" tIns="45720" rIns="91440" bIns="45720" anchor="t">
            <a:spAutoFit/>
          </a:bodyPr>
          <a:lstStyle/>
          <a:p>
            <a:endParaRPr lang="en-US" altLang="en-US" b="1" dirty="0">
              <a:cs typeface="Calibri"/>
            </a:endParaRPr>
          </a:p>
        </p:txBody>
      </p:sp>
      <p:sp>
        <p:nvSpPr>
          <p:cNvPr id="4" name="Slide Number Placeholder 3"/>
          <p:cNvSpPr>
            <a:spLocks noGrp="1"/>
          </p:cNvSpPr>
          <p:nvPr>
            <p:ph type="sldNum" sz="quarter" idx="11"/>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xmlns="" val="3344790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EBDDDCD-C4EA-1597-0EF1-A94CEF4E8397}"/>
              </a:ext>
            </a:extLst>
          </p:cNvPr>
          <p:cNvSpPr>
            <a:spLocks noGrp="1"/>
          </p:cNvSpPr>
          <p:nvPr>
            <p:ph idx="1"/>
          </p:nvPr>
        </p:nvSpPr>
        <p:spPr/>
        <p:txBody>
          <a:bodyPr/>
          <a:lstStyle/>
          <a:p>
            <a:pPr marL="0" indent="0">
              <a:buNone/>
            </a:pPr>
            <a:endParaRPr lang="en-US">
              <a:cs typeface="Calibri"/>
            </a:endParaRP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a:p>
            <a:pPr marL="0" indent="0">
              <a:buNone/>
            </a:pPr>
            <a:r>
              <a:rPr lang="en-US" dirty="0">
                <a:cs typeface="Calibri"/>
              </a:rPr>
              <a:t>                                     Any Query</a:t>
            </a:r>
          </a:p>
        </p:txBody>
      </p:sp>
      <p:sp>
        <p:nvSpPr>
          <p:cNvPr id="2" name="Slide Number Placeholder 1"/>
          <p:cNvSpPr>
            <a:spLocks noGrp="1"/>
          </p:cNvSpPr>
          <p:nvPr>
            <p:ph type="sldNum" sz="quarter" idx="11"/>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xmlns="" val="3714198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304800" y="1435894"/>
            <a:ext cx="6551835" cy="481670"/>
          </a:xfrm>
          <a:noFill/>
        </p:spPr>
        <p:txBody>
          <a:bodyPr vert="horz" wrap="square" lIns="47625" tIns="19050" rIns="47625" bIns="19050" rtlCol="0" anchor="t">
            <a:spAutoFit/>
          </a:bodyPr>
          <a:lstStyle/>
          <a:p>
            <a:pPr algn="l" eaLnBrk="1" hangingPunct="1"/>
            <a:r>
              <a:rPr lang="en-US" altLang="en-US" sz="3200" dirty="0"/>
              <a:t>What is </a:t>
            </a:r>
            <a:r>
              <a:rPr lang="en-US" altLang="en-US" sz="3200" dirty="0" smtClean="0"/>
              <a:t>Software?</a:t>
            </a:r>
            <a:endParaRPr lang="en-US" altLang="en-US" sz="3200" dirty="0"/>
          </a:p>
        </p:txBody>
      </p:sp>
      <p:sp>
        <p:nvSpPr>
          <p:cNvPr id="9" name="Slide Number Placeholder 4"/>
          <p:cNvSpPr>
            <a:spLocks noGrp="1"/>
          </p:cNvSpPr>
          <p:nvPr>
            <p:ph type="sldNum" sz="quarter" idx="11"/>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862CFA7F-182D-4A7B-BD82-C727FFA4FE98}" type="slidenum">
              <a:rPr lang="en-US" altLang="en-US" sz="750">
                <a:latin typeface="Helvetica" panose="020B0604020202020204" pitchFamily="34" charset="0"/>
              </a:rPr>
              <a:pPr/>
              <a:t>3</a:t>
            </a:fld>
            <a:endParaRPr lang="en-US" altLang="en-US" sz="750">
              <a:latin typeface="Helvetica" panose="020B0604020202020204" pitchFamily="34" charset="0"/>
            </a:endParaRPr>
          </a:p>
        </p:txBody>
      </p:sp>
      <p:sp>
        <p:nvSpPr>
          <p:cNvPr id="125983" name="Rectangle 31"/>
          <p:cNvSpPr>
            <a:spLocks noChangeArrowheads="1"/>
          </p:cNvSpPr>
          <p:nvPr/>
        </p:nvSpPr>
        <p:spPr bwMode="auto">
          <a:xfrm>
            <a:off x="2805112" y="2955131"/>
            <a:ext cx="137120" cy="462051"/>
          </a:xfrm>
          <a:prstGeom prst="rect">
            <a:avLst/>
          </a:prstGeom>
          <a:noFill/>
          <a:ln w="12700">
            <a:noFill/>
            <a:miter lim="800000"/>
            <a:headEnd/>
            <a:tailEnd/>
          </a:ln>
          <a:effectLst/>
        </p:spPr>
        <p:txBody>
          <a:bodyPr wrap="none" lIns="67865" tIns="33338" rIns="67865" bIns="33338">
            <a:spAutoFit/>
          </a:bodyPr>
          <a:lstStyle/>
          <a:p>
            <a:pPr>
              <a:defRPr/>
            </a:pPr>
            <a:endParaRPr lang="en-US" sz="1350" b="1">
              <a:effectLst>
                <a:outerShdw blurRad="38100" dist="38100" dir="2700000" algn="tl">
                  <a:srgbClr val="FFFFFF"/>
                </a:outerShdw>
              </a:effectLst>
              <a:latin typeface="Palatino" pitchFamily="-128" charset="0"/>
              <a:ea typeface="ＭＳ Ｐゴシック" pitchFamily="-128" charset="-128"/>
            </a:endParaRPr>
          </a:p>
          <a:p>
            <a:pPr>
              <a:lnSpc>
                <a:spcPct val="90000"/>
              </a:lnSpc>
              <a:defRPr/>
            </a:pPr>
            <a:endParaRPr lang="en-US" sz="1350" b="1">
              <a:effectLst>
                <a:outerShdw blurRad="38100" dist="38100" dir="2700000" algn="tl">
                  <a:srgbClr val="FFFFFF"/>
                </a:outerShdw>
              </a:effectLst>
              <a:latin typeface="Palatino" pitchFamily="-128" charset="0"/>
              <a:ea typeface="ＭＳ Ｐゴシック" pitchFamily="-128" charset="-128"/>
            </a:endParaRPr>
          </a:p>
        </p:txBody>
      </p:sp>
      <p:sp>
        <p:nvSpPr>
          <p:cNvPr id="125984" name="Rectangle 32"/>
          <p:cNvSpPr>
            <a:spLocks noChangeArrowheads="1"/>
          </p:cNvSpPr>
          <p:nvPr/>
        </p:nvSpPr>
        <p:spPr bwMode="auto">
          <a:xfrm>
            <a:off x="2805112" y="3490913"/>
            <a:ext cx="137120" cy="462051"/>
          </a:xfrm>
          <a:prstGeom prst="rect">
            <a:avLst/>
          </a:prstGeom>
          <a:noFill/>
          <a:ln w="12700">
            <a:noFill/>
            <a:miter lim="800000"/>
            <a:headEnd/>
            <a:tailEnd/>
          </a:ln>
          <a:effectLst/>
        </p:spPr>
        <p:txBody>
          <a:bodyPr wrap="none" lIns="67865" tIns="33338" rIns="67865" bIns="33338">
            <a:spAutoFit/>
          </a:bodyPr>
          <a:lstStyle/>
          <a:p>
            <a:pPr>
              <a:defRPr/>
            </a:pPr>
            <a:endParaRPr lang="en-US" sz="1350" b="1">
              <a:effectLst>
                <a:outerShdw blurRad="38100" dist="38100" dir="2700000" algn="tl">
                  <a:srgbClr val="FFFFFF"/>
                </a:outerShdw>
              </a:effectLst>
              <a:latin typeface="Palatino" pitchFamily="-128" charset="0"/>
              <a:ea typeface="ＭＳ Ｐゴシック" pitchFamily="-128" charset="-128"/>
            </a:endParaRPr>
          </a:p>
          <a:p>
            <a:pPr>
              <a:lnSpc>
                <a:spcPct val="90000"/>
              </a:lnSpc>
              <a:defRPr/>
            </a:pPr>
            <a:endParaRPr lang="en-US" sz="1350" b="1">
              <a:effectLst>
                <a:outerShdw blurRad="38100" dist="38100" dir="2700000" algn="tl">
                  <a:srgbClr val="FFFFFF"/>
                </a:outerShdw>
              </a:effectLst>
              <a:latin typeface="Palatino" pitchFamily="-128" charset="0"/>
              <a:ea typeface="ＭＳ Ｐゴシック" pitchFamily="-128" charset="-128"/>
            </a:endParaRPr>
          </a:p>
        </p:txBody>
      </p:sp>
      <p:sp>
        <p:nvSpPr>
          <p:cNvPr id="125985" name="Rectangle 33"/>
          <p:cNvSpPr>
            <a:spLocks noChangeArrowheads="1"/>
          </p:cNvSpPr>
          <p:nvPr/>
        </p:nvSpPr>
        <p:spPr bwMode="auto">
          <a:xfrm>
            <a:off x="2805112" y="4026694"/>
            <a:ext cx="137120" cy="462051"/>
          </a:xfrm>
          <a:prstGeom prst="rect">
            <a:avLst/>
          </a:prstGeom>
          <a:noFill/>
          <a:ln w="12700">
            <a:noFill/>
            <a:miter lim="800000"/>
            <a:headEnd/>
            <a:tailEnd/>
          </a:ln>
          <a:effectLst/>
        </p:spPr>
        <p:txBody>
          <a:bodyPr wrap="none" lIns="67865" tIns="33338" rIns="67865" bIns="33338">
            <a:spAutoFit/>
          </a:bodyPr>
          <a:lstStyle/>
          <a:p>
            <a:pPr>
              <a:defRPr/>
            </a:pPr>
            <a:endParaRPr lang="en-US" sz="1350" b="1">
              <a:effectLst>
                <a:outerShdw blurRad="38100" dist="38100" dir="2700000" algn="tl">
                  <a:srgbClr val="FFFFFF"/>
                </a:outerShdw>
              </a:effectLst>
              <a:latin typeface="Palatino" pitchFamily="-128" charset="0"/>
              <a:ea typeface="ＭＳ Ｐゴシック" pitchFamily="-128" charset="-128"/>
            </a:endParaRPr>
          </a:p>
          <a:p>
            <a:pPr>
              <a:lnSpc>
                <a:spcPct val="90000"/>
              </a:lnSpc>
              <a:defRPr/>
            </a:pPr>
            <a:endParaRPr lang="en-US" sz="1350" b="1">
              <a:effectLst>
                <a:outerShdw blurRad="38100" dist="38100" dir="2700000" algn="tl">
                  <a:srgbClr val="FFFFFF"/>
                </a:outerShdw>
              </a:effectLst>
              <a:latin typeface="Palatino" pitchFamily="-128" charset="0"/>
              <a:ea typeface="ＭＳ Ｐゴシック" pitchFamily="-128" charset="-128"/>
            </a:endParaRPr>
          </a:p>
        </p:txBody>
      </p:sp>
      <p:sp>
        <p:nvSpPr>
          <p:cNvPr id="125986" name="Rectangle 34"/>
          <p:cNvSpPr>
            <a:spLocks noChangeArrowheads="1"/>
          </p:cNvSpPr>
          <p:nvPr/>
        </p:nvSpPr>
        <p:spPr bwMode="auto">
          <a:xfrm>
            <a:off x="2805112" y="4562475"/>
            <a:ext cx="137120" cy="462051"/>
          </a:xfrm>
          <a:prstGeom prst="rect">
            <a:avLst/>
          </a:prstGeom>
          <a:noFill/>
          <a:ln w="12700">
            <a:noFill/>
            <a:miter lim="800000"/>
            <a:headEnd/>
            <a:tailEnd/>
          </a:ln>
          <a:effectLst/>
        </p:spPr>
        <p:txBody>
          <a:bodyPr wrap="none" lIns="67865" tIns="33338" rIns="67865" bIns="33338">
            <a:spAutoFit/>
          </a:bodyPr>
          <a:lstStyle/>
          <a:p>
            <a:pPr>
              <a:defRPr/>
            </a:pPr>
            <a:endParaRPr lang="en-US" sz="1350" b="1">
              <a:effectLst>
                <a:outerShdw blurRad="38100" dist="38100" dir="2700000" algn="tl">
                  <a:srgbClr val="FFFFFF"/>
                </a:outerShdw>
              </a:effectLst>
              <a:latin typeface="Palatino" pitchFamily="-128" charset="0"/>
              <a:ea typeface="ＭＳ Ｐゴシック" pitchFamily="-128" charset="-128"/>
            </a:endParaRPr>
          </a:p>
          <a:p>
            <a:pPr>
              <a:lnSpc>
                <a:spcPct val="90000"/>
              </a:lnSpc>
              <a:defRPr/>
            </a:pPr>
            <a:endParaRPr lang="en-US" sz="1350" b="1">
              <a:effectLst>
                <a:outerShdw blurRad="38100" dist="38100" dir="2700000" algn="tl">
                  <a:srgbClr val="FFFFFF"/>
                </a:outerShdw>
              </a:effectLst>
              <a:latin typeface="Palatino" pitchFamily="-128" charset="0"/>
              <a:ea typeface="ＭＳ Ｐゴシック" pitchFamily="-128" charset="-128"/>
            </a:endParaRPr>
          </a:p>
        </p:txBody>
      </p:sp>
      <p:sp>
        <p:nvSpPr>
          <p:cNvPr id="3081" name="Text Box 36"/>
          <p:cNvSpPr txBox="1">
            <a:spLocks noChangeArrowheads="1"/>
          </p:cNvSpPr>
          <p:nvPr/>
        </p:nvSpPr>
        <p:spPr bwMode="auto">
          <a:xfrm>
            <a:off x="767388" y="2311032"/>
            <a:ext cx="7843211" cy="34932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2600" dirty="0">
                <a:latin typeface="Times New Roman" panose="02020603050405020304" pitchFamily="18" charset="0"/>
                <a:cs typeface="Times New Roman" panose="02020603050405020304" pitchFamily="18" charset="0"/>
              </a:rPr>
              <a:t>Software is: </a:t>
            </a:r>
          </a:p>
          <a:p>
            <a:pPr>
              <a:spcBef>
                <a:spcPct val="50000"/>
              </a:spcBef>
            </a:pPr>
            <a:r>
              <a:rPr lang="en-US" altLang="en-US" sz="2600" dirty="0">
                <a:latin typeface="Times New Roman" panose="02020603050405020304" pitchFamily="18" charset="0"/>
                <a:cs typeface="Times New Roman" panose="02020603050405020304" pitchFamily="18" charset="0"/>
              </a:rPr>
              <a:t>(1) </a:t>
            </a:r>
            <a:r>
              <a:rPr lang="en-US" altLang="en-US" sz="2600" dirty="0">
                <a:solidFill>
                  <a:schemeClr val="folHlink"/>
                </a:solidFill>
                <a:latin typeface="Times New Roman" panose="02020603050405020304" pitchFamily="18" charset="0"/>
                <a:cs typeface="Times New Roman" panose="02020603050405020304" pitchFamily="18" charset="0"/>
              </a:rPr>
              <a:t>instructions</a:t>
            </a:r>
            <a:r>
              <a:rPr lang="en-US" altLang="en-US" sz="2600" dirty="0">
                <a:latin typeface="Times New Roman" panose="02020603050405020304" pitchFamily="18" charset="0"/>
                <a:cs typeface="Times New Roman" panose="02020603050405020304" pitchFamily="18" charset="0"/>
              </a:rPr>
              <a:t> (computer programs) that when executed provide desired features, function, and performance;  </a:t>
            </a:r>
          </a:p>
          <a:p>
            <a:pPr>
              <a:spcBef>
                <a:spcPct val="50000"/>
              </a:spcBef>
            </a:pPr>
            <a:r>
              <a:rPr lang="en-US" altLang="en-US" sz="2600" dirty="0">
                <a:latin typeface="Times New Roman" panose="02020603050405020304" pitchFamily="18" charset="0"/>
                <a:cs typeface="Times New Roman" panose="02020603050405020304" pitchFamily="18" charset="0"/>
              </a:rPr>
              <a:t>(2) </a:t>
            </a:r>
            <a:r>
              <a:rPr lang="en-US" altLang="en-US" sz="2600" dirty="0">
                <a:solidFill>
                  <a:schemeClr val="folHlink"/>
                </a:solidFill>
                <a:latin typeface="Times New Roman" panose="02020603050405020304" pitchFamily="18" charset="0"/>
                <a:cs typeface="Times New Roman" panose="02020603050405020304" pitchFamily="18" charset="0"/>
              </a:rPr>
              <a:t>data structures</a:t>
            </a:r>
            <a:r>
              <a:rPr lang="en-US" altLang="en-US" sz="2600" dirty="0">
                <a:latin typeface="Times New Roman" panose="02020603050405020304" pitchFamily="18" charset="0"/>
                <a:cs typeface="Times New Roman" panose="02020603050405020304" pitchFamily="18" charset="0"/>
              </a:rPr>
              <a:t> that enable the programs to adequately manipulate information and</a:t>
            </a:r>
          </a:p>
          <a:p>
            <a:pPr>
              <a:spcBef>
                <a:spcPct val="50000"/>
              </a:spcBef>
            </a:pPr>
            <a:r>
              <a:rPr lang="en-US" altLang="en-US" sz="2600" dirty="0">
                <a:latin typeface="Times New Roman" panose="02020603050405020304" pitchFamily="18" charset="0"/>
                <a:cs typeface="Times New Roman" panose="02020603050405020304" pitchFamily="18" charset="0"/>
              </a:rPr>
              <a:t> (3) </a:t>
            </a:r>
            <a:r>
              <a:rPr lang="en-US" altLang="en-US" sz="2600" dirty="0">
                <a:solidFill>
                  <a:schemeClr val="folHlink"/>
                </a:solidFill>
                <a:latin typeface="Times New Roman" panose="02020603050405020304" pitchFamily="18" charset="0"/>
                <a:cs typeface="Times New Roman" panose="02020603050405020304" pitchFamily="18" charset="0"/>
              </a:rPr>
              <a:t>documentation</a:t>
            </a:r>
            <a:r>
              <a:rPr lang="en-US" altLang="en-US" sz="2600" dirty="0">
                <a:latin typeface="Times New Roman" panose="02020603050405020304" pitchFamily="18" charset="0"/>
                <a:cs typeface="Times New Roman" panose="02020603050405020304" pitchFamily="18" charset="0"/>
              </a:rPr>
              <a:t> that describes the operation and use of the programs. </a:t>
            </a:r>
          </a:p>
        </p:txBody>
      </p:sp>
      <p:sp>
        <p:nvSpPr>
          <p:cNvPr id="2" name="TextBox 1"/>
          <p:cNvSpPr txBox="1"/>
          <p:nvPr/>
        </p:nvSpPr>
        <p:spPr>
          <a:xfrm>
            <a:off x="2937469" y="283221"/>
            <a:ext cx="3429000" cy="600164"/>
          </a:xfrm>
          <a:prstGeom prst="rect">
            <a:avLst/>
          </a:prstGeom>
          <a:noFill/>
        </p:spPr>
        <p:txBody>
          <a:bodyPr wrap="square" rtlCol="0">
            <a:spAutoFit/>
          </a:bodyPr>
          <a:lstStyle/>
          <a:p>
            <a:pPr algn="ctr"/>
            <a:r>
              <a:rPr lang="en-IN" sz="3300" b="1" dirty="0">
                <a:solidFill>
                  <a:srgbClr val="C00000"/>
                </a:solidFill>
                <a:latin typeface="+mj-lt"/>
              </a:rPr>
              <a:t>INTRODUCTION</a:t>
            </a:r>
          </a:p>
        </p:txBody>
      </p:sp>
    </p:spTree>
    <p:extLst>
      <p:ext uri="{BB962C8B-B14F-4D97-AF65-F5344CB8AC3E}">
        <p14:creationId xmlns:p14="http://schemas.microsoft.com/office/powerpoint/2010/main" xmlns="" val="184582803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762000" y="609600"/>
            <a:ext cx="6713621" cy="436144"/>
          </a:xfrm>
        </p:spPr>
        <p:txBody>
          <a:bodyPr>
            <a:normAutofit fontScale="90000"/>
          </a:bodyPr>
          <a:lstStyle/>
          <a:p>
            <a:pPr eaLnBrk="1" hangingPunct="1"/>
            <a:r>
              <a:rPr lang="en-US" altLang="en-US" b="1" dirty="0"/>
              <a:t>Characteristics of S/W</a:t>
            </a:r>
          </a:p>
        </p:txBody>
      </p:sp>
      <p:sp>
        <p:nvSpPr>
          <p:cNvPr id="4101" name="Rectangle 3"/>
          <p:cNvSpPr>
            <a:spLocks noGrp="1" noChangeArrowheads="1"/>
          </p:cNvSpPr>
          <p:nvPr>
            <p:ph idx="1"/>
          </p:nvPr>
        </p:nvSpPr>
        <p:spPr>
          <a:xfrm>
            <a:off x="685800" y="1600201"/>
            <a:ext cx="7886700" cy="3886200"/>
          </a:xfrm>
        </p:spPr>
        <p:txBody>
          <a:bodyPr>
            <a:normAutofit/>
          </a:bodyPr>
          <a:lstStyle/>
          <a:p>
            <a:pPr eaLnBrk="1" hangingPunct="1"/>
            <a:r>
              <a:rPr lang="en-US" altLang="en-US" sz="2400" i="1" dirty="0">
                <a:latin typeface="Palatino" pitchFamily="-128" charset="0"/>
              </a:rPr>
              <a:t>Software is developed or engineered, it is not manufactured in the classical sense.</a:t>
            </a:r>
          </a:p>
          <a:p>
            <a:pPr eaLnBrk="1" hangingPunct="1"/>
            <a:endParaRPr lang="en-US" altLang="en-US" sz="2400" i="1" dirty="0">
              <a:latin typeface="Palatino" pitchFamily="-128" charset="0"/>
            </a:endParaRPr>
          </a:p>
          <a:p>
            <a:pPr eaLnBrk="1" hangingPunct="1"/>
            <a:r>
              <a:rPr lang="en-US" altLang="en-US" sz="2400" i="1" dirty="0">
                <a:latin typeface="Palatino" pitchFamily="-128" charset="0"/>
              </a:rPr>
              <a:t>Software doesn't "wear out."</a:t>
            </a:r>
            <a:r>
              <a:rPr lang="en-US" altLang="en-US" sz="2400" dirty="0">
                <a:latin typeface="Palatino" pitchFamily="-128" charset="0"/>
              </a:rPr>
              <a:t> </a:t>
            </a:r>
          </a:p>
          <a:p>
            <a:pPr eaLnBrk="1" hangingPunct="1"/>
            <a:endParaRPr lang="en-US" altLang="en-US" sz="2400" dirty="0">
              <a:latin typeface="Palatino" pitchFamily="-128" charset="0"/>
            </a:endParaRPr>
          </a:p>
          <a:p>
            <a:pPr eaLnBrk="1" hangingPunct="1"/>
            <a:r>
              <a:rPr lang="en-US" altLang="en-US" sz="2400" i="1" dirty="0">
                <a:latin typeface="Palatino" pitchFamily="-128" charset="0"/>
              </a:rPr>
              <a:t>Although the industry is moving toward component-based construction, most software continues to be custom-built.</a:t>
            </a:r>
          </a:p>
        </p:txBody>
      </p:sp>
      <p:sp>
        <p:nvSpPr>
          <p:cNvPr id="5" name="Slide Number Placeholder 4"/>
          <p:cNvSpPr>
            <a:spLocks noGrp="1"/>
          </p:cNvSpPr>
          <p:nvPr>
            <p:ph type="sldNum" sz="quarter" idx="11"/>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79C84908-C73A-41A6-8B28-E25C5B584E60}" type="slidenum">
              <a:rPr lang="en-US" altLang="en-US" sz="750">
                <a:latin typeface="Helvetica" panose="020B0604020202020204" pitchFamily="34" charset="0"/>
              </a:rPr>
              <a:pPr/>
              <a:t>4</a:t>
            </a:fld>
            <a:endParaRPr lang="en-US" altLang="en-US" sz="750">
              <a:latin typeface="Helvetica" panose="020B0604020202020204" pitchFamily="34" charset="0"/>
            </a:endParaRPr>
          </a:p>
        </p:txBody>
      </p:sp>
    </p:spTree>
    <p:extLst>
      <p:ext uri="{BB962C8B-B14F-4D97-AF65-F5344CB8AC3E}">
        <p14:creationId xmlns:p14="http://schemas.microsoft.com/office/powerpoint/2010/main" xmlns="" val="3593676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7886700" cy="685800"/>
          </a:xfrm>
        </p:spPr>
        <p:txBody>
          <a:bodyPr/>
          <a:lstStyle/>
          <a:p>
            <a:pPr lvl="0"/>
            <a:r>
              <a:rPr lang="en-US" altLang="en-US" sz="3200" b="1" dirty="0"/>
              <a:t>Failure curves for hardware</a:t>
            </a:r>
            <a:br>
              <a:rPr lang="en-US" altLang="en-US" sz="3200" b="1" dirty="0"/>
            </a:br>
            <a:endParaRPr lang="en-US" sz="3200" b="1"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600200" y="1314450"/>
            <a:ext cx="5181600" cy="3200400"/>
          </a:xfrm>
          <a:prstGeom prst="rect">
            <a:avLst/>
          </a:prstGeom>
          <a:noFill/>
          <a:ln w="9525">
            <a:noFill/>
            <a:miter lim="800000"/>
            <a:headEnd/>
            <a:tailEnd/>
          </a:ln>
          <a:effectLst/>
        </p:spPr>
      </p:pic>
      <p:sp>
        <p:nvSpPr>
          <p:cNvPr id="3" name="Rectangle 2"/>
          <p:cNvSpPr/>
          <p:nvPr/>
        </p:nvSpPr>
        <p:spPr>
          <a:xfrm>
            <a:off x="609600" y="4514850"/>
            <a:ext cx="8001000" cy="1446550"/>
          </a:xfrm>
          <a:prstGeom prst="rect">
            <a:avLst/>
          </a:prstGeom>
        </p:spPr>
        <p:txBody>
          <a:bodyPr wrap="square">
            <a:spAutoFit/>
          </a:bodyPr>
          <a:lstStyle/>
          <a:p>
            <a:pPr algn="just"/>
            <a:r>
              <a:rPr lang="en-US" sz="2200" dirty="0">
                <a:latin typeface="Times New Roman" panose="02020603050405020304" pitchFamily="18" charset="0"/>
                <a:cs typeface="Times New Roman" panose="02020603050405020304" pitchFamily="18" charset="0"/>
              </a:rPr>
              <a:t>The relationship, often called the "bathtub curve," </a:t>
            </a:r>
            <a:r>
              <a:rPr lang="en-US" sz="2200" b="1" dirty="0">
                <a:latin typeface="Times New Roman" panose="02020603050405020304" pitchFamily="18" charset="0"/>
                <a:cs typeface="Times New Roman" panose="02020603050405020304" pitchFamily="18" charset="0"/>
              </a:rPr>
              <a:t>indicates the typical failure rate of individual components within a large batch</a:t>
            </a:r>
            <a:r>
              <a:rPr lang="en-US" sz="2200" dirty="0">
                <a:latin typeface="Times New Roman" panose="02020603050405020304" pitchFamily="18" charset="0"/>
                <a:cs typeface="Times New Roman" panose="02020603050405020304" pitchFamily="18" charset="0"/>
              </a:rPr>
              <a:t>. It shows that in say a batch of 100 products, a relatively large number will fail early on before settling down to a steady rate.</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1"/>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87025"/>
            <a:ext cx="8229600" cy="637097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These early failure rates can be attributed to two things</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400" b="1" dirty="0">
                <a:solidFill>
                  <a:srgbClr val="FF0000"/>
                </a:solidFill>
                <a:latin typeface="Times New Roman" panose="02020603050405020304" pitchFamily="18" charset="0"/>
                <a:cs typeface="Times New Roman" panose="02020603050405020304" pitchFamily="18" charset="0"/>
              </a:rPr>
              <a:t>Poor or unrefined initial design</a:t>
            </a:r>
            <a:r>
              <a:rPr lang="en-US" sz="2400" dirty="0">
                <a:latin typeface="Times New Roman" panose="02020603050405020304" pitchFamily="18" charset="0"/>
                <a:cs typeface="Times New Roman" panose="02020603050405020304" pitchFamily="18" charset="0"/>
              </a:rPr>
              <a:t>. Correcting this, results in much lower failure rates for successive batches of the product.</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400" b="1" dirty="0">
                <a:solidFill>
                  <a:srgbClr val="FF0000"/>
                </a:solidFill>
                <a:latin typeface="Times New Roman" panose="02020603050405020304" pitchFamily="18" charset="0"/>
                <a:cs typeface="Times New Roman" panose="02020603050405020304" pitchFamily="18" charset="0"/>
              </a:rPr>
              <a:t>Manufacturing defects </a:t>
            </a:r>
            <a:r>
              <a:rPr lang="en-US" sz="2400" dirty="0">
                <a:latin typeface="Times New Roman" panose="02020603050405020304" pitchFamily="18" charset="0"/>
                <a:cs typeface="Times New Roman" panose="02020603050405020304" pitchFamily="18" charset="0"/>
              </a:rPr>
              <a:t>i.e. defects in the product brought about by poor assembly/materials etc. during production.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Both types of failure can be corrected (either by refining the design, or by replacing broken components out in the field), which lead to the failure rate dropping to a steady-state level for some period of time.</a:t>
            </a:r>
          </a:p>
          <a:p>
            <a:r>
              <a:rPr lang="en-US" sz="2400" b="1" dirty="0">
                <a:solidFill>
                  <a:srgbClr val="FF0000"/>
                </a:solidFill>
                <a:latin typeface="Times New Roman" panose="02020603050405020304" pitchFamily="18" charset="0"/>
                <a:cs typeface="Times New Roman" panose="02020603050405020304" pitchFamily="18" charset="0"/>
              </a:rPr>
              <a:t>As time passes</a:t>
            </a:r>
            <a:r>
              <a:rPr lang="en-US" sz="2400" dirty="0">
                <a:latin typeface="Times New Roman" panose="02020603050405020304" pitchFamily="18" charset="0"/>
                <a:cs typeface="Times New Roman" panose="02020603050405020304" pitchFamily="18" charset="0"/>
              </a:rPr>
              <a:t>, however, the failure rates rise again as hardware components suffer from the cumulative effects of dust, vibration, abuse, temperature extremes and many other environmental maladies. Stated simply,</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“...The hardware begins to wear out.”</a:t>
            </a:r>
            <a:endParaRPr lang="en-IN" sz="2400" dirty="0">
              <a:latin typeface="Times New Roman" panose="02020603050405020304" pitchFamily="18" charset="0"/>
              <a:cs typeface="Times New Roman" panose="02020603050405020304" pitchFamily="18" charset="0"/>
            </a:endParaRPr>
          </a:p>
        </p:txBody>
      </p:sp>
      <p:sp>
        <p:nvSpPr>
          <p:cNvPr id="3" name="Title 1"/>
          <p:cNvSpPr txBox="1">
            <a:spLocks/>
          </p:cNvSpPr>
          <p:nvPr/>
        </p:nvSpPr>
        <p:spPr>
          <a:xfrm>
            <a:off x="990600" y="38100"/>
            <a:ext cx="7886700" cy="685800"/>
          </a:xfrm>
          <a:prstGeom prst="rect">
            <a:avLst/>
          </a:prstGeom>
        </p:spPr>
        <p:txBody>
          <a:bodyPr/>
          <a:lstStyle>
            <a:lvl1pPr algn="l" rtl="0" eaLnBrk="1" fontAlgn="base" hangingPunct="1">
              <a:lnSpc>
                <a:spcPct val="90000"/>
              </a:lnSpc>
              <a:spcBef>
                <a:spcPct val="0"/>
              </a:spcBef>
              <a:spcAft>
                <a:spcPct val="0"/>
              </a:spcAft>
              <a:defRPr sz="4400" kern="1200">
                <a:solidFill>
                  <a:srgbClr val="C00000"/>
                </a:solidFill>
                <a:latin typeface="+mj-lt"/>
                <a:ea typeface="+mj-ea"/>
                <a:cs typeface="+mj-cs"/>
              </a:defRPr>
            </a:lvl1pPr>
            <a:lvl2pPr algn="l" rtl="0" eaLnBrk="1" fontAlgn="base" hangingPunct="1">
              <a:lnSpc>
                <a:spcPct val="90000"/>
              </a:lnSpc>
              <a:spcBef>
                <a:spcPct val="0"/>
              </a:spcBef>
              <a:spcAft>
                <a:spcPct val="0"/>
              </a:spcAft>
              <a:defRPr sz="4400">
                <a:solidFill>
                  <a:srgbClr val="C00000"/>
                </a:solidFill>
                <a:latin typeface="Calibri Light" pitchFamily="34" charset="0"/>
              </a:defRPr>
            </a:lvl2pPr>
            <a:lvl3pPr algn="l" rtl="0" eaLnBrk="1" fontAlgn="base" hangingPunct="1">
              <a:lnSpc>
                <a:spcPct val="90000"/>
              </a:lnSpc>
              <a:spcBef>
                <a:spcPct val="0"/>
              </a:spcBef>
              <a:spcAft>
                <a:spcPct val="0"/>
              </a:spcAft>
              <a:defRPr sz="4400">
                <a:solidFill>
                  <a:srgbClr val="C00000"/>
                </a:solidFill>
                <a:latin typeface="Calibri Light" pitchFamily="34" charset="0"/>
              </a:defRPr>
            </a:lvl3pPr>
            <a:lvl4pPr algn="l" rtl="0" eaLnBrk="1" fontAlgn="base" hangingPunct="1">
              <a:lnSpc>
                <a:spcPct val="90000"/>
              </a:lnSpc>
              <a:spcBef>
                <a:spcPct val="0"/>
              </a:spcBef>
              <a:spcAft>
                <a:spcPct val="0"/>
              </a:spcAft>
              <a:defRPr sz="4400">
                <a:solidFill>
                  <a:srgbClr val="C00000"/>
                </a:solidFill>
                <a:latin typeface="Calibri Light" pitchFamily="34" charset="0"/>
              </a:defRPr>
            </a:lvl4pPr>
            <a:lvl5pPr algn="l" rtl="0" eaLnBrk="1" fontAlgn="base" hangingPunct="1">
              <a:lnSpc>
                <a:spcPct val="90000"/>
              </a:lnSpc>
              <a:spcBef>
                <a:spcPct val="0"/>
              </a:spcBef>
              <a:spcAft>
                <a:spcPct val="0"/>
              </a:spcAft>
              <a:defRPr sz="4400">
                <a:solidFill>
                  <a:srgbClr val="C00000"/>
                </a:solidFill>
                <a:latin typeface="Calibri Light" pitchFamily="34" charset="0"/>
              </a:defRPr>
            </a:lvl5pPr>
            <a:lvl6pPr marL="457200" algn="l" rtl="0" eaLnBrk="1" fontAlgn="base" hangingPunct="1">
              <a:lnSpc>
                <a:spcPct val="90000"/>
              </a:lnSpc>
              <a:spcBef>
                <a:spcPct val="0"/>
              </a:spcBef>
              <a:spcAft>
                <a:spcPct val="0"/>
              </a:spcAft>
              <a:defRPr sz="4400">
                <a:solidFill>
                  <a:srgbClr val="C00000"/>
                </a:solidFill>
                <a:latin typeface="Calibri Light" pitchFamily="34" charset="0"/>
              </a:defRPr>
            </a:lvl6pPr>
            <a:lvl7pPr marL="914400" algn="l" rtl="0" eaLnBrk="1" fontAlgn="base" hangingPunct="1">
              <a:lnSpc>
                <a:spcPct val="90000"/>
              </a:lnSpc>
              <a:spcBef>
                <a:spcPct val="0"/>
              </a:spcBef>
              <a:spcAft>
                <a:spcPct val="0"/>
              </a:spcAft>
              <a:defRPr sz="4400">
                <a:solidFill>
                  <a:srgbClr val="C00000"/>
                </a:solidFill>
                <a:latin typeface="Calibri Light" pitchFamily="34" charset="0"/>
              </a:defRPr>
            </a:lvl7pPr>
            <a:lvl8pPr marL="1371600" algn="l" rtl="0" eaLnBrk="1" fontAlgn="base" hangingPunct="1">
              <a:lnSpc>
                <a:spcPct val="90000"/>
              </a:lnSpc>
              <a:spcBef>
                <a:spcPct val="0"/>
              </a:spcBef>
              <a:spcAft>
                <a:spcPct val="0"/>
              </a:spcAft>
              <a:defRPr sz="4400">
                <a:solidFill>
                  <a:srgbClr val="C00000"/>
                </a:solidFill>
                <a:latin typeface="Calibri Light" pitchFamily="34" charset="0"/>
              </a:defRPr>
            </a:lvl8pPr>
            <a:lvl9pPr marL="1828800" algn="l" rtl="0" eaLnBrk="1" fontAlgn="base" hangingPunct="1">
              <a:lnSpc>
                <a:spcPct val="90000"/>
              </a:lnSpc>
              <a:spcBef>
                <a:spcPct val="0"/>
              </a:spcBef>
              <a:spcAft>
                <a:spcPct val="0"/>
              </a:spcAft>
              <a:defRPr sz="4400">
                <a:solidFill>
                  <a:srgbClr val="C00000"/>
                </a:solidFill>
                <a:latin typeface="Calibri Light" pitchFamily="34" charset="0"/>
              </a:defRPr>
            </a:lvl9pPr>
          </a:lstStyle>
          <a:p>
            <a:r>
              <a:rPr lang="en-US" altLang="en-US" sz="3200" b="1" dirty="0"/>
              <a:t>Failure curves for hardware </a:t>
            </a:r>
            <a:r>
              <a:rPr lang="en-US" altLang="en-US" sz="3200" b="1" dirty="0" err="1">
                <a:solidFill>
                  <a:schemeClr val="accent5"/>
                </a:solidFill>
              </a:rPr>
              <a:t>cont</a:t>
            </a:r>
            <a:r>
              <a:rPr lang="en-US" altLang="en-US" sz="3200" b="1" dirty="0">
                <a:solidFill>
                  <a:schemeClr val="accent5"/>
                </a:solidFill>
              </a:rPr>
              <a:t>…</a:t>
            </a:r>
            <a:r>
              <a:rPr lang="en-US" altLang="en-US" sz="3200" b="1" dirty="0"/>
              <a:t/>
            </a:r>
            <a:br>
              <a:rPr lang="en-US" altLang="en-US" sz="3200" b="1" dirty="0"/>
            </a:br>
            <a:endParaRPr lang="en-US" sz="3200" b="1" dirty="0"/>
          </a:p>
        </p:txBody>
      </p:sp>
      <p:sp>
        <p:nvSpPr>
          <p:cNvPr id="4" name="Slide Number Placeholder 3"/>
          <p:cNvSpPr>
            <a:spLocks noGrp="1"/>
          </p:cNvSpPr>
          <p:nvPr>
            <p:ph type="sldNum" sz="quarter" idx="11"/>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xmlns="" val="758108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Grp="1" noChangeArrowheads="1"/>
          </p:cNvSpPr>
          <p:nvPr>
            <p:ph type="title"/>
          </p:nvPr>
        </p:nvSpPr>
        <p:spPr>
          <a:xfrm>
            <a:off x="1713412" y="718865"/>
            <a:ext cx="2880019" cy="370871"/>
          </a:xfrm>
          <a:noFill/>
        </p:spPr>
        <p:txBody>
          <a:bodyPr vert="horz" wrap="none" lIns="47625" tIns="19050" rIns="47625" bIns="19050" rtlCol="0" anchor="t">
            <a:spAutoFit/>
          </a:bodyPr>
          <a:lstStyle/>
          <a:p>
            <a:pPr eaLnBrk="1" hangingPunct="1"/>
            <a:r>
              <a:rPr lang="en-US" altLang="en-US" sz="2400" dirty="0">
                <a:latin typeface="Times New Roman" pitchFamily="18" charset="0"/>
                <a:cs typeface="Times New Roman" pitchFamily="18" charset="0"/>
              </a:rPr>
              <a:t>Wear vs. Deterioration</a:t>
            </a:r>
          </a:p>
        </p:txBody>
      </p:sp>
      <p:sp>
        <p:nvSpPr>
          <p:cNvPr id="6" name="Slide Number Placeholder 4"/>
          <p:cNvSpPr>
            <a:spLocks noGrp="1"/>
          </p:cNvSpPr>
          <p:nvPr>
            <p:ph type="sldNum" sz="quarter" idx="11"/>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479B735A-4E14-49E8-8111-3FE0318116BD}" type="slidenum">
              <a:rPr lang="en-US" altLang="en-US" sz="750">
                <a:latin typeface="Helvetica" panose="020B0604020202020204" pitchFamily="34" charset="0"/>
              </a:rPr>
              <a:pPr/>
              <a:t>7</a:t>
            </a:fld>
            <a:endParaRPr lang="en-US" altLang="en-US" sz="750">
              <a:latin typeface="Helvetica" panose="020B0604020202020204" pitchFamily="34" charset="0"/>
            </a:endParaRPr>
          </a:p>
        </p:txBody>
      </p:sp>
      <p:sp>
        <p:nvSpPr>
          <p:cNvPr id="128002" name="Rectangle 2"/>
          <p:cNvSpPr>
            <a:spLocks noChangeArrowheads="1"/>
          </p:cNvSpPr>
          <p:nvPr/>
        </p:nvSpPr>
        <p:spPr bwMode="auto">
          <a:xfrm>
            <a:off x="2209800" y="3657599"/>
            <a:ext cx="5086350" cy="2628900"/>
          </a:xfrm>
          <a:prstGeom prst="rect">
            <a:avLst/>
          </a:prstGeom>
          <a:solidFill>
            <a:srgbClr val="96E3FE"/>
          </a:solidFill>
          <a:ln w="12700">
            <a:noFill/>
            <a:miter lim="800000"/>
            <a:headEnd/>
            <a:tailEnd/>
          </a:ln>
          <a:effectLst>
            <a:outerShdw dist="71842" dir="2700000" algn="ctr" rotWithShape="0">
              <a:schemeClr val="bg2"/>
            </a:outerShdw>
          </a:effectLst>
        </p:spPr>
        <p:txBody>
          <a:bodyPr wrap="none" anchor="ctr"/>
          <a:lstStyle/>
          <a:p>
            <a:pPr>
              <a:defRPr/>
            </a:pPr>
            <a:endParaRPr lang="en-US" sz="1350">
              <a:latin typeface="Arial" charset="0"/>
              <a:ea typeface="ＭＳ Ｐゴシック" pitchFamily="-128" charset="-128"/>
            </a:endParaRPr>
          </a:p>
        </p:txBody>
      </p:sp>
      <p:pic>
        <p:nvPicPr>
          <p:cNvPr id="5126" name="Picture 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35831" y="3657599"/>
            <a:ext cx="7315200" cy="29432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7" name="Rectangle 3"/>
          <p:cNvSpPr txBox="1">
            <a:spLocks noChangeArrowheads="1"/>
          </p:cNvSpPr>
          <p:nvPr/>
        </p:nvSpPr>
        <p:spPr bwMode="auto">
          <a:xfrm>
            <a:off x="380482" y="114518"/>
            <a:ext cx="6148671" cy="537070"/>
          </a:xfrm>
          <a:prstGeom prst="rect">
            <a:avLst/>
          </a:prstGeom>
          <a:noFill/>
          <a:ln w="9525">
            <a:noFill/>
            <a:miter lim="800000"/>
            <a:headEnd/>
            <a:tailEnd/>
          </a:ln>
        </p:spPr>
        <p:txBody>
          <a:bodyPr vert="horz" wrap="none" lIns="47625" tIns="19050" rIns="47625" bIns="19050" numCol="1" rtlCol="0" anchor="t" anchorCtr="0" compatLnSpc="1">
            <a:prstTxWarp prst="textNoShape">
              <a:avLst/>
            </a:prstTxWarp>
            <a:spAutoFit/>
          </a:bodyPr>
          <a:lstStyle/>
          <a:p>
            <a:pPr marL="0" marR="0" lvl="0" indent="0" algn="ctr" defTabSz="914400" rtl="0" eaLnBrk="1" fontAlgn="base" latinLnBrk="0" hangingPunct="1">
              <a:lnSpc>
                <a:spcPct val="90000"/>
              </a:lnSpc>
              <a:spcBef>
                <a:spcPct val="0"/>
              </a:spcBef>
              <a:spcAft>
                <a:spcPct val="0"/>
              </a:spcAft>
              <a:buClrTx/>
              <a:buSzTx/>
              <a:buFontTx/>
              <a:buNone/>
              <a:tabLst/>
              <a:defRPr/>
            </a:pPr>
            <a:r>
              <a:rPr kumimoji="0" lang="en-US" altLang="en-US" sz="3600" b="1" i="0" u="none" strike="noStrike" kern="1200" cap="none" spc="0" normalizeH="0" baseline="0" noProof="0" dirty="0">
                <a:ln>
                  <a:noFill/>
                </a:ln>
                <a:solidFill>
                  <a:srgbClr val="C00000"/>
                </a:solidFill>
                <a:effectLst/>
                <a:uLnTx/>
                <a:uFillTx/>
                <a:latin typeface="+mj-lt"/>
                <a:ea typeface="+mj-ea"/>
                <a:cs typeface="+mj-cs"/>
              </a:rPr>
              <a:t>Failure curves</a:t>
            </a:r>
            <a:r>
              <a:rPr kumimoji="0" lang="en-US" altLang="en-US" sz="3600" b="1" i="0" u="none" strike="noStrike" kern="1200" cap="none" spc="0" normalizeH="0" noProof="0" dirty="0">
                <a:ln>
                  <a:noFill/>
                </a:ln>
                <a:solidFill>
                  <a:srgbClr val="C00000"/>
                </a:solidFill>
                <a:effectLst/>
                <a:uLnTx/>
                <a:uFillTx/>
                <a:latin typeface="+mj-lt"/>
                <a:ea typeface="+mj-ea"/>
                <a:cs typeface="+mj-cs"/>
              </a:rPr>
              <a:t> for </a:t>
            </a:r>
            <a:r>
              <a:rPr kumimoji="0" lang="en-US" altLang="en-US" sz="3600" b="1" i="0" u="none" strike="noStrike" kern="1200" cap="none" spc="0" normalizeH="0" noProof="0" dirty="0" smtClean="0">
                <a:ln>
                  <a:noFill/>
                </a:ln>
                <a:solidFill>
                  <a:srgbClr val="C00000"/>
                </a:solidFill>
                <a:effectLst/>
                <a:uLnTx/>
                <a:uFillTx/>
                <a:latin typeface="+mj-lt"/>
                <a:ea typeface="+mj-ea"/>
                <a:cs typeface="+mj-cs"/>
              </a:rPr>
              <a:t>software </a:t>
            </a:r>
            <a:r>
              <a:rPr kumimoji="0" lang="en-US" altLang="en-US" sz="3600" b="1" i="0" u="none" strike="noStrike" kern="1200" cap="none" spc="0" normalizeH="0" noProof="0" dirty="0" err="1" smtClean="0">
                <a:ln>
                  <a:noFill/>
                </a:ln>
                <a:solidFill>
                  <a:srgbClr val="C00000"/>
                </a:solidFill>
                <a:effectLst/>
                <a:uLnTx/>
                <a:uFillTx/>
                <a:latin typeface="+mj-lt"/>
                <a:ea typeface="+mj-ea"/>
                <a:cs typeface="+mj-cs"/>
              </a:rPr>
              <a:t>cont</a:t>
            </a:r>
            <a:r>
              <a:rPr kumimoji="0" lang="en-US" altLang="en-US" sz="3600" b="1" i="0" u="none" strike="noStrike" kern="1200" cap="none" spc="0" normalizeH="0" noProof="0" dirty="0" smtClean="0">
                <a:ln>
                  <a:noFill/>
                </a:ln>
                <a:solidFill>
                  <a:srgbClr val="C00000"/>
                </a:solidFill>
                <a:effectLst/>
                <a:uLnTx/>
                <a:uFillTx/>
                <a:latin typeface="+mj-lt"/>
                <a:ea typeface="+mj-ea"/>
                <a:cs typeface="+mj-cs"/>
              </a:rPr>
              <a:t>…</a:t>
            </a:r>
            <a:endParaRPr kumimoji="0" lang="en-US" altLang="en-US" sz="3600" b="1" i="0" u="none" strike="noStrike" kern="1200" cap="none" spc="0" normalizeH="0" baseline="0" noProof="0" dirty="0">
              <a:ln>
                <a:noFill/>
              </a:ln>
              <a:solidFill>
                <a:srgbClr val="C00000"/>
              </a:solidFill>
              <a:effectLst/>
              <a:uLnTx/>
              <a:uFillTx/>
              <a:latin typeface="+mj-lt"/>
              <a:ea typeface="+mj-ea"/>
              <a:cs typeface="+mj-cs"/>
            </a:endParaRPr>
          </a:p>
        </p:txBody>
      </p:sp>
      <p:sp>
        <p:nvSpPr>
          <p:cNvPr id="2" name="Rectangle 1"/>
          <p:cNvSpPr/>
          <p:nvPr/>
        </p:nvSpPr>
        <p:spPr>
          <a:xfrm>
            <a:off x="173831" y="1152250"/>
            <a:ext cx="8839200" cy="2308324"/>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Undiscovered defects in the first engineered version of the software will cause high failure rates </a:t>
            </a:r>
            <a:r>
              <a:rPr lang="en-US" sz="2400" b="1" dirty="0">
                <a:solidFill>
                  <a:schemeClr val="accent5"/>
                </a:solidFill>
                <a:latin typeface="Times New Roman" panose="02020603050405020304" pitchFamily="18" charset="0"/>
                <a:cs typeface="Times New Roman" panose="02020603050405020304" pitchFamily="18" charset="0"/>
              </a:rPr>
              <a:t>early in the life of a program</a:t>
            </a:r>
            <a:r>
              <a:rPr lang="en-US" sz="2400" dirty="0">
                <a:latin typeface="Times New Roman" panose="02020603050405020304" pitchFamily="18" charset="0"/>
                <a:cs typeface="Times New Roman" panose="02020603050405020304" pitchFamily="18" charset="0"/>
              </a:rPr>
              <a:t>. However, these are corrected (hopefully without introducing other errors) and the curve flattens as shown. The implication is clear. Software doesn't wear out. However, it does </a:t>
            </a:r>
            <a:r>
              <a:rPr lang="en-US" sz="2400" b="1" dirty="0">
                <a:solidFill>
                  <a:schemeClr val="accent5"/>
                </a:solidFill>
                <a:latin typeface="Times New Roman" panose="02020603050405020304" pitchFamily="18" charset="0"/>
                <a:cs typeface="Times New Roman" panose="02020603050405020304" pitchFamily="18" charset="0"/>
              </a:rPr>
              <a:t>deteriorate</a:t>
            </a:r>
            <a:r>
              <a:rPr lang="en-US" sz="2400" dirty="0">
                <a:latin typeface="Times New Roman" panose="02020603050405020304" pitchFamily="18" charset="0"/>
                <a:cs typeface="Times New Roman" panose="02020603050405020304" pitchFamily="18" charset="0"/>
              </a:rPr>
              <a:t> with maintenance as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shown below.</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5982321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3581400"/>
            <a:ext cx="7696200" cy="2400657"/>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What is the difference between hardware and software in terms of failure curve?</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Hardware failure is random. Hardware does have increasing failure at the last stage. Software failure is systematic. Software does not have an increasing failure rate</a:t>
            </a:r>
            <a:r>
              <a:rPr lang="en-US" dirty="0"/>
              <a:t>.</a:t>
            </a:r>
          </a:p>
          <a:p>
            <a:endParaRPr lang="en-IN" dirty="0"/>
          </a:p>
        </p:txBody>
      </p:sp>
      <p:sp>
        <p:nvSpPr>
          <p:cNvPr id="3" name="Rectangle 2"/>
          <p:cNvSpPr/>
          <p:nvPr/>
        </p:nvSpPr>
        <p:spPr>
          <a:xfrm>
            <a:off x="914400" y="685800"/>
            <a:ext cx="7696200" cy="2462213"/>
          </a:xfrm>
          <a:prstGeom prst="rect">
            <a:avLst/>
          </a:prstGeom>
        </p:spPr>
        <p:txBody>
          <a:bodyPr wrap="square">
            <a:spAutoFit/>
          </a:bodyPr>
          <a:lstStyle/>
          <a:p>
            <a:pPr algn="just"/>
            <a:r>
              <a:rPr lang="en-US" sz="2200" b="1" dirty="0">
                <a:latin typeface="Times New Roman" panose="02020603050405020304" pitchFamily="18" charset="0"/>
                <a:cs typeface="Times New Roman" panose="02020603050405020304" pitchFamily="18" charset="0"/>
              </a:rPr>
              <a:t>How a failure occurs in software?</a:t>
            </a:r>
          </a:p>
          <a:p>
            <a:pPr algn="just"/>
            <a:endParaRPr lang="en-US" sz="2200" dirty="0">
              <a:latin typeface="Times New Roman" panose="02020603050405020304" pitchFamily="18" charset="0"/>
              <a:cs typeface="Times New Roman" panose="02020603050405020304" pitchFamily="18" charset="0"/>
            </a:endParaRPr>
          </a:p>
          <a:p>
            <a:pPr algn="just"/>
            <a:r>
              <a:rPr lang="en-US" sz="2200" b="1" dirty="0">
                <a:solidFill>
                  <a:srgbClr val="FF0000"/>
                </a:solidFill>
                <a:latin typeface="Times New Roman" panose="02020603050405020304" pitchFamily="18" charset="0"/>
                <a:cs typeface="Times New Roman" panose="02020603050405020304" pitchFamily="18" charset="0"/>
              </a:rPr>
              <a:t>Defect</a:t>
            </a:r>
            <a:r>
              <a:rPr lang="en-US" sz="2200" dirty="0">
                <a:latin typeface="Times New Roman" panose="02020603050405020304" pitchFamily="18" charset="0"/>
                <a:cs typeface="Times New Roman" panose="02020603050405020304" pitchFamily="18" charset="0"/>
              </a:rPr>
              <a:t>: The bugs introduced by programmer inside the code are known as a defect. This can happen because of some programmatic mistakes. Failure: </a:t>
            </a:r>
            <a:r>
              <a:rPr lang="en-US" sz="2200" b="1" dirty="0">
                <a:latin typeface="Times New Roman" panose="02020603050405020304" pitchFamily="18" charset="0"/>
                <a:cs typeface="Times New Roman" panose="02020603050405020304" pitchFamily="18" charset="0"/>
              </a:rPr>
              <a:t>If under certain circumstances these defects get executed by the tester during the testing</a:t>
            </a:r>
            <a:r>
              <a:rPr lang="en-US" sz="2200" dirty="0">
                <a:latin typeface="Times New Roman" panose="02020603050405020304" pitchFamily="18" charset="0"/>
                <a:cs typeface="Times New Roman" panose="02020603050405020304" pitchFamily="18" charset="0"/>
              </a:rPr>
              <a:t> then it results into the failure which is known as software failure</a:t>
            </a:r>
            <a:endParaRPr lang="en-US" sz="2200" dirty="0">
              <a:effectLst/>
              <a:latin typeface="Times New Roman" panose="02020603050405020304" pitchFamily="18" charset="0"/>
              <a:cs typeface="Times New Roman" panose="02020603050405020304" pitchFamily="18" charset="0"/>
            </a:endParaRPr>
          </a:p>
        </p:txBody>
      </p:sp>
      <p:sp>
        <p:nvSpPr>
          <p:cNvPr id="4" name="Rectangle 3"/>
          <p:cNvSpPr txBox="1">
            <a:spLocks noChangeArrowheads="1"/>
          </p:cNvSpPr>
          <p:nvPr/>
        </p:nvSpPr>
        <p:spPr bwMode="auto">
          <a:xfrm>
            <a:off x="380482" y="114518"/>
            <a:ext cx="6148671" cy="537070"/>
          </a:xfrm>
          <a:prstGeom prst="rect">
            <a:avLst/>
          </a:prstGeom>
          <a:noFill/>
          <a:ln w="9525">
            <a:noFill/>
            <a:miter lim="800000"/>
            <a:headEnd/>
            <a:tailEnd/>
          </a:ln>
        </p:spPr>
        <p:txBody>
          <a:bodyPr vert="horz" wrap="none" lIns="47625" tIns="19050" rIns="47625" bIns="19050" numCol="1" rtlCol="0" anchor="t" anchorCtr="0" compatLnSpc="1">
            <a:prstTxWarp prst="textNoShape">
              <a:avLst/>
            </a:prstTxWarp>
            <a:spAutoFit/>
          </a:bodyPr>
          <a:lstStyle/>
          <a:p>
            <a:pPr marL="0" marR="0" lvl="0" indent="0" algn="ctr" defTabSz="914400" rtl="0" eaLnBrk="1" fontAlgn="base" latinLnBrk="0" hangingPunct="1">
              <a:lnSpc>
                <a:spcPct val="90000"/>
              </a:lnSpc>
              <a:spcBef>
                <a:spcPct val="0"/>
              </a:spcBef>
              <a:spcAft>
                <a:spcPct val="0"/>
              </a:spcAft>
              <a:buClrTx/>
              <a:buSzTx/>
              <a:buFontTx/>
              <a:buNone/>
              <a:tabLst/>
              <a:defRPr/>
            </a:pPr>
            <a:r>
              <a:rPr kumimoji="0" lang="en-US" altLang="en-US" sz="3600" b="1" i="0" u="none" strike="noStrike" kern="1200" cap="none" spc="0" normalizeH="0" baseline="0" noProof="0" dirty="0">
                <a:ln>
                  <a:noFill/>
                </a:ln>
                <a:solidFill>
                  <a:srgbClr val="C00000"/>
                </a:solidFill>
                <a:effectLst/>
                <a:uLnTx/>
                <a:uFillTx/>
                <a:latin typeface="+mj-lt"/>
                <a:ea typeface="+mj-ea"/>
                <a:cs typeface="+mj-cs"/>
              </a:rPr>
              <a:t>Failure curves</a:t>
            </a:r>
            <a:r>
              <a:rPr kumimoji="0" lang="en-US" altLang="en-US" sz="3600" b="1" i="0" u="none" strike="noStrike" kern="1200" cap="none" spc="0" normalizeH="0" noProof="0" dirty="0">
                <a:ln>
                  <a:noFill/>
                </a:ln>
                <a:solidFill>
                  <a:srgbClr val="C00000"/>
                </a:solidFill>
                <a:effectLst/>
                <a:uLnTx/>
                <a:uFillTx/>
                <a:latin typeface="+mj-lt"/>
                <a:ea typeface="+mj-ea"/>
                <a:cs typeface="+mj-cs"/>
              </a:rPr>
              <a:t> for </a:t>
            </a:r>
            <a:r>
              <a:rPr kumimoji="0" lang="en-US" altLang="en-US" sz="3600" b="1" i="0" u="none" strike="noStrike" kern="1200" cap="none" spc="0" normalizeH="0" noProof="0" dirty="0" smtClean="0">
                <a:ln>
                  <a:noFill/>
                </a:ln>
                <a:solidFill>
                  <a:srgbClr val="C00000"/>
                </a:solidFill>
                <a:effectLst/>
                <a:uLnTx/>
                <a:uFillTx/>
                <a:latin typeface="+mj-lt"/>
                <a:ea typeface="+mj-ea"/>
                <a:cs typeface="+mj-cs"/>
              </a:rPr>
              <a:t>software </a:t>
            </a:r>
            <a:r>
              <a:rPr kumimoji="0" lang="en-US" altLang="en-US" sz="3600" b="1" i="0" u="none" strike="noStrike" kern="1200" cap="none" spc="0" normalizeH="0" noProof="0" dirty="0" err="1" smtClean="0">
                <a:ln>
                  <a:noFill/>
                </a:ln>
                <a:solidFill>
                  <a:srgbClr val="C00000"/>
                </a:solidFill>
                <a:effectLst/>
                <a:uLnTx/>
                <a:uFillTx/>
                <a:latin typeface="+mj-lt"/>
                <a:ea typeface="+mj-ea"/>
                <a:cs typeface="+mj-cs"/>
              </a:rPr>
              <a:t>cont</a:t>
            </a:r>
            <a:r>
              <a:rPr kumimoji="0" lang="en-US" altLang="en-US" sz="3600" b="1" i="0" u="none" strike="noStrike" kern="1200" cap="none" spc="0" normalizeH="0" noProof="0" dirty="0" smtClean="0">
                <a:ln>
                  <a:noFill/>
                </a:ln>
                <a:solidFill>
                  <a:srgbClr val="C00000"/>
                </a:solidFill>
                <a:effectLst/>
                <a:uLnTx/>
                <a:uFillTx/>
                <a:latin typeface="+mj-lt"/>
                <a:ea typeface="+mj-ea"/>
                <a:cs typeface="+mj-cs"/>
              </a:rPr>
              <a:t>…</a:t>
            </a:r>
            <a:endParaRPr kumimoji="0" lang="en-US" altLang="en-US" sz="3600" b="1" i="0" u="none" strike="noStrike" kern="1200" cap="none" spc="0" normalizeH="0" baseline="0" noProof="0" dirty="0">
              <a:ln>
                <a:noFill/>
              </a:ln>
              <a:solidFill>
                <a:srgbClr val="C00000"/>
              </a:solidFill>
              <a:effectLst/>
              <a:uLnTx/>
              <a:uFillTx/>
              <a:latin typeface="+mj-lt"/>
              <a:ea typeface="+mj-ea"/>
              <a:cs typeface="+mj-cs"/>
            </a:endParaRPr>
          </a:p>
        </p:txBody>
      </p:sp>
      <p:sp>
        <p:nvSpPr>
          <p:cNvPr id="5" name="Slide Number Placeholder 4"/>
          <p:cNvSpPr>
            <a:spLocks noGrp="1"/>
          </p:cNvSpPr>
          <p:nvPr>
            <p:ph type="sldNum" sz="quarter" idx="11"/>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xmlns="" val="4271223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85800"/>
            <a:ext cx="4421874" cy="553998"/>
          </a:xfrm>
          <a:prstGeom prst="rect">
            <a:avLst/>
          </a:prstGeom>
          <a:noFill/>
        </p:spPr>
        <p:txBody>
          <a:bodyPr wrap="square" rtlCol="0">
            <a:spAutoFit/>
          </a:bodyPr>
          <a:lstStyle/>
          <a:p>
            <a:pPr algn="ctr"/>
            <a:r>
              <a:rPr lang="en-IN" sz="3000" b="1" dirty="0">
                <a:solidFill>
                  <a:srgbClr val="C00000"/>
                </a:solidFill>
                <a:latin typeface="Times New Roman" panose="02020603050405020304" pitchFamily="18" charset="0"/>
                <a:cs typeface="Times New Roman" panose="02020603050405020304" pitchFamily="18" charset="0"/>
              </a:rPr>
              <a:t>Nature of Software</a:t>
            </a:r>
          </a:p>
        </p:txBody>
      </p:sp>
      <p:sp>
        <p:nvSpPr>
          <p:cNvPr id="5" name="TextBox 4"/>
          <p:cNvSpPr txBox="1"/>
          <p:nvPr/>
        </p:nvSpPr>
        <p:spPr>
          <a:xfrm>
            <a:off x="762000" y="1676400"/>
            <a:ext cx="5742296"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Software is a </a:t>
            </a:r>
            <a:r>
              <a:rPr lang="en-IN" sz="2400" b="1" dirty="0">
                <a:latin typeface="Times New Roman" panose="02020603050405020304" pitchFamily="18" charset="0"/>
                <a:cs typeface="Times New Roman" panose="02020603050405020304" pitchFamily="18" charset="0"/>
              </a:rPr>
              <a:t>Product</a:t>
            </a:r>
          </a:p>
        </p:txBody>
      </p:sp>
      <p:sp>
        <p:nvSpPr>
          <p:cNvPr id="6" name="TextBox 5"/>
          <p:cNvSpPr txBox="1"/>
          <p:nvPr/>
        </p:nvSpPr>
        <p:spPr>
          <a:xfrm>
            <a:off x="762000" y="3657600"/>
            <a:ext cx="8086298"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Software is a </a:t>
            </a:r>
            <a:r>
              <a:rPr lang="en-IN" sz="2400" b="1" dirty="0">
                <a:latin typeface="Times New Roman" panose="02020603050405020304" pitchFamily="18" charset="0"/>
                <a:cs typeface="Times New Roman" panose="02020603050405020304" pitchFamily="18" charset="0"/>
              </a:rPr>
              <a:t>vehicle </a:t>
            </a:r>
            <a:r>
              <a:rPr lang="en-IN" sz="2400" dirty="0">
                <a:latin typeface="Times New Roman" panose="02020603050405020304" pitchFamily="18" charset="0"/>
                <a:cs typeface="Times New Roman" panose="02020603050405020304" pitchFamily="18" charset="0"/>
              </a:rPr>
              <a:t>for delivering a product</a:t>
            </a:r>
            <a:r>
              <a:rPr lang="en-IN" sz="2400" b="1" dirty="0">
                <a:latin typeface="Times New Roman" panose="02020603050405020304" pitchFamily="18" charset="0"/>
                <a:cs typeface="Times New Roman" panose="02020603050405020304" pitchFamily="18" charset="0"/>
              </a:rPr>
              <a:t> </a:t>
            </a:r>
          </a:p>
        </p:txBody>
      </p:sp>
      <p:sp>
        <p:nvSpPr>
          <p:cNvPr id="7" name="TextBox 6"/>
          <p:cNvSpPr txBox="1"/>
          <p:nvPr/>
        </p:nvSpPr>
        <p:spPr>
          <a:xfrm>
            <a:off x="914400" y="2286000"/>
            <a:ext cx="7850874" cy="1569660"/>
          </a:xfrm>
          <a:prstGeom prst="rect">
            <a:avLst/>
          </a:prstGeom>
          <a:noFill/>
        </p:spPr>
        <p:txBody>
          <a:bodyPr wrap="square" rtlCol="0">
            <a:spAutoFit/>
          </a:bodyPr>
          <a:lstStyle/>
          <a:p>
            <a:pPr marL="342900" indent="-342900">
              <a:buFont typeface="Arial" pitchFamily="34" charset="0"/>
              <a:buChar char="•"/>
            </a:pPr>
            <a:r>
              <a:rPr lang="en-IN" sz="2400" i="1" dirty="0">
                <a:latin typeface="Times New Roman" panose="02020603050405020304" pitchFamily="18" charset="0"/>
                <a:cs typeface="Times New Roman" panose="02020603050405020304" pitchFamily="18" charset="0"/>
              </a:rPr>
              <a:t>Transforms</a:t>
            </a:r>
            <a:r>
              <a:rPr lang="en-IN" sz="2400" dirty="0">
                <a:latin typeface="Times New Roman" panose="02020603050405020304" pitchFamily="18" charset="0"/>
                <a:cs typeface="Times New Roman" panose="02020603050405020304" pitchFamily="18" charset="0"/>
              </a:rPr>
              <a:t> information- produces, manages, acquires, modifies, displays or transmits information</a:t>
            </a:r>
          </a:p>
          <a:p>
            <a:pPr marL="342900" indent="-342900">
              <a:buFont typeface="Arial" pitchFamily="34" charset="0"/>
              <a:buChar char="•"/>
            </a:pPr>
            <a:r>
              <a:rPr lang="en-IN" sz="2400" dirty="0">
                <a:latin typeface="Times New Roman" panose="02020603050405020304" pitchFamily="18" charset="0"/>
                <a:cs typeface="Times New Roman" panose="02020603050405020304" pitchFamily="18" charset="0"/>
              </a:rPr>
              <a:t>Delivers computing potential of hardware and networks</a:t>
            </a:r>
          </a:p>
          <a:p>
            <a:endParaRPr lang="en-IN" sz="24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990600" y="4267200"/>
            <a:ext cx="6929651" cy="1938992"/>
          </a:xfrm>
          <a:prstGeom prst="rect">
            <a:avLst/>
          </a:prstGeom>
          <a:noFill/>
        </p:spPr>
        <p:txBody>
          <a:bodyPr wrap="square" rtlCol="0">
            <a:spAutoFit/>
          </a:bodyPr>
          <a:lstStyle/>
          <a:p>
            <a:pPr marL="342900" indent="-342900">
              <a:buFont typeface="Arial" pitchFamily="34" charset="0"/>
              <a:buChar char="•"/>
            </a:pPr>
            <a:r>
              <a:rPr lang="en-IN" sz="2400" dirty="0">
                <a:latin typeface="Times New Roman" panose="02020603050405020304" pitchFamily="18" charset="0"/>
                <a:cs typeface="Times New Roman" panose="02020603050405020304" pitchFamily="18" charset="0"/>
              </a:rPr>
              <a:t>Controls other programs (operating system)</a:t>
            </a:r>
          </a:p>
          <a:p>
            <a:pPr marL="342900" indent="-342900">
              <a:buFont typeface="Arial" pitchFamily="34" charset="0"/>
              <a:buChar char="•"/>
            </a:pPr>
            <a:r>
              <a:rPr lang="en-IN" sz="2400" dirty="0">
                <a:latin typeface="Times New Roman" panose="02020603050405020304" pitchFamily="18" charset="0"/>
                <a:cs typeface="Times New Roman" panose="02020603050405020304" pitchFamily="18" charset="0"/>
              </a:rPr>
              <a:t>Effects communications (networking software)</a:t>
            </a:r>
          </a:p>
          <a:p>
            <a:pPr marL="342900" indent="-342900">
              <a:buFont typeface="Arial" pitchFamily="34" charset="0"/>
              <a:buChar char="•"/>
            </a:pPr>
            <a:r>
              <a:rPr lang="en-IN" sz="2400" dirty="0">
                <a:latin typeface="Times New Roman" panose="02020603050405020304" pitchFamily="18" charset="0"/>
                <a:cs typeface="Times New Roman" panose="02020603050405020304" pitchFamily="18" charset="0"/>
              </a:rPr>
              <a:t>Helps build other software (software tools &amp; environments)</a:t>
            </a:r>
          </a:p>
          <a:p>
            <a:pPr marL="342900" indent="-342900">
              <a:buFont typeface="Arial"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1"/>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xmlns="" val="4210470536"/>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522</TotalTime>
  <Words>1132</Words>
  <Application>Microsoft Office PowerPoint</Application>
  <PresentationFormat>On-screen Show (4:3)</PresentationFormat>
  <Paragraphs>164</Paragraphs>
  <Slides>20</Slides>
  <Notes>6</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Theme1</vt:lpstr>
      <vt:lpstr>Slide 1</vt:lpstr>
      <vt:lpstr>Slide 2</vt:lpstr>
      <vt:lpstr>What is Software?</vt:lpstr>
      <vt:lpstr>Characteristics of S/W</vt:lpstr>
      <vt:lpstr>Failure curves for hardware </vt:lpstr>
      <vt:lpstr>Slide 6</vt:lpstr>
      <vt:lpstr>Wear vs. Deterioration</vt:lpstr>
      <vt:lpstr>Slide 8</vt:lpstr>
      <vt:lpstr>Slide 9</vt:lpstr>
      <vt:lpstr>Slide 10</vt:lpstr>
      <vt:lpstr>Software Application Domains</vt:lpstr>
      <vt:lpstr>Importance of software Engineering </vt:lpstr>
      <vt:lpstr>Slide 13</vt:lpstr>
      <vt:lpstr>Legacy of Software</vt:lpstr>
      <vt:lpstr>Software - New Challenges</vt:lpstr>
      <vt:lpstr>WebApps</vt:lpstr>
      <vt:lpstr>Unique Nature of WebApps </vt:lpstr>
      <vt:lpstr>Unique Nature of WebApps </vt:lpstr>
      <vt:lpstr>Questions</vt:lpstr>
      <vt:lpstr>Slide 20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Software</dc:title>
  <dc:creator/>
  <cp:lastModifiedBy>acer</cp:lastModifiedBy>
  <cp:revision>106</cp:revision>
  <dcterms:created xsi:type="dcterms:W3CDTF">2006-08-16T00:00:00Z</dcterms:created>
  <dcterms:modified xsi:type="dcterms:W3CDTF">2022-07-19T07:07:08Z</dcterms:modified>
</cp:coreProperties>
</file>