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>
      <p:cViewPr varScale="1">
        <p:scale>
          <a:sx n="117" d="100"/>
          <a:sy n="11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531A4-1579-232A-61D1-B08D856C1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C34612-2C2E-9EDC-B246-800F1467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91024F-4866-0A8D-46DE-731F76A4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8B3D5E-2F17-8083-CF55-D52B67B3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A95F12-F425-97F0-12A9-7DA442E8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80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CCA38-4557-761A-B1C6-5E5D9F61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3677CD-6837-2EA3-6A6A-986283531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984699-8600-02B4-8791-869B84E5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51AF2D-783A-9EFA-94F8-112CC3E1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02E9D-A6AD-AAF0-6985-8C9AC0FB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61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F2EB69-9B50-98F8-1136-236159908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6BF01C-6842-9548-7818-AB21D2B6A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0DCCCA-7269-3187-866D-5EA31AA5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AB1478-3286-E284-F50E-BB768C74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7AA1DA-0195-751E-54C7-FF35FB79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86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2E7BA-4509-912B-3104-096262A1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D6AEC8-C25E-6412-28CF-235F9015D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1CBEB7-C514-3176-7033-3A263C32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06624-5B2E-8281-3299-3922F958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519F6E-C72F-AA3D-BD07-3B00ED87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71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C7BD4-90C9-07F9-79DF-3D6020EE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37657B-5C54-5AFB-00AC-877CCAF61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5A9C4-DFD5-B0DD-868B-BA9AA9F8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A935F-0A94-BBB7-80D8-FD9988FC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46DFD6-CC20-0441-52E5-94A85215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14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7BF863-8C14-3B3D-AC68-A127FF3B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0C234A-90FC-F02D-7C87-782E063DE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C1116E-BFFC-2413-F896-EC66F8AF4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45D816-9472-35DC-D4EF-10814191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D03755-0395-F03E-05A0-61F66989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A78EF3-427E-AB7A-9627-9B569F58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93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6F305-3B55-A985-22FF-D62222A3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A3E3E1-37E3-FB85-89C9-CBA0B5BC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38FDB0-1A12-66E1-0B68-59B0DBCDB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4F2A1A-C33B-677A-3912-0E1E96EBC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82C350-0301-F779-0A40-538A83A4F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DA5ACA-9805-072F-374B-3247FA25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0F2CB9-0A26-629D-BF93-AAFCE52E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8CD326-0276-C0D8-AB86-52E545D2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66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B56D6-A098-4D52-4C81-508B4B6A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25CB21-56BF-B878-FFCA-8EDE5C25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CA9033-6555-EC4E-129A-393F2C31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314D62-4C15-F4D1-CDCB-FFE1D1CB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3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3BD852-9F29-C9ED-CD5C-27726D3D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F86C98-8802-D00B-BDEB-64450974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0F7EC2-688D-0310-D3EE-ADBF8183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40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7831C9-DA88-421B-194A-2981E1E3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2643C4-00D5-38A9-8152-38A950FA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B490C-15E4-C87D-6641-EF13A52A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0B48FC-6500-72C2-0C46-CCD7486D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86EAD6-D574-9139-AFE9-8F8E5B65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F0FE55-2502-BE98-BD37-633F0F53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32E37-1125-FE2B-ACB3-3A856065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1BBB32-7461-67DF-50B6-266F98BBA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A729C8-6EA9-1E87-2CA8-11E8A7E96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C44372-858C-0AD7-93ED-952097F4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EB56C8-11C1-6950-13A3-691ECD20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F09AE2-8030-1BA8-8B3A-E209E54E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82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A9BA42-3C8A-0DF7-29BA-D3828E85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B478A3-6267-99D1-BA58-032A3A7B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B5EF7-96C7-6FF2-AF07-8CEA6A26D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A3C4-BD34-F048-8695-D79F3C218680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6B6A1-A6E0-ECE3-8EA3-C93287156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B93588-82D2-F17B-E138-C0C9E5A18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端子 2">
            <a:extLst>
              <a:ext uri="{FF2B5EF4-FFF2-40B4-BE49-F238E27FC236}">
                <a16:creationId xmlns:a16="http://schemas.microsoft.com/office/drawing/2014/main" id="{99325929-E9A6-C365-6C6B-6DA636363DAB}"/>
              </a:ext>
            </a:extLst>
          </p:cNvPr>
          <p:cNvSpPr/>
          <p:nvPr/>
        </p:nvSpPr>
        <p:spPr>
          <a:xfrm>
            <a:off x="9345397" y="87739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Start</a:t>
            </a: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4126578E-9EE2-D42E-F8BE-CEAB5A7D18E0}"/>
              </a:ext>
            </a:extLst>
          </p:cNvPr>
          <p:cNvSpPr/>
          <p:nvPr/>
        </p:nvSpPr>
        <p:spPr>
          <a:xfrm>
            <a:off x="7942494" y="563013"/>
            <a:ext cx="3720196" cy="304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W,A,B given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999EC231-31F3-3FE5-59B0-B4448046B6B8}"/>
              </a:ext>
            </a:extLst>
          </p:cNvPr>
          <p:cNvSpPr/>
          <p:nvPr/>
        </p:nvSpPr>
        <p:spPr>
          <a:xfrm>
            <a:off x="7942496" y="955772"/>
            <a:ext cx="3720194" cy="304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S</a:t>
            </a:r>
            <a:r>
              <a:rPr kumimoji="1" lang="en-US" altLang="ja-JP" sz="2000" baseline="30000" dirty="0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ja-JP" altLang="en-US" sz="2000" i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∈</a:t>
            </a:r>
            <a:r>
              <a:rPr lang="en-US" altLang="ja-JP" sz="2000" i="0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W,</a:t>
            </a:r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en-US" altLang="ja-JP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g</a:t>
            </a:r>
            <a:r>
              <a:rPr kumimoji="1" lang="en-US" altLang="ja-JP" sz="2000" baseline="30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ja-JP" altLang="en-US" sz="2000" i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∈</a:t>
            </a:r>
            <a:r>
              <a:rPr lang="en-US" altLang="ja-JP" sz="2000" i="0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W given 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05B63DE9-4428-C62B-8FE7-6796C9E69571}"/>
              </a:ext>
            </a:extLst>
          </p:cNvPr>
          <p:cNvSpPr/>
          <p:nvPr/>
        </p:nvSpPr>
        <p:spPr>
          <a:xfrm>
            <a:off x="7942494" y="1439088"/>
            <a:ext cx="3720194" cy="301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Assign tasks randomly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155343F0-218E-7FBD-20D9-166F8A8CC7E2}"/>
              </a:ext>
            </a:extLst>
          </p:cNvPr>
          <p:cNvSpPr/>
          <p:nvPr/>
        </p:nvSpPr>
        <p:spPr>
          <a:xfrm>
            <a:off x="7942492" y="2868135"/>
            <a:ext cx="3720196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Optimal path search for agent </a:t>
            </a:r>
            <a:r>
              <a:rPr kumimoji="1" lang="en-US" altLang="ja-JP" sz="2000" dirty="0" err="1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片側の 2 つの角を切り取った四角形 8">
            <a:extLst>
              <a:ext uri="{FF2B5EF4-FFF2-40B4-BE49-F238E27FC236}">
                <a16:creationId xmlns:a16="http://schemas.microsoft.com/office/drawing/2014/main" id="{72E2C225-D4E2-4442-5ACF-04DF678992EB}"/>
              </a:ext>
            </a:extLst>
          </p:cNvPr>
          <p:cNvSpPr/>
          <p:nvPr/>
        </p:nvSpPr>
        <p:spPr>
          <a:xfrm>
            <a:off x="7942493" y="1914363"/>
            <a:ext cx="3720195" cy="75111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1</a:t>
            </a:r>
          </a:p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Start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F9E1108-557D-4ABD-B3E9-90C155FAC877}"/>
              </a:ext>
            </a:extLst>
          </p:cNvPr>
          <p:cNvGrpSpPr/>
          <p:nvPr/>
        </p:nvGrpSpPr>
        <p:grpSpPr>
          <a:xfrm>
            <a:off x="7942492" y="3988853"/>
            <a:ext cx="3720196" cy="808228"/>
            <a:chOff x="1600199" y="2620772"/>
            <a:chExt cx="2438400" cy="808228"/>
          </a:xfrm>
        </p:grpSpPr>
        <p:sp>
          <p:nvSpPr>
            <p:cNvPr id="10" name="片側の 2 つの角を切り取った四角形 9">
              <a:extLst>
                <a:ext uri="{FF2B5EF4-FFF2-40B4-BE49-F238E27FC236}">
                  <a16:creationId xmlns:a16="http://schemas.microsoft.com/office/drawing/2014/main" id="{5A4B5E25-517B-2637-928A-6EFCE718E7AD}"/>
                </a:ext>
              </a:extLst>
            </p:cNvPr>
            <p:cNvSpPr/>
            <p:nvPr/>
          </p:nvSpPr>
          <p:spPr>
            <a:xfrm rot="10800000">
              <a:off x="1600199" y="2677886"/>
              <a:ext cx="2438400" cy="751114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9838C4D-AF12-E9E5-7F75-DF2C55AC132E}"/>
                </a:ext>
              </a:extLst>
            </p:cNvPr>
            <p:cNvSpPr txBox="1"/>
            <p:nvPr/>
          </p:nvSpPr>
          <p:spPr>
            <a:xfrm>
              <a:off x="2526690" y="2620772"/>
              <a:ext cx="585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i</a:t>
              </a:r>
              <a:endPara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r>
                <a:rPr lang="en-US" altLang="ja-JP" sz="2000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End</a:t>
              </a:r>
              <a:endParaRPr kumimoji="1"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734A4756-DA44-AF4B-4418-12FADD506DFB}"/>
              </a:ext>
            </a:extLst>
          </p:cNvPr>
          <p:cNvSpPr/>
          <p:nvPr/>
        </p:nvSpPr>
        <p:spPr>
          <a:xfrm>
            <a:off x="77558" y="584784"/>
            <a:ext cx="3720196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Detection of collision location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4ECEA649-65DB-80D6-DB71-A5EF6C4F1BC0}"/>
              </a:ext>
            </a:extLst>
          </p:cNvPr>
          <p:cNvSpPr/>
          <p:nvPr/>
        </p:nvSpPr>
        <p:spPr>
          <a:xfrm>
            <a:off x="7942493" y="3384955"/>
            <a:ext cx="3720195" cy="330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Each agent run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BEE90B9F-3420-01B9-38ED-8ACA18357163}"/>
              </a:ext>
            </a:extLst>
          </p:cNvPr>
          <p:cNvSpPr/>
          <p:nvPr/>
        </p:nvSpPr>
        <p:spPr>
          <a:xfrm>
            <a:off x="7848602" y="5056134"/>
            <a:ext cx="3907971" cy="9896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Is a collision point detected ?</a:t>
            </a:r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C756FBA2-67C6-1C2B-0812-81FE627F3891}"/>
              </a:ext>
            </a:extLst>
          </p:cNvPr>
          <p:cNvSpPr/>
          <p:nvPr/>
        </p:nvSpPr>
        <p:spPr>
          <a:xfrm>
            <a:off x="9573988" y="630484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372856-30B4-DD80-517E-B543AD5555B3}"/>
              </a:ext>
            </a:extLst>
          </p:cNvPr>
          <p:cNvSpPr txBox="1"/>
          <p:nvPr/>
        </p:nvSpPr>
        <p:spPr>
          <a:xfrm>
            <a:off x="10031188" y="605761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52E4244-6AC3-37AA-234A-A1FA4F677AAA}"/>
              </a:ext>
            </a:extLst>
          </p:cNvPr>
          <p:cNvSpPr txBox="1"/>
          <p:nvPr/>
        </p:nvSpPr>
        <p:spPr>
          <a:xfrm>
            <a:off x="7808281" y="573665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8DA1960-971A-106C-61CC-FF3194713B0A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9802588" y="389491"/>
            <a:ext cx="9" cy="591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3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7A97149B-3758-0A83-C609-78802B4FB023}"/>
              </a:ext>
            </a:extLst>
          </p:cNvPr>
          <p:cNvSpPr/>
          <p:nvPr/>
        </p:nvSpPr>
        <p:spPr>
          <a:xfrm>
            <a:off x="5638798" y="413254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End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B41ADF3D-0A4C-B603-9640-96D03419D8C8}"/>
              </a:ext>
            </a:extLst>
          </p:cNvPr>
          <p:cNvSpPr/>
          <p:nvPr/>
        </p:nvSpPr>
        <p:spPr>
          <a:xfrm>
            <a:off x="2983362" y="1819781"/>
            <a:ext cx="6225269" cy="8194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Output flow time</a:t>
            </a:r>
          </a:p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(sum of arrival times of all agents at the finish line)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CDDE5159-7404-D0C4-4067-771008DC9D2F}"/>
              </a:ext>
            </a:extLst>
          </p:cNvPr>
          <p:cNvSpPr/>
          <p:nvPr/>
        </p:nvSpPr>
        <p:spPr>
          <a:xfrm>
            <a:off x="5867400" y="1275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C52CB319-ABF1-4ECD-27CB-8E370F274431}"/>
              </a:ext>
            </a:extLst>
          </p:cNvPr>
          <p:cNvSpPr/>
          <p:nvPr/>
        </p:nvSpPr>
        <p:spPr>
          <a:xfrm>
            <a:off x="2983363" y="3095408"/>
            <a:ext cx="6225269" cy="5809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Output warehouse storage density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D4486E80-932A-4DFB-328A-B719CEB53502}"/>
              </a:ext>
            </a:extLst>
          </p:cNvPr>
          <p:cNvSpPr/>
          <p:nvPr/>
        </p:nvSpPr>
        <p:spPr>
          <a:xfrm>
            <a:off x="2983362" y="911794"/>
            <a:ext cx="6225269" cy="5809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Output t</a:t>
            </a:r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he route of each agent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208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端子 2">
            <a:extLst>
              <a:ext uri="{FF2B5EF4-FFF2-40B4-BE49-F238E27FC236}">
                <a16:creationId xmlns:a16="http://schemas.microsoft.com/office/drawing/2014/main" id="{99325929-E9A6-C365-6C6B-6DA636363DAB}"/>
              </a:ext>
            </a:extLst>
          </p:cNvPr>
          <p:cNvSpPr/>
          <p:nvPr/>
        </p:nvSpPr>
        <p:spPr>
          <a:xfrm>
            <a:off x="9345397" y="87739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Start</a:t>
            </a: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4126578E-9EE2-D42E-F8BE-CEAB5A7D18E0}"/>
              </a:ext>
            </a:extLst>
          </p:cNvPr>
          <p:cNvSpPr/>
          <p:nvPr/>
        </p:nvSpPr>
        <p:spPr>
          <a:xfrm>
            <a:off x="7942494" y="563013"/>
            <a:ext cx="3720196" cy="304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W,A,B given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999EC231-31F3-3FE5-59B0-B4448046B6B8}"/>
              </a:ext>
            </a:extLst>
          </p:cNvPr>
          <p:cNvSpPr/>
          <p:nvPr/>
        </p:nvSpPr>
        <p:spPr>
          <a:xfrm>
            <a:off x="7942496" y="955772"/>
            <a:ext cx="3720194" cy="304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S</a:t>
            </a:r>
            <a:r>
              <a:rPr kumimoji="1" lang="en-US" altLang="ja-JP" sz="2000" baseline="30000" dirty="0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ja-JP" altLang="en-US" sz="2000" i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∈</a:t>
            </a:r>
            <a:r>
              <a:rPr lang="en-US" altLang="ja-JP" sz="2000" i="0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W,</a:t>
            </a:r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en-US" altLang="ja-JP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g</a:t>
            </a:r>
            <a:r>
              <a:rPr kumimoji="1" lang="en-US" altLang="ja-JP" sz="2000" baseline="30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ja-JP" altLang="en-US" sz="2000" i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∈</a:t>
            </a:r>
            <a:r>
              <a:rPr lang="en-US" altLang="ja-JP" sz="2000" i="0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W given 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05B63DE9-4428-C62B-8FE7-6796C9E69571}"/>
              </a:ext>
            </a:extLst>
          </p:cNvPr>
          <p:cNvSpPr/>
          <p:nvPr/>
        </p:nvSpPr>
        <p:spPr>
          <a:xfrm>
            <a:off x="7942494" y="1439088"/>
            <a:ext cx="3720194" cy="301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Assign tasks randomly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155343F0-218E-7FBD-20D9-166F8A8CC7E2}"/>
              </a:ext>
            </a:extLst>
          </p:cNvPr>
          <p:cNvSpPr/>
          <p:nvPr/>
        </p:nvSpPr>
        <p:spPr>
          <a:xfrm>
            <a:off x="7942492" y="2868135"/>
            <a:ext cx="3720196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Optimal path search for agent </a:t>
            </a:r>
            <a:r>
              <a:rPr kumimoji="1" lang="en-US" altLang="ja-JP" sz="2000" dirty="0" err="1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片側の 2 つの角を切り取った四角形 8">
            <a:extLst>
              <a:ext uri="{FF2B5EF4-FFF2-40B4-BE49-F238E27FC236}">
                <a16:creationId xmlns:a16="http://schemas.microsoft.com/office/drawing/2014/main" id="{72E2C225-D4E2-4442-5ACF-04DF678992EB}"/>
              </a:ext>
            </a:extLst>
          </p:cNvPr>
          <p:cNvSpPr/>
          <p:nvPr/>
        </p:nvSpPr>
        <p:spPr>
          <a:xfrm>
            <a:off x="7942493" y="1914363"/>
            <a:ext cx="3720195" cy="75111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1</a:t>
            </a:r>
          </a:p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Start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734A4756-DA44-AF4B-4418-12FADD506DFB}"/>
              </a:ext>
            </a:extLst>
          </p:cNvPr>
          <p:cNvSpPr/>
          <p:nvPr/>
        </p:nvSpPr>
        <p:spPr>
          <a:xfrm>
            <a:off x="7942492" y="5308348"/>
            <a:ext cx="3720196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Modified route for B explored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BEE90B9F-3420-01B9-38ED-8ACA18357163}"/>
              </a:ext>
            </a:extLst>
          </p:cNvPr>
          <p:cNvSpPr/>
          <p:nvPr/>
        </p:nvSpPr>
        <p:spPr>
          <a:xfrm>
            <a:off x="7848601" y="3466633"/>
            <a:ext cx="3907971" cy="14289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Are there conflicts in the explored routes?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C756FBA2-67C6-1C2B-0812-81FE627F3891}"/>
              </a:ext>
            </a:extLst>
          </p:cNvPr>
          <p:cNvSpPr/>
          <p:nvPr/>
        </p:nvSpPr>
        <p:spPr>
          <a:xfrm>
            <a:off x="3882961" y="629924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372856-30B4-DD80-517E-B543AD5555B3}"/>
              </a:ext>
            </a:extLst>
          </p:cNvPr>
          <p:cNvSpPr txBox="1"/>
          <p:nvPr/>
        </p:nvSpPr>
        <p:spPr>
          <a:xfrm>
            <a:off x="7812504" y="433988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No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52E4244-6AC3-37AA-234A-A1FA4F677AAA}"/>
              </a:ext>
            </a:extLst>
          </p:cNvPr>
          <p:cNvSpPr txBox="1"/>
          <p:nvPr/>
        </p:nvSpPr>
        <p:spPr>
          <a:xfrm>
            <a:off x="9859326" y="4852728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Yes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8DA1960-971A-106C-61CC-FF3194713B0A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9802590" y="389491"/>
            <a:ext cx="7" cy="491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ECF6C12C-9F9B-3137-A0E8-E47DBC0B43B1}"/>
              </a:ext>
            </a:extLst>
          </p:cNvPr>
          <p:cNvSpPr/>
          <p:nvPr/>
        </p:nvSpPr>
        <p:spPr>
          <a:xfrm>
            <a:off x="2157609" y="3107810"/>
            <a:ext cx="4171918" cy="5784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 run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32E3EA14-2F1E-5E9C-F6F7-B6C3D030F504}"/>
              </a:ext>
            </a:extLst>
          </p:cNvPr>
          <p:cNvSpPr/>
          <p:nvPr/>
        </p:nvSpPr>
        <p:spPr>
          <a:xfrm>
            <a:off x="2025660" y="563013"/>
            <a:ext cx="4171868" cy="330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Each agent run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1" name="フローチャート: 判断 20">
            <a:extLst>
              <a:ext uri="{FF2B5EF4-FFF2-40B4-BE49-F238E27FC236}">
                <a16:creationId xmlns:a16="http://schemas.microsoft.com/office/drawing/2014/main" id="{BC43C8B6-78EC-8158-3DE4-B8F6FF5CD316}"/>
              </a:ext>
            </a:extLst>
          </p:cNvPr>
          <p:cNvSpPr/>
          <p:nvPr/>
        </p:nvSpPr>
        <p:spPr>
          <a:xfrm>
            <a:off x="2025610" y="1108059"/>
            <a:ext cx="4171918" cy="13280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Did A exit the</a:t>
            </a:r>
          </a:p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narrow passage?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DC3FB506-9755-A4CD-207C-3C2F9AA5F756}"/>
              </a:ext>
            </a:extLst>
          </p:cNvPr>
          <p:cNvSpPr/>
          <p:nvPr/>
        </p:nvSpPr>
        <p:spPr>
          <a:xfrm>
            <a:off x="165517" y="2343665"/>
            <a:ext cx="1992092" cy="5784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B Continues to wait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3078B6CC-660A-705E-7F85-5E67C014F52E}"/>
              </a:ext>
            </a:extLst>
          </p:cNvPr>
          <p:cNvCxnSpPr>
            <a:cxnSpLocks/>
            <a:stCxn id="13" idx="3"/>
            <a:endCxn id="31" idx="6"/>
          </p:cNvCxnSpPr>
          <p:nvPr/>
        </p:nvCxnSpPr>
        <p:spPr>
          <a:xfrm flipH="1" flipV="1">
            <a:off x="9802587" y="3353200"/>
            <a:ext cx="1860101" cy="2106024"/>
          </a:xfrm>
          <a:prstGeom prst="bentConnector3">
            <a:avLst>
              <a:gd name="adj1" fmla="val -12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C0A9F7A4-961E-5087-8D45-0D40A1A04A22}"/>
              </a:ext>
            </a:extLst>
          </p:cNvPr>
          <p:cNvSpPr/>
          <p:nvPr/>
        </p:nvSpPr>
        <p:spPr>
          <a:xfrm>
            <a:off x="9573987" y="3266226"/>
            <a:ext cx="228600" cy="173948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DE99FC-D0F1-B0D2-E98B-FE7049DFCFB2}"/>
              </a:ext>
            </a:extLst>
          </p:cNvPr>
          <p:cNvSpPr txBox="1"/>
          <p:nvPr/>
        </p:nvSpPr>
        <p:spPr>
          <a:xfrm>
            <a:off x="1968881" y="1806258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No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C97F163-35E5-EC39-0496-2109B442D2DB}"/>
              </a:ext>
            </a:extLst>
          </p:cNvPr>
          <p:cNvSpPr txBox="1"/>
          <p:nvPr/>
        </p:nvSpPr>
        <p:spPr>
          <a:xfrm>
            <a:off x="4415805" y="2372058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Yes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43" name="カギ線コネクタ 42">
            <a:extLst>
              <a:ext uri="{FF2B5EF4-FFF2-40B4-BE49-F238E27FC236}">
                <a16:creationId xmlns:a16="http://schemas.microsoft.com/office/drawing/2014/main" id="{C5FFFBB0-3B15-39C7-3AFF-0B3BAC878810}"/>
              </a:ext>
            </a:extLst>
          </p:cNvPr>
          <p:cNvCxnSpPr>
            <a:cxnSpLocks/>
            <a:stCxn id="15" idx="1"/>
            <a:endCxn id="19" idx="0"/>
          </p:cNvCxnSpPr>
          <p:nvPr/>
        </p:nvCxnSpPr>
        <p:spPr>
          <a:xfrm rot="10800000">
            <a:off x="4111595" y="563013"/>
            <a:ext cx="3737007" cy="3618092"/>
          </a:xfrm>
          <a:prstGeom prst="bentConnector4">
            <a:avLst>
              <a:gd name="adj1" fmla="val 22091"/>
              <a:gd name="adj2" fmla="val 106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D6FCA617-D940-3F34-2A47-E5DFC1326D94}"/>
              </a:ext>
            </a:extLst>
          </p:cNvPr>
          <p:cNvCxnSpPr>
            <a:cxnSpLocks/>
            <a:endCxn id="23" idx="0"/>
          </p:cNvCxnSpPr>
          <p:nvPr/>
        </p:nvCxnSpPr>
        <p:spPr>
          <a:xfrm rot="10800000" flipV="1">
            <a:off x="1161564" y="1772067"/>
            <a:ext cx="864053" cy="571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0B073A59-ADA1-FAF2-FD30-A34144589202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 rot="5400000">
            <a:off x="1408652" y="3596301"/>
            <a:ext cx="5405852" cy="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89485160-7121-CB6A-8E11-2FC64CE86F7E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>
            <a:off x="331561" y="1000148"/>
            <a:ext cx="3780000" cy="1632750"/>
          </a:xfrm>
          <a:prstGeom prst="bentConnector3">
            <a:avLst>
              <a:gd name="adj1" fmla="val -5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フローチャート: 判断 60">
            <a:extLst>
              <a:ext uri="{FF2B5EF4-FFF2-40B4-BE49-F238E27FC236}">
                <a16:creationId xmlns:a16="http://schemas.microsoft.com/office/drawing/2014/main" id="{1A01BAB8-7E05-1A4D-03AA-9EAA0AFC33AD}"/>
              </a:ext>
            </a:extLst>
          </p:cNvPr>
          <p:cNvSpPr/>
          <p:nvPr/>
        </p:nvSpPr>
        <p:spPr>
          <a:xfrm>
            <a:off x="2025602" y="4152583"/>
            <a:ext cx="4171918" cy="13280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Have all agents reached their goal?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7AAAA2B-BE0F-4211-4200-DB299811B409}"/>
              </a:ext>
            </a:extLst>
          </p:cNvPr>
          <p:cNvSpPr txBox="1"/>
          <p:nvPr/>
        </p:nvSpPr>
        <p:spPr>
          <a:xfrm>
            <a:off x="4243568" y="544095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Yes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DF7C4F2-7F09-E1D2-7A55-C2BDB630D8FD}"/>
              </a:ext>
            </a:extLst>
          </p:cNvPr>
          <p:cNvSpPr txBox="1"/>
          <p:nvPr/>
        </p:nvSpPr>
        <p:spPr>
          <a:xfrm>
            <a:off x="5748699" y="4230690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No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F9836223-427A-C0B6-86BB-6F9B4555D926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6197520" y="317598"/>
            <a:ext cx="575014" cy="4498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08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7A97149B-3758-0A83-C609-78802B4FB023}"/>
              </a:ext>
            </a:extLst>
          </p:cNvPr>
          <p:cNvSpPr/>
          <p:nvPr/>
        </p:nvSpPr>
        <p:spPr>
          <a:xfrm>
            <a:off x="5638798" y="413254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End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B41ADF3D-0A4C-B603-9640-96D03419D8C8}"/>
              </a:ext>
            </a:extLst>
          </p:cNvPr>
          <p:cNvSpPr/>
          <p:nvPr/>
        </p:nvSpPr>
        <p:spPr>
          <a:xfrm>
            <a:off x="2983362" y="1819781"/>
            <a:ext cx="6225269" cy="8194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Output flow time</a:t>
            </a:r>
          </a:p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(sum of arrival times of all agents at the finish line)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CDDE5159-7404-D0C4-4067-771008DC9D2F}"/>
              </a:ext>
            </a:extLst>
          </p:cNvPr>
          <p:cNvSpPr/>
          <p:nvPr/>
        </p:nvSpPr>
        <p:spPr>
          <a:xfrm>
            <a:off x="5867400" y="1275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C52CB319-ABF1-4ECD-27CB-8E370F274431}"/>
              </a:ext>
            </a:extLst>
          </p:cNvPr>
          <p:cNvSpPr/>
          <p:nvPr/>
        </p:nvSpPr>
        <p:spPr>
          <a:xfrm>
            <a:off x="2983363" y="3095408"/>
            <a:ext cx="6225269" cy="5809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Output warehouse storage density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D4486E80-932A-4DFB-328A-B719CEB53502}"/>
              </a:ext>
            </a:extLst>
          </p:cNvPr>
          <p:cNvSpPr/>
          <p:nvPr/>
        </p:nvSpPr>
        <p:spPr>
          <a:xfrm>
            <a:off x="2983362" y="911794"/>
            <a:ext cx="6225269" cy="5809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Output t</a:t>
            </a:r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he route of each agent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B145AD0-DA5D-5DBD-825E-E0202FBC9484}"/>
              </a:ext>
            </a:extLst>
          </p:cNvPr>
          <p:cNvGrpSpPr/>
          <p:nvPr/>
        </p:nvGrpSpPr>
        <p:grpSpPr>
          <a:xfrm>
            <a:off x="2090518" y="5334702"/>
            <a:ext cx="3720196" cy="808228"/>
            <a:chOff x="1600199" y="2620772"/>
            <a:chExt cx="2438400" cy="808228"/>
          </a:xfrm>
        </p:grpSpPr>
        <p:sp>
          <p:nvSpPr>
            <p:cNvPr id="8" name="片側の 2 つの角を切り取った四角形 7">
              <a:extLst>
                <a:ext uri="{FF2B5EF4-FFF2-40B4-BE49-F238E27FC236}">
                  <a16:creationId xmlns:a16="http://schemas.microsoft.com/office/drawing/2014/main" id="{60410A81-6E5A-9783-040A-CFEA324F7C49}"/>
                </a:ext>
              </a:extLst>
            </p:cNvPr>
            <p:cNvSpPr/>
            <p:nvPr/>
          </p:nvSpPr>
          <p:spPr>
            <a:xfrm rot="10800000">
              <a:off x="1600199" y="2677886"/>
              <a:ext cx="2438400" cy="751114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4533965-D082-BB8F-F0DB-E26FDB52E578}"/>
                </a:ext>
              </a:extLst>
            </p:cNvPr>
            <p:cNvSpPr txBox="1"/>
            <p:nvPr/>
          </p:nvSpPr>
          <p:spPr>
            <a:xfrm>
              <a:off x="2526690" y="2620772"/>
              <a:ext cx="585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i</a:t>
              </a:r>
              <a:endPara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r>
                <a:rPr lang="en-US" altLang="ja-JP" sz="2000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End</a:t>
              </a:r>
              <a:endParaRPr kumimoji="1"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E63698E2-388C-D3FD-FB20-401C155932CC}"/>
              </a:ext>
            </a:extLst>
          </p:cNvPr>
          <p:cNvSpPr/>
          <p:nvPr/>
        </p:nvSpPr>
        <p:spPr>
          <a:xfrm>
            <a:off x="1519598" y="5929252"/>
            <a:ext cx="3720195" cy="330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Each agent run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7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179</Words>
  <Application>Microsoft Macintosh PowerPoint</Application>
  <PresentationFormat>ワイド画面</PresentationFormat>
  <Paragraphs>53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MS PGothic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鈴鹿　真世</dc:creator>
  <cp:lastModifiedBy>鈴鹿　真世</cp:lastModifiedBy>
  <cp:revision>128</cp:revision>
  <dcterms:created xsi:type="dcterms:W3CDTF">2022-09-28T00:02:53Z</dcterms:created>
  <dcterms:modified xsi:type="dcterms:W3CDTF">2022-09-28T02:44:43Z</dcterms:modified>
</cp:coreProperties>
</file>