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5A47-2C75-4A84-91CE-E8D947879EC0}" type="datetimeFigureOut">
              <a:rPr kumimoji="1" lang="ja-JP" altLang="en-US" smtClean="0"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4EB2-10C9-42D6-AA4C-4FF065A4D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01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5A47-2C75-4A84-91CE-E8D947879EC0}" type="datetimeFigureOut">
              <a:rPr kumimoji="1" lang="ja-JP" altLang="en-US" smtClean="0"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4EB2-10C9-42D6-AA4C-4FF065A4D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30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5A47-2C75-4A84-91CE-E8D947879EC0}" type="datetimeFigureOut">
              <a:rPr kumimoji="1" lang="ja-JP" altLang="en-US" smtClean="0"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4EB2-10C9-42D6-AA4C-4FF065A4D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5A47-2C75-4A84-91CE-E8D947879EC0}" type="datetimeFigureOut">
              <a:rPr kumimoji="1" lang="ja-JP" altLang="en-US" smtClean="0"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4EB2-10C9-42D6-AA4C-4FF065A4D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5A47-2C75-4A84-91CE-E8D947879EC0}" type="datetimeFigureOut">
              <a:rPr kumimoji="1" lang="ja-JP" altLang="en-US" smtClean="0"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4EB2-10C9-42D6-AA4C-4FF065A4D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2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5A47-2C75-4A84-91CE-E8D947879EC0}" type="datetimeFigureOut">
              <a:rPr kumimoji="1" lang="ja-JP" altLang="en-US" smtClean="0"/>
              <a:t>2016/4/15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4EB2-10C9-42D6-AA4C-4FF065A4D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5A47-2C75-4A84-91CE-E8D947879EC0}" type="datetimeFigureOut">
              <a:rPr kumimoji="1" lang="ja-JP" altLang="en-US" smtClean="0"/>
              <a:t>2016/4/15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4EB2-10C9-42D6-AA4C-4FF065A4D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6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5A47-2C75-4A84-91CE-E8D947879EC0}" type="datetimeFigureOut">
              <a:rPr kumimoji="1" lang="ja-JP" altLang="en-US" smtClean="0"/>
              <a:t>2016/4/15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4EB2-10C9-42D6-AA4C-4FF065A4D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03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5A47-2C75-4A84-91CE-E8D947879EC0}" type="datetimeFigureOut">
              <a:rPr kumimoji="1" lang="ja-JP" altLang="en-US" smtClean="0"/>
              <a:t>2016/4/15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4EB2-10C9-42D6-AA4C-4FF065A4D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5A47-2C75-4A84-91CE-E8D947879EC0}" type="datetimeFigureOut">
              <a:rPr kumimoji="1" lang="ja-JP" altLang="en-US" smtClean="0"/>
              <a:t>2016/4/15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4EB2-10C9-42D6-AA4C-4FF065A4D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8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5A47-2C75-4A84-91CE-E8D947879EC0}" type="datetimeFigureOut">
              <a:rPr kumimoji="1" lang="ja-JP" altLang="en-US" smtClean="0"/>
              <a:t>2016/4/15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4EB2-10C9-42D6-AA4C-4FF065A4D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5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5A47-2C75-4A84-91CE-E8D947879EC0}" type="datetimeFigureOut">
              <a:rPr kumimoji="1" lang="ja-JP" altLang="en-US" smtClean="0"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94EB2-10C9-42D6-AA4C-4FF065A4D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7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1"/>
            <a:ext cx="10633364" cy="66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7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林遼</dc:creator>
  <cp:lastModifiedBy>林遼</cp:lastModifiedBy>
  <cp:revision>1</cp:revision>
  <dcterms:created xsi:type="dcterms:W3CDTF">2016-04-15T09:04:32Z</dcterms:created>
  <dcterms:modified xsi:type="dcterms:W3CDTF">2016-04-15T09:06:26Z</dcterms:modified>
</cp:coreProperties>
</file>