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isSNgNSioq5+TZvhynkQTxazkH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9"/>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8"/>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7" name="Google Shape;77;p18"/>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1" name="Shape 81"/>
        <p:cNvGrpSpPr/>
        <p:nvPr/>
      </p:nvGrpSpPr>
      <p:grpSpPr>
        <a:xfrm>
          <a:off x="0" y="0"/>
          <a:ext cx="0" cy="0"/>
          <a:chOff x="0" y="0"/>
          <a:chExt cx="0" cy="0"/>
        </a:xfrm>
      </p:grpSpPr>
      <p:sp>
        <p:nvSpPr>
          <p:cNvPr id="82" name="Google Shape;82;p19"/>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87" name="Shape 87"/>
        <p:cNvGrpSpPr/>
        <p:nvPr/>
      </p:nvGrpSpPr>
      <p:grpSpPr>
        <a:xfrm>
          <a:off x="0" y="0"/>
          <a:ext cx="0" cy="0"/>
          <a:chOff x="0" y="0"/>
          <a:chExt cx="0" cy="0"/>
        </a:xfrm>
      </p:grpSpPr>
      <p:sp>
        <p:nvSpPr>
          <p:cNvPr id="88" name="Google Shape;88;p20"/>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0"/>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20"/>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ja-JP"/>
              <a:t>‹#›</a:t>
            </a:fld>
            <a:endParaRPr/>
          </a:p>
        </p:txBody>
      </p:sp>
      <p:sp>
        <p:nvSpPr>
          <p:cNvPr id="94" name="Google Shape;94;p20"/>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ja-JP" sz="12200" u="none" cap="none" strike="noStrike">
                <a:solidFill>
                  <a:srgbClr val="86D1D8"/>
                </a:solidFill>
                <a:latin typeface="Arial"/>
                <a:ea typeface="Arial"/>
                <a:cs typeface="Arial"/>
                <a:sym typeface="Arial"/>
              </a:rPr>
              <a:t>“</a:t>
            </a:r>
            <a:endParaRPr/>
          </a:p>
        </p:txBody>
      </p:sp>
      <p:sp>
        <p:nvSpPr>
          <p:cNvPr id="95" name="Google Shape;95;p20"/>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ja-JP"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96" name="Shape 96"/>
        <p:cNvGrpSpPr/>
        <p:nvPr/>
      </p:nvGrpSpPr>
      <p:grpSpPr>
        <a:xfrm>
          <a:off x="0" y="0"/>
          <a:ext cx="0" cy="0"/>
          <a:chOff x="0" y="0"/>
          <a:chExt cx="0" cy="0"/>
        </a:xfrm>
      </p:grpSpPr>
      <p:sp>
        <p:nvSpPr>
          <p:cNvPr id="97" name="Google Shape;97;p21"/>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1"/>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02" name="Shape 102"/>
        <p:cNvGrpSpPr/>
        <p:nvPr/>
      </p:nvGrpSpPr>
      <p:grpSpPr>
        <a:xfrm>
          <a:off x="0" y="0"/>
          <a:ext cx="0" cy="0"/>
          <a:chOff x="0" y="0"/>
          <a:chExt cx="0" cy="0"/>
        </a:xfrm>
      </p:grpSpPr>
      <p:sp>
        <p:nvSpPr>
          <p:cNvPr id="103" name="Google Shape;103;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2"/>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22"/>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22"/>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22"/>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22"/>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22"/>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22"/>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22"/>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15" name="Shape 115"/>
        <p:cNvGrpSpPr/>
        <p:nvPr/>
      </p:nvGrpSpPr>
      <p:grpSpPr>
        <a:xfrm>
          <a:off x="0" y="0"/>
          <a:ext cx="0" cy="0"/>
          <a:chOff x="0" y="0"/>
          <a:chExt cx="0" cy="0"/>
        </a:xfrm>
      </p:grpSpPr>
      <p:sp>
        <p:nvSpPr>
          <p:cNvPr id="116" name="Google Shape;116;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23"/>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19" name="Google Shape;119;p23"/>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23"/>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23"/>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2" name="Google Shape;122;p23"/>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23"/>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23"/>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5" name="Google Shape;125;p23"/>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23"/>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23"/>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1" name="Shape 131"/>
        <p:cNvGrpSpPr/>
        <p:nvPr/>
      </p:nvGrpSpPr>
      <p:grpSpPr>
        <a:xfrm>
          <a:off x="0" y="0"/>
          <a:ext cx="0" cy="0"/>
          <a:chOff x="0" y="0"/>
          <a:chExt cx="0" cy="0"/>
        </a:xfrm>
      </p:grpSpPr>
      <p:sp>
        <p:nvSpPr>
          <p:cNvPr id="132" name="Google Shape;132;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4"/>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5"/>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5"/>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1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11"/>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 name="Google Shape;32;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1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12"/>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1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13"/>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13"/>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13"/>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1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16"/>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6"/>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16"/>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17"/>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7"/>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0" name="Google Shape;70;p17"/>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3.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8"/>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8"/>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8"/>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8"/>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8"/>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8"/>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blogs.unity3d.com/jp/2019/04/16/introducing-unity-2019-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7200"/>
              <a:buFont typeface="Century Gothic"/>
              <a:buNone/>
            </a:pPr>
            <a:r>
              <a:rPr lang="ja-JP"/>
              <a:t>Unity Editor拡張</a:t>
            </a:r>
            <a:endParaRPr/>
          </a:p>
        </p:txBody>
      </p:sp>
      <p:sp>
        <p:nvSpPr>
          <p:cNvPr id="148" name="Google Shape;148;p1"/>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ja-JP"/>
              <a:t>・2018の入れ子プレハブ</a:t>
            </a:r>
            <a:endParaRPr/>
          </a:p>
          <a:p>
            <a:pPr indent="0" lvl="0" marL="0" rtl="0" algn="l">
              <a:spcBef>
                <a:spcPts val="1000"/>
              </a:spcBef>
              <a:spcAft>
                <a:spcPts val="0"/>
              </a:spcAft>
              <a:buSzPts val="1600"/>
              <a:buNone/>
            </a:pPr>
            <a:r>
              <a:rPr lang="ja-JP"/>
              <a:t>・UNITY2019の新機能</a:t>
            </a:r>
            <a:endParaRPr/>
          </a:p>
          <a:p>
            <a:pPr indent="0" lvl="0" marL="0" rtl="0" algn="l">
              <a:spcBef>
                <a:spcPts val="1000"/>
              </a:spcBef>
              <a:spcAft>
                <a:spcPts val="0"/>
              </a:spcAft>
              <a:buSzPts val="1600"/>
              <a:buNone/>
            </a:pPr>
            <a:r>
              <a:rPr lang="ja-JP">
                <a:latin typeface="MS PGothic"/>
                <a:ea typeface="MS PGothic"/>
                <a:cs typeface="MS PGothic"/>
                <a:sym typeface="MS PGothic"/>
              </a:rPr>
              <a:t>・その他小話</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ja-JP"/>
              <a:t> UnityEditor拡張</a:t>
            </a:r>
            <a:endParaRPr/>
          </a:p>
        </p:txBody>
      </p:sp>
      <p:sp>
        <p:nvSpPr>
          <p:cNvPr id="154" name="Google Shape;154;p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ja-JP">
                <a:latin typeface="Meiryo"/>
                <a:ea typeface="Meiryo"/>
                <a:cs typeface="Meiryo"/>
                <a:sym typeface="Meiryo"/>
              </a:rPr>
              <a:t>今回やるのは、</a:t>
            </a:r>
            <a:endParaRPr/>
          </a:p>
          <a:p>
            <a:pPr indent="-285750" lvl="1" marL="742950" rtl="0" algn="l">
              <a:spcBef>
                <a:spcPts val="1000"/>
              </a:spcBef>
              <a:spcAft>
                <a:spcPts val="0"/>
              </a:spcAft>
              <a:buSzPts val="1440"/>
              <a:buChar char="►"/>
            </a:pPr>
            <a:r>
              <a:rPr lang="ja-JP"/>
              <a:t>EditorGUIを使ったツールをUnity上で作成する</a:t>
            </a:r>
            <a:endParaRPr/>
          </a:p>
          <a:p>
            <a:pPr indent="-285750" lvl="1" marL="742950" rtl="0" algn="l">
              <a:spcBef>
                <a:spcPts val="1000"/>
              </a:spcBef>
              <a:spcAft>
                <a:spcPts val="0"/>
              </a:spcAft>
              <a:buSzPts val="1440"/>
              <a:buChar char="►"/>
            </a:pPr>
            <a:r>
              <a:rPr lang="ja-JP"/>
              <a:t>Assetインポート時の設定</a:t>
            </a:r>
            <a:endParaRPr/>
          </a:p>
          <a:p>
            <a:pPr indent="-194309" lvl="1" marL="742950" rtl="0" algn="l">
              <a:spcBef>
                <a:spcPts val="1000"/>
              </a:spcBef>
              <a:spcAft>
                <a:spcPts val="0"/>
              </a:spcAft>
              <a:buSzPts val="1440"/>
              <a:buNone/>
            </a:pPr>
            <a:r>
              <a:t/>
            </a:r>
            <a:endParaRPr/>
          </a:p>
          <a:p>
            <a:pPr indent="-194309" lvl="1" marL="742950" rtl="0" algn="l">
              <a:spcBef>
                <a:spcPts val="1000"/>
              </a:spcBef>
              <a:spcAft>
                <a:spcPts val="0"/>
              </a:spcAft>
              <a:buSzPts val="1440"/>
              <a:buNone/>
            </a:pPr>
            <a:r>
              <a:t/>
            </a:r>
            <a:endParaRPr/>
          </a:p>
          <a:p>
            <a:pPr indent="-342900" lvl="0" marL="342900" rtl="0" algn="l">
              <a:spcBef>
                <a:spcPts val="1000"/>
              </a:spcBef>
              <a:spcAft>
                <a:spcPts val="0"/>
              </a:spcAft>
              <a:buSzPts val="1600"/>
              <a:buChar char="►"/>
            </a:pPr>
            <a:r>
              <a:rPr lang="ja-JP"/>
              <a:t>他にいろんな拡張があるので気になる人ここ見るといいかもhttps://anchan828.github.io/editor-manual/web/part2-standardextension.html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ja-JP"/>
              <a:t>Nested　Prefab</a:t>
            </a:r>
            <a:endParaRPr/>
          </a:p>
        </p:txBody>
      </p:sp>
      <p:sp>
        <p:nvSpPr>
          <p:cNvPr id="160" name="Google Shape;160;p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ja-JP">
                <a:latin typeface="Meiryo"/>
                <a:ea typeface="Meiryo"/>
                <a:cs typeface="Meiryo"/>
                <a:sym typeface="Meiryo"/>
              </a:rPr>
              <a:t>従来のプレハブ</a:t>
            </a:r>
            <a:endParaRPr/>
          </a:p>
          <a:p>
            <a:pPr indent="-241300" lvl="0" marL="342900" rtl="0" algn="l">
              <a:spcBef>
                <a:spcPts val="1000"/>
              </a:spcBef>
              <a:spcAft>
                <a:spcPts val="0"/>
              </a:spcAft>
              <a:buSzPts val="1600"/>
              <a:buNone/>
            </a:pPr>
            <a:r>
              <a:t/>
            </a:r>
            <a:endParaRPr/>
          </a:p>
        </p:txBody>
      </p:sp>
      <p:pic>
        <p:nvPicPr>
          <p:cNvPr descr="名刺 が含まれている画像&#10;&#10;高い精度で生成された説明" id="161" name="Google Shape;161;p3"/>
          <p:cNvPicPr preferRelativeResize="0"/>
          <p:nvPr/>
        </p:nvPicPr>
        <p:blipFill rotWithShape="1">
          <a:blip r:embed="rId3">
            <a:alphaModFix/>
          </a:blip>
          <a:srcRect b="0" l="0" r="0" t="0"/>
          <a:stretch/>
        </p:blipFill>
        <p:spPr>
          <a:xfrm>
            <a:off x="2384611" y="2612652"/>
            <a:ext cx="6078069" cy="34256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ja-JP"/>
              <a:t>Nested　Prefab</a:t>
            </a:r>
            <a:endParaRPr/>
          </a:p>
        </p:txBody>
      </p:sp>
      <p:sp>
        <p:nvSpPr>
          <p:cNvPr id="167" name="Google Shape;167;p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ja-JP"/>
              <a:t>NestedPrefab</a:t>
            </a:r>
            <a:endParaRPr/>
          </a:p>
          <a:p>
            <a:pPr indent="-241300" lvl="0" marL="342900" rtl="0" algn="l">
              <a:spcBef>
                <a:spcPts val="1000"/>
              </a:spcBef>
              <a:spcAft>
                <a:spcPts val="0"/>
              </a:spcAft>
              <a:buSzPts val="1600"/>
              <a:buNone/>
            </a:pPr>
            <a:r>
              <a:t/>
            </a:r>
            <a:endParaRPr/>
          </a:p>
        </p:txBody>
      </p:sp>
      <p:pic>
        <p:nvPicPr>
          <p:cNvPr descr="スクリーンショット が含まれている画像&#10;&#10;高い精度で生成された説明" id="168" name="Google Shape;168;p4"/>
          <p:cNvPicPr preferRelativeResize="0"/>
          <p:nvPr/>
        </p:nvPicPr>
        <p:blipFill rotWithShape="1">
          <a:blip r:embed="rId3">
            <a:alphaModFix/>
          </a:blip>
          <a:srcRect b="0" l="0" r="0" t="0"/>
          <a:stretch/>
        </p:blipFill>
        <p:spPr>
          <a:xfrm>
            <a:off x="2626659" y="2720228"/>
            <a:ext cx="5898776" cy="3327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ja-JP"/>
              <a:t>Nested　Prefab</a:t>
            </a:r>
            <a:endParaRPr/>
          </a:p>
          <a:p>
            <a:pPr indent="0" lvl="0" marL="0" rtl="0" algn="l">
              <a:spcBef>
                <a:spcPts val="0"/>
              </a:spcBef>
              <a:spcAft>
                <a:spcPts val="0"/>
              </a:spcAft>
              <a:buClr>
                <a:schemeClr val="lt2"/>
              </a:buClr>
              <a:buSzPts val="4200"/>
              <a:buFont typeface="Century Gothic"/>
              <a:buNone/>
            </a:pPr>
            <a:r>
              <a:t/>
            </a:r>
            <a:endParaRPr/>
          </a:p>
        </p:txBody>
      </p:sp>
      <p:sp>
        <p:nvSpPr>
          <p:cNvPr id="174" name="Google Shape;174;p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ja-JP">
                <a:latin typeface="Meiryo"/>
                <a:ea typeface="Meiryo"/>
                <a:cs typeface="Meiryo"/>
                <a:sym typeface="Meiryo"/>
              </a:rPr>
              <a:t>プレハブ単位で保存するようになったため変更がそのプレハブを含めたプレハブにも及ぶようなった</a:t>
            </a:r>
            <a:endParaRPr/>
          </a:p>
          <a:p>
            <a:pPr indent="-342900" lvl="0" marL="342900" rtl="0" algn="l">
              <a:spcBef>
                <a:spcPts val="1000"/>
              </a:spcBef>
              <a:spcAft>
                <a:spcPts val="0"/>
              </a:spcAft>
              <a:buSzPts val="1600"/>
              <a:buChar char="►"/>
            </a:pPr>
            <a:r>
              <a:rPr lang="ja-JP">
                <a:latin typeface="Meiryo"/>
                <a:ea typeface="Meiryo"/>
                <a:cs typeface="Meiryo"/>
                <a:sym typeface="Meiryo"/>
              </a:rPr>
              <a:t>利点</a:t>
            </a:r>
            <a:endParaRPr/>
          </a:p>
          <a:p>
            <a:pPr indent="-285750" lvl="1" marL="742950" rtl="0" algn="l">
              <a:spcBef>
                <a:spcPts val="1000"/>
              </a:spcBef>
              <a:spcAft>
                <a:spcPts val="0"/>
              </a:spcAft>
              <a:buSzPts val="1440"/>
              <a:buChar char="►"/>
            </a:pPr>
            <a:r>
              <a:rPr lang="ja-JP">
                <a:latin typeface="Meiryo"/>
                <a:ea typeface="Meiryo"/>
                <a:cs typeface="Meiryo"/>
                <a:sym typeface="Meiryo"/>
              </a:rPr>
              <a:t>含めているプレハブを探す手間が省ける</a:t>
            </a:r>
            <a:endParaRPr/>
          </a:p>
          <a:p>
            <a:pPr indent="-285750" lvl="1" marL="742950" rtl="0" algn="l">
              <a:spcBef>
                <a:spcPts val="1000"/>
              </a:spcBef>
              <a:spcAft>
                <a:spcPts val="0"/>
              </a:spcAft>
              <a:buSzPts val="1440"/>
              <a:buChar char="►"/>
            </a:pPr>
            <a:r>
              <a:rPr lang="ja-JP">
                <a:latin typeface="Meiryo"/>
                <a:ea typeface="Meiryo"/>
                <a:cs typeface="Meiryo"/>
                <a:sym typeface="Meiryo"/>
              </a:rPr>
              <a:t>適応し忘れがなくしやすい</a:t>
            </a:r>
            <a:endParaRPr/>
          </a:p>
          <a:p>
            <a:pPr indent="-342900" lvl="0" marL="342900" rtl="0" algn="l">
              <a:spcBef>
                <a:spcPts val="1000"/>
              </a:spcBef>
              <a:spcAft>
                <a:spcPts val="0"/>
              </a:spcAft>
              <a:buSzPts val="1600"/>
              <a:buChar char="►"/>
            </a:pPr>
            <a:r>
              <a:rPr lang="ja-JP">
                <a:latin typeface="Meiryo"/>
                <a:ea typeface="Meiryo"/>
                <a:cs typeface="Meiryo"/>
                <a:sym typeface="Meiryo"/>
              </a:rPr>
              <a:t>欠点</a:t>
            </a:r>
            <a:endParaRPr/>
          </a:p>
          <a:p>
            <a:pPr indent="-285750" lvl="1" marL="742950" rtl="0" algn="l">
              <a:spcBef>
                <a:spcPts val="1000"/>
              </a:spcBef>
              <a:spcAft>
                <a:spcPts val="0"/>
              </a:spcAft>
              <a:buSzPts val="1440"/>
              <a:buChar char="►"/>
            </a:pPr>
            <a:r>
              <a:rPr lang="ja-JP">
                <a:latin typeface="Meiryo"/>
                <a:ea typeface="Meiryo"/>
                <a:cs typeface="Meiryo"/>
                <a:sym typeface="Meiryo"/>
              </a:rPr>
              <a:t>プレハブの更新方法が変化したので慣れるまで操作が面倒</a:t>
            </a:r>
            <a:endParaRPr/>
          </a:p>
          <a:p>
            <a:pPr indent="-285750" lvl="1" marL="742950" rtl="0" algn="l">
              <a:spcBef>
                <a:spcPts val="1000"/>
              </a:spcBef>
              <a:spcAft>
                <a:spcPts val="0"/>
              </a:spcAft>
              <a:buSzPts val="1440"/>
              <a:buChar char="►"/>
            </a:pPr>
            <a:r>
              <a:rPr lang="ja-JP"/>
              <a:t>TransForm情報が引き継がれてなさそうなのでレイアウトを変更する場合はいままで通りそれぞれのプレハブでいじる必要がありそう</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ja-JP"/>
              <a:t>Unity 2019の新機能について</a:t>
            </a:r>
            <a:endParaRPr/>
          </a:p>
        </p:txBody>
      </p:sp>
      <p:sp>
        <p:nvSpPr>
          <p:cNvPr id="180" name="Google Shape;180;p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ja-JP">
                <a:latin typeface="Meiryo"/>
                <a:ea typeface="Meiryo"/>
                <a:cs typeface="Meiryo"/>
                <a:sym typeface="Meiryo"/>
              </a:rPr>
              <a:t>すいません。軽く見たんですがまとめられてないのでサイトを見てみようと思います</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ja-JP" u="sng">
                <a:solidFill>
                  <a:schemeClr val="hlink"/>
                </a:solidFill>
                <a:hlinkClick r:id="rId3"/>
              </a:rPr>
              <a:t>https://blogs.unity3d.com/jp/2019/04/16/introducing-unity-2019-1/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ja-JP">
                <a:latin typeface="Meiryo"/>
                <a:ea typeface="Meiryo"/>
                <a:cs typeface="Meiryo"/>
                <a:sym typeface="Meiryo"/>
              </a:rPr>
              <a:t>雑談（</a:t>
            </a:r>
            <a:r>
              <a:rPr lang="ja-JP"/>
              <a:t>最近Unityを触ってて</a:t>
            </a:r>
            <a:r>
              <a:rPr lang="ja-JP">
                <a:latin typeface="Meiryo"/>
                <a:ea typeface="Meiryo"/>
                <a:cs typeface="Meiryo"/>
                <a:sym typeface="Meiryo"/>
              </a:rPr>
              <a:t>）</a:t>
            </a:r>
            <a:endParaRPr/>
          </a:p>
        </p:txBody>
      </p:sp>
      <p:sp>
        <p:nvSpPr>
          <p:cNvPr id="186" name="Google Shape;186;p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ja-JP">
                <a:latin typeface="Meiryo"/>
                <a:ea typeface="Meiryo"/>
                <a:cs typeface="Meiryo"/>
                <a:sym typeface="Meiryo"/>
              </a:rPr>
              <a:t>別プロジェクトからプレハブを持ってきたら画像が表示されている画像がおかしかった</a:t>
            </a:r>
            <a:endParaRPr/>
          </a:p>
          <a:p>
            <a:pPr indent="0" lvl="0" marL="0" rtl="0" algn="l">
              <a:spcBef>
                <a:spcPts val="1000"/>
              </a:spcBef>
              <a:spcAft>
                <a:spcPts val="0"/>
              </a:spcAft>
              <a:buSzPts val="1600"/>
              <a:buNone/>
            </a:pPr>
            <a:r>
              <a:rPr lang="ja-JP"/>
              <a:t>　→UnityPackageにしてインポートしようとしたところファイルを上書きしようとしているのがわかり、参照画像のGUIDが奇跡的にかぶっていたのが原因</a:t>
            </a:r>
            <a:endParaRPr/>
          </a:p>
          <a:p>
            <a:pPr indent="0" lvl="0" marL="0" rtl="0" algn="l">
              <a:spcBef>
                <a:spcPts val="1000"/>
              </a:spcBef>
              <a:spcAft>
                <a:spcPts val="0"/>
              </a:spcAft>
              <a:buSzPts val="1600"/>
              <a:buNone/>
            </a:pPr>
            <a:r>
              <a:rPr lang="ja-JP"/>
              <a:t>　→対応方法を調べたがクリティカルな修正方法がなく画像を元プロジェクトで複製してアタッチしなおした（複製すると別のGUIDが割り振られるため）</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2012-07-27T23:28:17Z</dcterms:created>
</cp:coreProperties>
</file>