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687FE-92E0-4AC1-8CDF-481091D90D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E7E68B-24F9-4443-81F0-24E32721CB1C}">
      <dgm:prSet/>
      <dgm:spPr/>
      <dgm:t>
        <a:bodyPr/>
        <a:lstStyle/>
        <a:p>
          <a:pPr>
            <a:defRPr cap="all"/>
          </a:pPr>
          <a:r>
            <a:rPr kumimoji="1" lang="ja-JP"/>
            <a:t>代表的なツール</a:t>
          </a:r>
          <a:br>
            <a:rPr kumimoji="1" lang="en-US" dirty="0"/>
          </a:br>
          <a:r>
            <a:rPr kumimoji="1" lang="en-US" altLang="ja-JP" dirty="0"/>
            <a:t>- IMS(</a:t>
          </a:r>
          <a:r>
            <a:rPr lang="en" altLang="ja-JP" dirty="0"/>
            <a:t>Information Management System</a:t>
          </a:r>
          <a:r>
            <a:rPr kumimoji="1" lang="en-US" altLang="ja-JP" dirty="0"/>
            <a:t>) IBM</a:t>
          </a:r>
          <a:r>
            <a:rPr kumimoji="1" lang="ja-JP" altLang="en-US"/>
            <a:t>社開発</a:t>
          </a:r>
          <a:endParaRPr lang="en-US" dirty="0"/>
        </a:p>
      </dgm:t>
    </dgm:pt>
    <dgm:pt modelId="{A5809BF5-6CCF-4811-8BEC-C7BF8D17D791}" type="parTrans" cxnId="{AC397E5E-D158-46B2-BC2A-DF40996BDA90}">
      <dgm:prSet/>
      <dgm:spPr/>
      <dgm:t>
        <a:bodyPr/>
        <a:lstStyle/>
        <a:p>
          <a:endParaRPr lang="en-US"/>
        </a:p>
      </dgm:t>
    </dgm:pt>
    <dgm:pt modelId="{EDFAE791-8FE8-4290-BE0A-EBEEE11B5E2A}" type="sibTrans" cxnId="{AC397E5E-D158-46B2-BC2A-DF40996BDA90}">
      <dgm:prSet/>
      <dgm:spPr/>
      <dgm:t>
        <a:bodyPr/>
        <a:lstStyle/>
        <a:p>
          <a:endParaRPr lang="en-US"/>
        </a:p>
      </dgm:t>
    </dgm:pt>
    <dgm:pt modelId="{FD026063-7B21-4A85-89AB-D94F14E45A21}">
      <dgm:prSet/>
      <dgm:spPr/>
      <dgm:t>
        <a:bodyPr/>
        <a:lstStyle/>
        <a:p>
          <a:pPr>
            <a:defRPr cap="all"/>
          </a:pPr>
          <a:r>
            <a:rPr kumimoji="1" lang="ja-JP"/>
            <a:t>使用先</a:t>
          </a:r>
          <a:br>
            <a:rPr lang="en-US" altLang="ja-JP" dirty="0"/>
          </a:br>
          <a:r>
            <a:rPr lang="en-US" altLang="ja-JP" dirty="0"/>
            <a:t>- </a:t>
          </a:r>
          <a:r>
            <a:rPr lang="ja-JP" altLang="en-US"/>
            <a:t>大型金融機関の勘定系システムがメイン</a:t>
          </a:r>
          <a:endParaRPr lang="en-US" altLang="ja-JP" dirty="0"/>
        </a:p>
      </dgm:t>
    </dgm:pt>
    <dgm:pt modelId="{5DA639EC-9D3B-4908-B013-FB01AE5C5A9D}" type="parTrans" cxnId="{A83E3B6B-8255-4959-B615-93F355AD241B}">
      <dgm:prSet/>
      <dgm:spPr/>
      <dgm:t>
        <a:bodyPr/>
        <a:lstStyle/>
        <a:p>
          <a:endParaRPr lang="en-US"/>
        </a:p>
      </dgm:t>
    </dgm:pt>
    <dgm:pt modelId="{5B994F68-D122-44CE-8F7E-87ACE295779E}" type="sibTrans" cxnId="{A83E3B6B-8255-4959-B615-93F355AD241B}">
      <dgm:prSet/>
      <dgm:spPr/>
      <dgm:t>
        <a:bodyPr/>
        <a:lstStyle/>
        <a:p>
          <a:endParaRPr lang="en-US"/>
        </a:p>
      </dgm:t>
    </dgm:pt>
    <dgm:pt modelId="{FC28856D-FAFC-4124-B8C4-B62413D2D635}">
      <dgm:prSet/>
      <dgm:spPr/>
      <dgm:t>
        <a:bodyPr/>
        <a:lstStyle/>
        <a:p>
          <a:pPr>
            <a:defRPr cap="all"/>
          </a:pPr>
          <a:r>
            <a:rPr kumimoji="1" lang="ja-JP"/>
            <a:t>使用に必要なスキル</a:t>
          </a:r>
          <a:br>
            <a:rPr kumimoji="1" lang="en-US" dirty="0"/>
          </a:br>
          <a:r>
            <a:rPr kumimoji="1" lang="en-US" altLang="ja-JP" dirty="0"/>
            <a:t>- </a:t>
          </a:r>
          <a:r>
            <a:rPr kumimoji="1" lang="en" altLang="ja-JP" dirty="0"/>
            <a:t>DL/1</a:t>
          </a:r>
          <a:r>
            <a:rPr lang="ja-JP" altLang="en-US"/>
            <a:t>言語</a:t>
          </a:r>
          <a:endParaRPr lang="en-US" dirty="0"/>
        </a:p>
      </dgm:t>
    </dgm:pt>
    <dgm:pt modelId="{6EAD1533-1300-4693-B159-E7AAA0FF1C12}" type="parTrans" cxnId="{759322AA-69AA-4A8C-AF50-A206EDC4D682}">
      <dgm:prSet/>
      <dgm:spPr/>
      <dgm:t>
        <a:bodyPr/>
        <a:lstStyle/>
        <a:p>
          <a:endParaRPr lang="en-US"/>
        </a:p>
      </dgm:t>
    </dgm:pt>
    <dgm:pt modelId="{9B3A8C58-8A08-4203-A577-C9BD2A08DC4D}" type="sibTrans" cxnId="{759322AA-69AA-4A8C-AF50-A206EDC4D682}">
      <dgm:prSet/>
      <dgm:spPr/>
      <dgm:t>
        <a:bodyPr/>
        <a:lstStyle/>
        <a:p>
          <a:endParaRPr lang="en-US"/>
        </a:p>
      </dgm:t>
    </dgm:pt>
    <dgm:pt modelId="{DE65DCFD-3355-4BEF-8C48-60B689BF056B}" type="pres">
      <dgm:prSet presAssocID="{C63687FE-92E0-4AC1-8CDF-481091D90DCF}" presName="root" presStyleCnt="0">
        <dgm:presLayoutVars>
          <dgm:dir/>
          <dgm:resizeHandles val="exact"/>
        </dgm:presLayoutVars>
      </dgm:prSet>
      <dgm:spPr/>
    </dgm:pt>
    <dgm:pt modelId="{116CF210-DDB6-4C2F-B0DC-04A750F4487E}" type="pres">
      <dgm:prSet presAssocID="{14E7E68B-24F9-4443-81F0-24E32721CB1C}" presName="compNode" presStyleCnt="0"/>
      <dgm:spPr/>
    </dgm:pt>
    <dgm:pt modelId="{F4A6E217-1823-4B1B-8093-E17758C1B5E0}" type="pres">
      <dgm:prSet presAssocID="{14E7E68B-24F9-4443-81F0-24E32721CB1C}" presName="iconBgRect" presStyleLbl="bgShp" presStyleIdx="0" presStyleCnt="3"/>
      <dgm:spPr/>
    </dgm:pt>
    <dgm:pt modelId="{28BB1074-14C3-449A-958C-C6225E561011}" type="pres">
      <dgm:prSet presAssocID="{14E7E68B-24F9-4443-81F0-24E32721CB1C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</dgm:spPr>
      <dgm:extLst/>
    </dgm:pt>
    <dgm:pt modelId="{CBF1480C-ECD0-4438-AC87-038ECECF34CE}" type="pres">
      <dgm:prSet presAssocID="{14E7E68B-24F9-4443-81F0-24E32721CB1C}" presName="spaceRect" presStyleCnt="0"/>
      <dgm:spPr/>
    </dgm:pt>
    <dgm:pt modelId="{F60D46AD-19B0-4578-882D-656FCF43754D}" type="pres">
      <dgm:prSet presAssocID="{14E7E68B-24F9-4443-81F0-24E32721CB1C}" presName="textRect" presStyleLbl="revTx" presStyleIdx="0" presStyleCnt="3">
        <dgm:presLayoutVars>
          <dgm:chMax val="1"/>
          <dgm:chPref val="1"/>
        </dgm:presLayoutVars>
      </dgm:prSet>
      <dgm:spPr/>
    </dgm:pt>
    <dgm:pt modelId="{289E755B-0A6B-43CC-8027-1DBE271EBE37}" type="pres">
      <dgm:prSet presAssocID="{EDFAE791-8FE8-4290-BE0A-EBEEE11B5E2A}" presName="sibTrans" presStyleCnt="0"/>
      <dgm:spPr/>
    </dgm:pt>
    <dgm:pt modelId="{B97B890F-0798-4DC5-8A98-62F70EF57A9D}" type="pres">
      <dgm:prSet presAssocID="{FD026063-7B21-4A85-89AB-D94F14E45A21}" presName="compNode" presStyleCnt="0"/>
      <dgm:spPr/>
    </dgm:pt>
    <dgm:pt modelId="{B9DDA71B-6011-40B5-A4FC-7CC3A0FF93A3}" type="pres">
      <dgm:prSet presAssocID="{FD026063-7B21-4A85-89AB-D94F14E45A21}" presName="iconBgRect" presStyleLbl="bgShp" presStyleIdx="1" presStyleCnt="3"/>
      <dgm:spPr/>
    </dgm:pt>
    <dgm:pt modelId="{FBADADE5-695E-462C-AA2B-C08DD8C4912F}" type="pres">
      <dgm:prSet presAssocID="{FD026063-7B21-4A85-89AB-D94F14E45A21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5F005EDE-E4D2-4EB5-B3B6-1FC03C86541E}" type="pres">
      <dgm:prSet presAssocID="{FD026063-7B21-4A85-89AB-D94F14E45A21}" presName="spaceRect" presStyleCnt="0"/>
      <dgm:spPr/>
    </dgm:pt>
    <dgm:pt modelId="{DFC236D9-C186-45B5-85FC-FBCBCC84E1C1}" type="pres">
      <dgm:prSet presAssocID="{FD026063-7B21-4A85-89AB-D94F14E45A21}" presName="textRect" presStyleLbl="revTx" presStyleIdx="1" presStyleCnt="3" custScaleX="124186">
        <dgm:presLayoutVars>
          <dgm:chMax val="1"/>
          <dgm:chPref val="1"/>
        </dgm:presLayoutVars>
      </dgm:prSet>
      <dgm:spPr/>
    </dgm:pt>
    <dgm:pt modelId="{71A73FD4-B2FB-48F5-AFD4-692478D9804F}" type="pres">
      <dgm:prSet presAssocID="{5B994F68-D122-44CE-8F7E-87ACE295779E}" presName="sibTrans" presStyleCnt="0"/>
      <dgm:spPr/>
    </dgm:pt>
    <dgm:pt modelId="{19E8FF17-8670-41EA-8D2A-6C122F12105C}" type="pres">
      <dgm:prSet presAssocID="{FC28856D-FAFC-4124-B8C4-B62413D2D635}" presName="compNode" presStyleCnt="0"/>
      <dgm:spPr/>
    </dgm:pt>
    <dgm:pt modelId="{342CD7B0-D7E9-403A-8003-88135AA907BE}" type="pres">
      <dgm:prSet presAssocID="{FC28856D-FAFC-4124-B8C4-B62413D2D635}" presName="iconBgRect" presStyleLbl="bgShp" presStyleIdx="2" presStyleCnt="3"/>
      <dgm:spPr/>
    </dgm:pt>
    <dgm:pt modelId="{BF639F9A-EDC4-4EF0-A7BC-68DCF63C997B}" type="pres">
      <dgm:prSet presAssocID="{FC28856D-FAFC-4124-B8C4-B62413D2D635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/>
    </dgm:pt>
    <dgm:pt modelId="{267B1B47-BAAE-4B89-BA26-D72A55830ABA}" type="pres">
      <dgm:prSet presAssocID="{FC28856D-FAFC-4124-B8C4-B62413D2D635}" presName="spaceRect" presStyleCnt="0"/>
      <dgm:spPr/>
    </dgm:pt>
    <dgm:pt modelId="{95E9E731-6288-4C2D-939F-791938650C30}" type="pres">
      <dgm:prSet presAssocID="{FC28856D-FAFC-4124-B8C4-B62413D2D6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692D06-1971-4C6B-AC89-DFBC6C478CD3}" type="presOf" srcId="{C63687FE-92E0-4AC1-8CDF-481091D90DCF}" destId="{DE65DCFD-3355-4BEF-8C48-60B689BF056B}" srcOrd="0" destOrd="0" presId="urn:microsoft.com/office/officeart/2018/5/layout/IconCircleLabelList"/>
    <dgm:cxn modelId="{AC397E5E-D158-46B2-BC2A-DF40996BDA90}" srcId="{C63687FE-92E0-4AC1-8CDF-481091D90DCF}" destId="{14E7E68B-24F9-4443-81F0-24E32721CB1C}" srcOrd="0" destOrd="0" parTransId="{A5809BF5-6CCF-4811-8BEC-C7BF8D17D791}" sibTransId="{EDFAE791-8FE8-4290-BE0A-EBEEE11B5E2A}"/>
    <dgm:cxn modelId="{2C5E3368-A3D5-4F31-848F-659F8D09E127}" type="presOf" srcId="{FD026063-7B21-4A85-89AB-D94F14E45A21}" destId="{DFC236D9-C186-45B5-85FC-FBCBCC84E1C1}" srcOrd="0" destOrd="0" presId="urn:microsoft.com/office/officeart/2018/5/layout/IconCircleLabelList"/>
    <dgm:cxn modelId="{A83E3B6B-8255-4959-B615-93F355AD241B}" srcId="{C63687FE-92E0-4AC1-8CDF-481091D90DCF}" destId="{FD026063-7B21-4A85-89AB-D94F14E45A21}" srcOrd="1" destOrd="0" parTransId="{5DA639EC-9D3B-4908-B013-FB01AE5C5A9D}" sibTransId="{5B994F68-D122-44CE-8F7E-87ACE295779E}"/>
    <dgm:cxn modelId="{5F270089-7320-44D8-92A4-DECFBB39C41B}" type="presOf" srcId="{14E7E68B-24F9-4443-81F0-24E32721CB1C}" destId="{F60D46AD-19B0-4578-882D-656FCF43754D}" srcOrd="0" destOrd="0" presId="urn:microsoft.com/office/officeart/2018/5/layout/IconCircleLabelList"/>
    <dgm:cxn modelId="{759322AA-69AA-4A8C-AF50-A206EDC4D682}" srcId="{C63687FE-92E0-4AC1-8CDF-481091D90DCF}" destId="{FC28856D-FAFC-4124-B8C4-B62413D2D635}" srcOrd="2" destOrd="0" parTransId="{6EAD1533-1300-4693-B159-E7AAA0FF1C12}" sibTransId="{9B3A8C58-8A08-4203-A577-C9BD2A08DC4D}"/>
    <dgm:cxn modelId="{FDF10CC9-CEA3-431E-85F1-781B83937881}" type="presOf" srcId="{FC28856D-FAFC-4124-B8C4-B62413D2D635}" destId="{95E9E731-6288-4C2D-939F-791938650C30}" srcOrd="0" destOrd="0" presId="urn:microsoft.com/office/officeart/2018/5/layout/IconCircleLabelList"/>
    <dgm:cxn modelId="{CD637680-C778-4131-9253-E5C8DBA8D76A}" type="presParOf" srcId="{DE65DCFD-3355-4BEF-8C48-60B689BF056B}" destId="{116CF210-DDB6-4C2F-B0DC-04A750F4487E}" srcOrd="0" destOrd="0" presId="urn:microsoft.com/office/officeart/2018/5/layout/IconCircleLabelList"/>
    <dgm:cxn modelId="{817049E0-718A-4E6A-8AE3-5868D53DEF2A}" type="presParOf" srcId="{116CF210-DDB6-4C2F-B0DC-04A750F4487E}" destId="{F4A6E217-1823-4B1B-8093-E17758C1B5E0}" srcOrd="0" destOrd="0" presId="urn:microsoft.com/office/officeart/2018/5/layout/IconCircleLabelList"/>
    <dgm:cxn modelId="{902B159B-2664-44D1-9661-E7C577E9DC01}" type="presParOf" srcId="{116CF210-DDB6-4C2F-B0DC-04A750F4487E}" destId="{28BB1074-14C3-449A-958C-C6225E561011}" srcOrd="1" destOrd="0" presId="urn:microsoft.com/office/officeart/2018/5/layout/IconCircleLabelList"/>
    <dgm:cxn modelId="{290816D3-2D12-47DD-B6EE-85F7C032B6CD}" type="presParOf" srcId="{116CF210-DDB6-4C2F-B0DC-04A750F4487E}" destId="{CBF1480C-ECD0-4438-AC87-038ECECF34CE}" srcOrd="2" destOrd="0" presId="urn:microsoft.com/office/officeart/2018/5/layout/IconCircleLabelList"/>
    <dgm:cxn modelId="{38582F85-F5DE-46C7-8837-BFDE467C6E9C}" type="presParOf" srcId="{116CF210-DDB6-4C2F-B0DC-04A750F4487E}" destId="{F60D46AD-19B0-4578-882D-656FCF43754D}" srcOrd="3" destOrd="0" presId="urn:microsoft.com/office/officeart/2018/5/layout/IconCircleLabelList"/>
    <dgm:cxn modelId="{8944E7CC-094A-4303-B710-192AC71B0712}" type="presParOf" srcId="{DE65DCFD-3355-4BEF-8C48-60B689BF056B}" destId="{289E755B-0A6B-43CC-8027-1DBE271EBE37}" srcOrd="1" destOrd="0" presId="urn:microsoft.com/office/officeart/2018/5/layout/IconCircleLabelList"/>
    <dgm:cxn modelId="{DACF170F-DEC9-47FB-B604-536DD07DE408}" type="presParOf" srcId="{DE65DCFD-3355-4BEF-8C48-60B689BF056B}" destId="{B97B890F-0798-4DC5-8A98-62F70EF57A9D}" srcOrd="2" destOrd="0" presId="urn:microsoft.com/office/officeart/2018/5/layout/IconCircleLabelList"/>
    <dgm:cxn modelId="{6A4195DD-6D14-4231-8135-7E4FBCCE37C8}" type="presParOf" srcId="{B97B890F-0798-4DC5-8A98-62F70EF57A9D}" destId="{B9DDA71B-6011-40B5-A4FC-7CC3A0FF93A3}" srcOrd="0" destOrd="0" presId="urn:microsoft.com/office/officeart/2018/5/layout/IconCircleLabelList"/>
    <dgm:cxn modelId="{20513903-0259-45B3-922D-886BD70637B8}" type="presParOf" srcId="{B97B890F-0798-4DC5-8A98-62F70EF57A9D}" destId="{FBADADE5-695E-462C-AA2B-C08DD8C4912F}" srcOrd="1" destOrd="0" presId="urn:microsoft.com/office/officeart/2018/5/layout/IconCircleLabelList"/>
    <dgm:cxn modelId="{74510DEC-EC3C-41E7-A1F0-809E5E7F41DD}" type="presParOf" srcId="{B97B890F-0798-4DC5-8A98-62F70EF57A9D}" destId="{5F005EDE-E4D2-4EB5-B3B6-1FC03C86541E}" srcOrd="2" destOrd="0" presId="urn:microsoft.com/office/officeart/2018/5/layout/IconCircleLabelList"/>
    <dgm:cxn modelId="{1DBC2EAA-F8A0-47E6-B220-E90AA2A3F3CE}" type="presParOf" srcId="{B97B890F-0798-4DC5-8A98-62F70EF57A9D}" destId="{DFC236D9-C186-45B5-85FC-FBCBCC84E1C1}" srcOrd="3" destOrd="0" presId="urn:microsoft.com/office/officeart/2018/5/layout/IconCircleLabelList"/>
    <dgm:cxn modelId="{CE0E4E8B-43E6-485D-A48A-D90C4D6193C2}" type="presParOf" srcId="{DE65DCFD-3355-4BEF-8C48-60B689BF056B}" destId="{71A73FD4-B2FB-48F5-AFD4-692478D9804F}" srcOrd="3" destOrd="0" presId="urn:microsoft.com/office/officeart/2018/5/layout/IconCircleLabelList"/>
    <dgm:cxn modelId="{6CA10BF2-CF7F-4D81-B83D-B4DF4666546C}" type="presParOf" srcId="{DE65DCFD-3355-4BEF-8C48-60B689BF056B}" destId="{19E8FF17-8670-41EA-8D2A-6C122F12105C}" srcOrd="4" destOrd="0" presId="urn:microsoft.com/office/officeart/2018/5/layout/IconCircleLabelList"/>
    <dgm:cxn modelId="{6E7391B0-055C-448B-8ABC-68C8746ABF69}" type="presParOf" srcId="{19E8FF17-8670-41EA-8D2A-6C122F12105C}" destId="{342CD7B0-D7E9-403A-8003-88135AA907BE}" srcOrd="0" destOrd="0" presId="urn:microsoft.com/office/officeart/2018/5/layout/IconCircleLabelList"/>
    <dgm:cxn modelId="{050DA340-A600-4062-BD59-27D7ED1B9F23}" type="presParOf" srcId="{19E8FF17-8670-41EA-8D2A-6C122F12105C}" destId="{BF639F9A-EDC4-4EF0-A7BC-68DCF63C997B}" srcOrd="1" destOrd="0" presId="urn:microsoft.com/office/officeart/2018/5/layout/IconCircleLabelList"/>
    <dgm:cxn modelId="{89DC1B3E-7135-42CE-A14E-7D85205A0100}" type="presParOf" srcId="{19E8FF17-8670-41EA-8D2A-6C122F12105C}" destId="{267B1B47-BAAE-4B89-BA26-D72A55830ABA}" srcOrd="2" destOrd="0" presId="urn:microsoft.com/office/officeart/2018/5/layout/IconCircleLabelList"/>
    <dgm:cxn modelId="{A16E190C-C95A-4481-8B08-3CE20175F85A}" type="presParOf" srcId="{19E8FF17-8670-41EA-8D2A-6C122F12105C}" destId="{95E9E731-6288-4C2D-939F-791938650C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687FE-92E0-4AC1-8CDF-481091D90D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E7E68B-24F9-4443-81F0-24E32721CB1C}">
      <dgm:prSet/>
      <dgm:spPr/>
      <dgm:t>
        <a:bodyPr/>
        <a:lstStyle/>
        <a:p>
          <a:pPr>
            <a:defRPr cap="all"/>
          </a:pPr>
          <a:r>
            <a:rPr kumimoji="1" lang="ja-JP"/>
            <a:t>代表的なツール</a:t>
          </a:r>
          <a:br>
            <a:rPr kumimoji="1" lang="en-US"/>
          </a:br>
          <a:r>
            <a:rPr kumimoji="1" lang="en-US"/>
            <a:t>- </a:t>
          </a:r>
          <a:r>
            <a:rPr kumimoji="1" lang="ja-JP"/>
            <a:t>息いていないため、ほどんどない</a:t>
          </a:r>
          <a:endParaRPr lang="en-US"/>
        </a:p>
      </dgm:t>
    </dgm:pt>
    <dgm:pt modelId="{A5809BF5-6CCF-4811-8BEC-C7BF8D17D791}" type="parTrans" cxnId="{AC397E5E-D158-46B2-BC2A-DF40996BDA90}">
      <dgm:prSet/>
      <dgm:spPr/>
      <dgm:t>
        <a:bodyPr/>
        <a:lstStyle/>
        <a:p>
          <a:endParaRPr lang="en-US"/>
        </a:p>
      </dgm:t>
    </dgm:pt>
    <dgm:pt modelId="{EDFAE791-8FE8-4290-BE0A-EBEEE11B5E2A}" type="sibTrans" cxnId="{AC397E5E-D158-46B2-BC2A-DF40996BDA90}">
      <dgm:prSet/>
      <dgm:spPr/>
      <dgm:t>
        <a:bodyPr/>
        <a:lstStyle/>
        <a:p>
          <a:endParaRPr lang="en-US"/>
        </a:p>
      </dgm:t>
    </dgm:pt>
    <dgm:pt modelId="{FD026063-7B21-4A85-89AB-D94F14E45A21}">
      <dgm:prSet/>
      <dgm:spPr/>
      <dgm:t>
        <a:bodyPr/>
        <a:lstStyle/>
        <a:p>
          <a:pPr>
            <a:defRPr cap="all"/>
          </a:pPr>
          <a:r>
            <a:rPr kumimoji="1" lang="ja-JP"/>
            <a:t>使用先</a:t>
          </a:r>
          <a:br>
            <a:rPr kumimoji="1" lang="en-US" dirty="0"/>
          </a:br>
          <a:r>
            <a:rPr kumimoji="1" lang="en-US" dirty="0"/>
            <a:t>- </a:t>
          </a:r>
          <a:r>
            <a:rPr kumimoji="1" lang="ja-JP"/>
            <a:t>息していない</a:t>
          </a:r>
          <a:endParaRPr lang="en-US" dirty="0"/>
        </a:p>
      </dgm:t>
    </dgm:pt>
    <dgm:pt modelId="{5DA639EC-9D3B-4908-B013-FB01AE5C5A9D}" type="parTrans" cxnId="{A83E3B6B-8255-4959-B615-93F355AD241B}">
      <dgm:prSet/>
      <dgm:spPr/>
      <dgm:t>
        <a:bodyPr/>
        <a:lstStyle/>
        <a:p>
          <a:endParaRPr lang="en-US"/>
        </a:p>
      </dgm:t>
    </dgm:pt>
    <dgm:pt modelId="{5B994F68-D122-44CE-8F7E-87ACE295779E}" type="sibTrans" cxnId="{A83E3B6B-8255-4959-B615-93F355AD241B}">
      <dgm:prSet/>
      <dgm:spPr/>
      <dgm:t>
        <a:bodyPr/>
        <a:lstStyle/>
        <a:p>
          <a:endParaRPr lang="en-US"/>
        </a:p>
      </dgm:t>
    </dgm:pt>
    <dgm:pt modelId="{FC28856D-FAFC-4124-B8C4-B62413D2D635}">
      <dgm:prSet/>
      <dgm:spPr/>
      <dgm:t>
        <a:bodyPr/>
        <a:lstStyle/>
        <a:p>
          <a:pPr>
            <a:defRPr cap="all"/>
          </a:pPr>
          <a:r>
            <a:rPr kumimoji="1" lang="ja-JP"/>
            <a:t>使用に必要なスキル</a:t>
          </a:r>
          <a:br>
            <a:rPr kumimoji="1" lang="en-US"/>
          </a:br>
          <a:r>
            <a:rPr kumimoji="1" lang="en-US"/>
            <a:t>- </a:t>
          </a:r>
          <a:r>
            <a:rPr kumimoji="1" lang="ja-JP"/>
            <a:t>使う必要がないため、わからん</a:t>
          </a:r>
          <a:endParaRPr lang="en-US"/>
        </a:p>
      </dgm:t>
    </dgm:pt>
    <dgm:pt modelId="{6EAD1533-1300-4693-B159-E7AAA0FF1C12}" type="parTrans" cxnId="{759322AA-69AA-4A8C-AF50-A206EDC4D682}">
      <dgm:prSet/>
      <dgm:spPr/>
      <dgm:t>
        <a:bodyPr/>
        <a:lstStyle/>
        <a:p>
          <a:endParaRPr lang="en-US"/>
        </a:p>
      </dgm:t>
    </dgm:pt>
    <dgm:pt modelId="{9B3A8C58-8A08-4203-A577-C9BD2A08DC4D}" type="sibTrans" cxnId="{759322AA-69AA-4A8C-AF50-A206EDC4D682}">
      <dgm:prSet/>
      <dgm:spPr/>
      <dgm:t>
        <a:bodyPr/>
        <a:lstStyle/>
        <a:p>
          <a:endParaRPr lang="en-US"/>
        </a:p>
      </dgm:t>
    </dgm:pt>
    <dgm:pt modelId="{DE65DCFD-3355-4BEF-8C48-60B689BF056B}" type="pres">
      <dgm:prSet presAssocID="{C63687FE-92E0-4AC1-8CDF-481091D90DCF}" presName="root" presStyleCnt="0">
        <dgm:presLayoutVars>
          <dgm:dir/>
          <dgm:resizeHandles val="exact"/>
        </dgm:presLayoutVars>
      </dgm:prSet>
      <dgm:spPr/>
    </dgm:pt>
    <dgm:pt modelId="{116CF210-DDB6-4C2F-B0DC-04A750F4487E}" type="pres">
      <dgm:prSet presAssocID="{14E7E68B-24F9-4443-81F0-24E32721CB1C}" presName="compNode" presStyleCnt="0"/>
      <dgm:spPr/>
    </dgm:pt>
    <dgm:pt modelId="{F4A6E217-1823-4B1B-8093-E17758C1B5E0}" type="pres">
      <dgm:prSet presAssocID="{14E7E68B-24F9-4443-81F0-24E32721CB1C}" presName="iconBgRect" presStyleLbl="bgShp" presStyleIdx="0" presStyleCnt="3"/>
      <dgm:spPr/>
    </dgm:pt>
    <dgm:pt modelId="{28BB1074-14C3-449A-958C-C6225E561011}" type="pres">
      <dgm:prSet presAssocID="{14E7E68B-24F9-4443-81F0-24E32721CB1C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</dgm:spPr>
      <dgm:extLst/>
    </dgm:pt>
    <dgm:pt modelId="{CBF1480C-ECD0-4438-AC87-038ECECF34CE}" type="pres">
      <dgm:prSet presAssocID="{14E7E68B-24F9-4443-81F0-24E32721CB1C}" presName="spaceRect" presStyleCnt="0"/>
      <dgm:spPr/>
    </dgm:pt>
    <dgm:pt modelId="{F60D46AD-19B0-4578-882D-656FCF43754D}" type="pres">
      <dgm:prSet presAssocID="{14E7E68B-24F9-4443-81F0-24E32721CB1C}" presName="textRect" presStyleLbl="revTx" presStyleIdx="0" presStyleCnt="3">
        <dgm:presLayoutVars>
          <dgm:chMax val="1"/>
          <dgm:chPref val="1"/>
        </dgm:presLayoutVars>
      </dgm:prSet>
      <dgm:spPr/>
    </dgm:pt>
    <dgm:pt modelId="{289E755B-0A6B-43CC-8027-1DBE271EBE37}" type="pres">
      <dgm:prSet presAssocID="{EDFAE791-8FE8-4290-BE0A-EBEEE11B5E2A}" presName="sibTrans" presStyleCnt="0"/>
      <dgm:spPr/>
    </dgm:pt>
    <dgm:pt modelId="{B97B890F-0798-4DC5-8A98-62F70EF57A9D}" type="pres">
      <dgm:prSet presAssocID="{FD026063-7B21-4A85-89AB-D94F14E45A21}" presName="compNode" presStyleCnt="0"/>
      <dgm:spPr/>
    </dgm:pt>
    <dgm:pt modelId="{B9DDA71B-6011-40B5-A4FC-7CC3A0FF93A3}" type="pres">
      <dgm:prSet presAssocID="{FD026063-7B21-4A85-89AB-D94F14E45A21}" presName="iconBgRect" presStyleLbl="bgShp" presStyleIdx="1" presStyleCnt="3"/>
      <dgm:spPr/>
    </dgm:pt>
    <dgm:pt modelId="{FBADADE5-695E-462C-AA2B-C08DD8C4912F}" type="pres">
      <dgm:prSet presAssocID="{FD026063-7B21-4A85-89AB-D94F14E45A21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5F005EDE-E4D2-4EB5-B3B6-1FC03C86541E}" type="pres">
      <dgm:prSet presAssocID="{FD026063-7B21-4A85-89AB-D94F14E45A21}" presName="spaceRect" presStyleCnt="0"/>
      <dgm:spPr/>
    </dgm:pt>
    <dgm:pt modelId="{DFC236D9-C186-45B5-85FC-FBCBCC84E1C1}" type="pres">
      <dgm:prSet presAssocID="{FD026063-7B21-4A85-89AB-D94F14E45A21}" presName="textRect" presStyleLbl="revTx" presStyleIdx="1" presStyleCnt="3">
        <dgm:presLayoutVars>
          <dgm:chMax val="1"/>
          <dgm:chPref val="1"/>
        </dgm:presLayoutVars>
      </dgm:prSet>
      <dgm:spPr/>
    </dgm:pt>
    <dgm:pt modelId="{71A73FD4-B2FB-48F5-AFD4-692478D9804F}" type="pres">
      <dgm:prSet presAssocID="{5B994F68-D122-44CE-8F7E-87ACE295779E}" presName="sibTrans" presStyleCnt="0"/>
      <dgm:spPr/>
    </dgm:pt>
    <dgm:pt modelId="{19E8FF17-8670-41EA-8D2A-6C122F12105C}" type="pres">
      <dgm:prSet presAssocID="{FC28856D-FAFC-4124-B8C4-B62413D2D635}" presName="compNode" presStyleCnt="0"/>
      <dgm:spPr/>
    </dgm:pt>
    <dgm:pt modelId="{342CD7B0-D7E9-403A-8003-88135AA907BE}" type="pres">
      <dgm:prSet presAssocID="{FC28856D-FAFC-4124-B8C4-B62413D2D635}" presName="iconBgRect" presStyleLbl="bgShp" presStyleIdx="2" presStyleCnt="3"/>
      <dgm:spPr/>
    </dgm:pt>
    <dgm:pt modelId="{BF639F9A-EDC4-4EF0-A7BC-68DCF63C997B}" type="pres">
      <dgm:prSet presAssocID="{FC28856D-FAFC-4124-B8C4-B62413D2D635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67B1B47-BAAE-4B89-BA26-D72A55830ABA}" type="pres">
      <dgm:prSet presAssocID="{FC28856D-FAFC-4124-B8C4-B62413D2D635}" presName="spaceRect" presStyleCnt="0"/>
      <dgm:spPr/>
    </dgm:pt>
    <dgm:pt modelId="{95E9E731-6288-4C2D-939F-791938650C30}" type="pres">
      <dgm:prSet presAssocID="{FC28856D-FAFC-4124-B8C4-B62413D2D6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692D06-1971-4C6B-AC89-DFBC6C478CD3}" type="presOf" srcId="{C63687FE-92E0-4AC1-8CDF-481091D90DCF}" destId="{DE65DCFD-3355-4BEF-8C48-60B689BF056B}" srcOrd="0" destOrd="0" presId="urn:microsoft.com/office/officeart/2018/5/layout/IconCircleLabelList"/>
    <dgm:cxn modelId="{AC397E5E-D158-46B2-BC2A-DF40996BDA90}" srcId="{C63687FE-92E0-4AC1-8CDF-481091D90DCF}" destId="{14E7E68B-24F9-4443-81F0-24E32721CB1C}" srcOrd="0" destOrd="0" parTransId="{A5809BF5-6CCF-4811-8BEC-C7BF8D17D791}" sibTransId="{EDFAE791-8FE8-4290-BE0A-EBEEE11B5E2A}"/>
    <dgm:cxn modelId="{2C5E3368-A3D5-4F31-848F-659F8D09E127}" type="presOf" srcId="{FD026063-7B21-4A85-89AB-D94F14E45A21}" destId="{DFC236D9-C186-45B5-85FC-FBCBCC84E1C1}" srcOrd="0" destOrd="0" presId="urn:microsoft.com/office/officeart/2018/5/layout/IconCircleLabelList"/>
    <dgm:cxn modelId="{A83E3B6B-8255-4959-B615-93F355AD241B}" srcId="{C63687FE-92E0-4AC1-8CDF-481091D90DCF}" destId="{FD026063-7B21-4A85-89AB-D94F14E45A21}" srcOrd="1" destOrd="0" parTransId="{5DA639EC-9D3B-4908-B013-FB01AE5C5A9D}" sibTransId="{5B994F68-D122-44CE-8F7E-87ACE295779E}"/>
    <dgm:cxn modelId="{5F270089-7320-44D8-92A4-DECFBB39C41B}" type="presOf" srcId="{14E7E68B-24F9-4443-81F0-24E32721CB1C}" destId="{F60D46AD-19B0-4578-882D-656FCF43754D}" srcOrd="0" destOrd="0" presId="urn:microsoft.com/office/officeart/2018/5/layout/IconCircleLabelList"/>
    <dgm:cxn modelId="{759322AA-69AA-4A8C-AF50-A206EDC4D682}" srcId="{C63687FE-92E0-4AC1-8CDF-481091D90DCF}" destId="{FC28856D-FAFC-4124-B8C4-B62413D2D635}" srcOrd="2" destOrd="0" parTransId="{6EAD1533-1300-4693-B159-E7AAA0FF1C12}" sibTransId="{9B3A8C58-8A08-4203-A577-C9BD2A08DC4D}"/>
    <dgm:cxn modelId="{FDF10CC9-CEA3-431E-85F1-781B83937881}" type="presOf" srcId="{FC28856D-FAFC-4124-B8C4-B62413D2D635}" destId="{95E9E731-6288-4C2D-939F-791938650C30}" srcOrd="0" destOrd="0" presId="urn:microsoft.com/office/officeart/2018/5/layout/IconCircleLabelList"/>
    <dgm:cxn modelId="{CD637680-C778-4131-9253-E5C8DBA8D76A}" type="presParOf" srcId="{DE65DCFD-3355-4BEF-8C48-60B689BF056B}" destId="{116CF210-DDB6-4C2F-B0DC-04A750F4487E}" srcOrd="0" destOrd="0" presId="urn:microsoft.com/office/officeart/2018/5/layout/IconCircleLabelList"/>
    <dgm:cxn modelId="{817049E0-718A-4E6A-8AE3-5868D53DEF2A}" type="presParOf" srcId="{116CF210-DDB6-4C2F-B0DC-04A750F4487E}" destId="{F4A6E217-1823-4B1B-8093-E17758C1B5E0}" srcOrd="0" destOrd="0" presId="urn:microsoft.com/office/officeart/2018/5/layout/IconCircleLabelList"/>
    <dgm:cxn modelId="{902B159B-2664-44D1-9661-E7C577E9DC01}" type="presParOf" srcId="{116CF210-DDB6-4C2F-B0DC-04A750F4487E}" destId="{28BB1074-14C3-449A-958C-C6225E561011}" srcOrd="1" destOrd="0" presId="urn:microsoft.com/office/officeart/2018/5/layout/IconCircleLabelList"/>
    <dgm:cxn modelId="{290816D3-2D12-47DD-B6EE-85F7C032B6CD}" type="presParOf" srcId="{116CF210-DDB6-4C2F-B0DC-04A750F4487E}" destId="{CBF1480C-ECD0-4438-AC87-038ECECF34CE}" srcOrd="2" destOrd="0" presId="urn:microsoft.com/office/officeart/2018/5/layout/IconCircleLabelList"/>
    <dgm:cxn modelId="{38582F85-F5DE-46C7-8837-BFDE467C6E9C}" type="presParOf" srcId="{116CF210-DDB6-4C2F-B0DC-04A750F4487E}" destId="{F60D46AD-19B0-4578-882D-656FCF43754D}" srcOrd="3" destOrd="0" presId="urn:microsoft.com/office/officeart/2018/5/layout/IconCircleLabelList"/>
    <dgm:cxn modelId="{8944E7CC-094A-4303-B710-192AC71B0712}" type="presParOf" srcId="{DE65DCFD-3355-4BEF-8C48-60B689BF056B}" destId="{289E755B-0A6B-43CC-8027-1DBE271EBE37}" srcOrd="1" destOrd="0" presId="urn:microsoft.com/office/officeart/2018/5/layout/IconCircleLabelList"/>
    <dgm:cxn modelId="{DACF170F-DEC9-47FB-B604-536DD07DE408}" type="presParOf" srcId="{DE65DCFD-3355-4BEF-8C48-60B689BF056B}" destId="{B97B890F-0798-4DC5-8A98-62F70EF57A9D}" srcOrd="2" destOrd="0" presId="urn:microsoft.com/office/officeart/2018/5/layout/IconCircleLabelList"/>
    <dgm:cxn modelId="{6A4195DD-6D14-4231-8135-7E4FBCCE37C8}" type="presParOf" srcId="{B97B890F-0798-4DC5-8A98-62F70EF57A9D}" destId="{B9DDA71B-6011-40B5-A4FC-7CC3A0FF93A3}" srcOrd="0" destOrd="0" presId="urn:microsoft.com/office/officeart/2018/5/layout/IconCircleLabelList"/>
    <dgm:cxn modelId="{20513903-0259-45B3-922D-886BD70637B8}" type="presParOf" srcId="{B97B890F-0798-4DC5-8A98-62F70EF57A9D}" destId="{FBADADE5-695E-462C-AA2B-C08DD8C4912F}" srcOrd="1" destOrd="0" presId="urn:microsoft.com/office/officeart/2018/5/layout/IconCircleLabelList"/>
    <dgm:cxn modelId="{74510DEC-EC3C-41E7-A1F0-809E5E7F41DD}" type="presParOf" srcId="{B97B890F-0798-4DC5-8A98-62F70EF57A9D}" destId="{5F005EDE-E4D2-4EB5-B3B6-1FC03C86541E}" srcOrd="2" destOrd="0" presId="urn:microsoft.com/office/officeart/2018/5/layout/IconCircleLabelList"/>
    <dgm:cxn modelId="{1DBC2EAA-F8A0-47E6-B220-E90AA2A3F3CE}" type="presParOf" srcId="{B97B890F-0798-4DC5-8A98-62F70EF57A9D}" destId="{DFC236D9-C186-45B5-85FC-FBCBCC84E1C1}" srcOrd="3" destOrd="0" presId="urn:microsoft.com/office/officeart/2018/5/layout/IconCircleLabelList"/>
    <dgm:cxn modelId="{CE0E4E8B-43E6-485D-A48A-D90C4D6193C2}" type="presParOf" srcId="{DE65DCFD-3355-4BEF-8C48-60B689BF056B}" destId="{71A73FD4-B2FB-48F5-AFD4-692478D9804F}" srcOrd="3" destOrd="0" presId="urn:microsoft.com/office/officeart/2018/5/layout/IconCircleLabelList"/>
    <dgm:cxn modelId="{6CA10BF2-CF7F-4D81-B83D-B4DF4666546C}" type="presParOf" srcId="{DE65DCFD-3355-4BEF-8C48-60B689BF056B}" destId="{19E8FF17-8670-41EA-8D2A-6C122F12105C}" srcOrd="4" destOrd="0" presId="urn:microsoft.com/office/officeart/2018/5/layout/IconCircleLabelList"/>
    <dgm:cxn modelId="{6E7391B0-055C-448B-8ABC-68C8746ABF69}" type="presParOf" srcId="{19E8FF17-8670-41EA-8D2A-6C122F12105C}" destId="{342CD7B0-D7E9-403A-8003-88135AA907BE}" srcOrd="0" destOrd="0" presId="urn:microsoft.com/office/officeart/2018/5/layout/IconCircleLabelList"/>
    <dgm:cxn modelId="{050DA340-A600-4062-BD59-27D7ED1B9F23}" type="presParOf" srcId="{19E8FF17-8670-41EA-8D2A-6C122F12105C}" destId="{BF639F9A-EDC4-4EF0-A7BC-68DCF63C997B}" srcOrd="1" destOrd="0" presId="urn:microsoft.com/office/officeart/2018/5/layout/IconCircleLabelList"/>
    <dgm:cxn modelId="{89DC1B3E-7135-42CE-A14E-7D85205A0100}" type="presParOf" srcId="{19E8FF17-8670-41EA-8D2A-6C122F12105C}" destId="{267B1B47-BAAE-4B89-BA26-D72A55830ABA}" srcOrd="2" destOrd="0" presId="urn:microsoft.com/office/officeart/2018/5/layout/IconCircleLabelList"/>
    <dgm:cxn modelId="{A16E190C-C95A-4481-8B08-3CE20175F85A}" type="presParOf" srcId="{19E8FF17-8670-41EA-8D2A-6C122F12105C}" destId="{95E9E731-6288-4C2D-939F-791938650C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3687FE-92E0-4AC1-8CDF-481091D90D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E7E68B-24F9-4443-81F0-24E32721CB1C}">
      <dgm:prSet/>
      <dgm:spPr/>
      <dgm:t>
        <a:bodyPr/>
        <a:lstStyle/>
        <a:p>
          <a:pPr>
            <a:defRPr cap="all"/>
          </a:pPr>
          <a:r>
            <a:rPr kumimoji="1" lang="ja-JP"/>
            <a:t>代表的なツール</a:t>
          </a:r>
          <a:br>
            <a:rPr kumimoji="1" lang="en-US" dirty="0"/>
          </a:br>
          <a:r>
            <a:rPr kumimoji="1" lang="en-US" dirty="0"/>
            <a:t>-TCARD</a:t>
          </a:r>
          <a:br>
            <a:rPr kumimoji="1" lang="en-US" dirty="0"/>
          </a:br>
          <a:r>
            <a:rPr kumimoji="1" lang="en-US" dirty="0"/>
            <a:t>- File </a:t>
          </a:r>
          <a:r>
            <a:rPr kumimoji="1" lang="en-US" dirty="0" err="1"/>
            <a:t>Maker等</a:t>
          </a:r>
          <a:endParaRPr lang="en-US" dirty="0"/>
        </a:p>
      </dgm:t>
    </dgm:pt>
    <dgm:pt modelId="{A5809BF5-6CCF-4811-8BEC-C7BF8D17D791}" type="parTrans" cxnId="{AC397E5E-D158-46B2-BC2A-DF40996BDA90}">
      <dgm:prSet/>
      <dgm:spPr/>
      <dgm:t>
        <a:bodyPr/>
        <a:lstStyle/>
        <a:p>
          <a:endParaRPr lang="en-US"/>
        </a:p>
      </dgm:t>
    </dgm:pt>
    <dgm:pt modelId="{EDFAE791-8FE8-4290-BE0A-EBEEE11B5E2A}" type="sibTrans" cxnId="{AC397E5E-D158-46B2-BC2A-DF40996BDA90}">
      <dgm:prSet/>
      <dgm:spPr/>
      <dgm:t>
        <a:bodyPr/>
        <a:lstStyle/>
        <a:p>
          <a:endParaRPr lang="en-US"/>
        </a:p>
      </dgm:t>
    </dgm:pt>
    <dgm:pt modelId="{FD026063-7B21-4A85-89AB-D94F14E45A21}">
      <dgm:prSet/>
      <dgm:spPr/>
      <dgm:t>
        <a:bodyPr/>
        <a:lstStyle/>
        <a:p>
          <a:pPr>
            <a:defRPr cap="all"/>
          </a:pPr>
          <a:r>
            <a:rPr kumimoji="1" lang="ja-JP"/>
            <a:t>使用先</a:t>
          </a:r>
          <a:br>
            <a:rPr kumimoji="1" lang="en-US" dirty="0"/>
          </a:br>
          <a:r>
            <a:rPr kumimoji="1" lang="en-US" dirty="0"/>
            <a:t>- </a:t>
          </a:r>
          <a:r>
            <a:rPr kumimoji="1" lang="en-US" dirty="0" err="1"/>
            <a:t>個人</a:t>
          </a:r>
          <a:br>
            <a:rPr kumimoji="1" lang="en-US" dirty="0"/>
          </a:br>
          <a:r>
            <a:rPr kumimoji="1" lang="en-US" dirty="0"/>
            <a:t>- </a:t>
          </a:r>
          <a:r>
            <a:rPr kumimoji="1" lang="en-US" dirty="0" err="1"/>
            <a:t>中小企業の顧客名簿等</a:t>
          </a:r>
          <a:endParaRPr lang="en-US" dirty="0"/>
        </a:p>
      </dgm:t>
    </dgm:pt>
    <dgm:pt modelId="{5DA639EC-9D3B-4908-B013-FB01AE5C5A9D}" type="parTrans" cxnId="{A83E3B6B-8255-4959-B615-93F355AD241B}">
      <dgm:prSet/>
      <dgm:spPr/>
      <dgm:t>
        <a:bodyPr/>
        <a:lstStyle/>
        <a:p>
          <a:endParaRPr lang="en-US"/>
        </a:p>
      </dgm:t>
    </dgm:pt>
    <dgm:pt modelId="{5B994F68-D122-44CE-8F7E-87ACE295779E}" type="sibTrans" cxnId="{A83E3B6B-8255-4959-B615-93F355AD241B}">
      <dgm:prSet/>
      <dgm:spPr/>
      <dgm:t>
        <a:bodyPr/>
        <a:lstStyle/>
        <a:p>
          <a:endParaRPr lang="en-US"/>
        </a:p>
      </dgm:t>
    </dgm:pt>
    <dgm:pt modelId="{FC28856D-FAFC-4124-B8C4-B62413D2D635}">
      <dgm:prSet/>
      <dgm:spPr/>
      <dgm:t>
        <a:bodyPr/>
        <a:lstStyle/>
        <a:p>
          <a:pPr>
            <a:defRPr cap="all"/>
          </a:pPr>
          <a:r>
            <a:rPr kumimoji="1" lang="ja-JP"/>
            <a:t>使用に必要なスキル</a:t>
          </a:r>
          <a:br>
            <a:rPr kumimoji="1" lang="en-US" dirty="0"/>
          </a:br>
          <a:r>
            <a:rPr kumimoji="1" lang="en-US" dirty="0"/>
            <a:t>- </a:t>
          </a:r>
          <a:r>
            <a:rPr kumimoji="1" lang="en-US" dirty="0" err="1"/>
            <a:t>非常に簡単なため</a:t>
          </a:r>
          <a:r>
            <a:rPr kumimoji="1" lang="en-US" dirty="0"/>
            <a:t>、</a:t>
          </a:r>
          <a:br>
            <a:rPr kumimoji="1" lang="en-US" dirty="0"/>
          </a:br>
          <a:r>
            <a:rPr kumimoji="1" lang="en-US" dirty="0" err="1"/>
            <a:t>特にいらない</a:t>
          </a:r>
          <a:endParaRPr lang="en-US" dirty="0"/>
        </a:p>
      </dgm:t>
    </dgm:pt>
    <dgm:pt modelId="{6EAD1533-1300-4693-B159-E7AAA0FF1C12}" type="parTrans" cxnId="{759322AA-69AA-4A8C-AF50-A206EDC4D682}">
      <dgm:prSet/>
      <dgm:spPr/>
      <dgm:t>
        <a:bodyPr/>
        <a:lstStyle/>
        <a:p>
          <a:endParaRPr lang="en-US"/>
        </a:p>
      </dgm:t>
    </dgm:pt>
    <dgm:pt modelId="{9B3A8C58-8A08-4203-A577-C9BD2A08DC4D}" type="sibTrans" cxnId="{759322AA-69AA-4A8C-AF50-A206EDC4D682}">
      <dgm:prSet/>
      <dgm:spPr/>
      <dgm:t>
        <a:bodyPr/>
        <a:lstStyle/>
        <a:p>
          <a:endParaRPr lang="en-US"/>
        </a:p>
      </dgm:t>
    </dgm:pt>
    <dgm:pt modelId="{DE65DCFD-3355-4BEF-8C48-60B689BF056B}" type="pres">
      <dgm:prSet presAssocID="{C63687FE-92E0-4AC1-8CDF-481091D90DCF}" presName="root" presStyleCnt="0">
        <dgm:presLayoutVars>
          <dgm:dir/>
          <dgm:resizeHandles val="exact"/>
        </dgm:presLayoutVars>
      </dgm:prSet>
      <dgm:spPr/>
    </dgm:pt>
    <dgm:pt modelId="{116CF210-DDB6-4C2F-B0DC-04A750F4487E}" type="pres">
      <dgm:prSet presAssocID="{14E7E68B-24F9-4443-81F0-24E32721CB1C}" presName="compNode" presStyleCnt="0"/>
      <dgm:spPr/>
    </dgm:pt>
    <dgm:pt modelId="{F4A6E217-1823-4B1B-8093-E17758C1B5E0}" type="pres">
      <dgm:prSet presAssocID="{14E7E68B-24F9-4443-81F0-24E32721CB1C}" presName="iconBgRect" presStyleLbl="bgShp" presStyleIdx="0" presStyleCnt="3"/>
      <dgm:spPr/>
    </dgm:pt>
    <dgm:pt modelId="{28BB1074-14C3-449A-958C-C6225E561011}" type="pres">
      <dgm:prSet presAssocID="{14E7E68B-24F9-4443-81F0-24E32721CB1C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</dgm:spPr>
      <dgm:extLst/>
    </dgm:pt>
    <dgm:pt modelId="{CBF1480C-ECD0-4438-AC87-038ECECF34CE}" type="pres">
      <dgm:prSet presAssocID="{14E7E68B-24F9-4443-81F0-24E32721CB1C}" presName="spaceRect" presStyleCnt="0"/>
      <dgm:spPr/>
    </dgm:pt>
    <dgm:pt modelId="{F60D46AD-19B0-4578-882D-656FCF43754D}" type="pres">
      <dgm:prSet presAssocID="{14E7E68B-24F9-4443-81F0-24E32721CB1C}" presName="textRect" presStyleLbl="revTx" presStyleIdx="0" presStyleCnt="3">
        <dgm:presLayoutVars>
          <dgm:chMax val="1"/>
          <dgm:chPref val="1"/>
        </dgm:presLayoutVars>
      </dgm:prSet>
      <dgm:spPr/>
    </dgm:pt>
    <dgm:pt modelId="{289E755B-0A6B-43CC-8027-1DBE271EBE37}" type="pres">
      <dgm:prSet presAssocID="{EDFAE791-8FE8-4290-BE0A-EBEEE11B5E2A}" presName="sibTrans" presStyleCnt="0"/>
      <dgm:spPr/>
    </dgm:pt>
    <dgm:pt modelId="{B97B890F-0798-4DC5-8A98-62F70EF57A9D}" type="pres">
      <dgm:prSet presAssocID="{FD026063-7B21-4A85-89AB-D94F14E45A21}" presName="compNode" presStyleCnt="0"/>
      <dgm:spPr/>
    </dgm:pt>
    <dgm:pt modelId="{B9DDA71B-6011-40B5-A4FC-7CC3A0FF93A3}" type="pres">
      <dgm:prSet presAssocID="{FD026063-7B21-4A85-89AB-D94F14E45A21}" presName="iconBgRect" presStyleLbl="bgShp" presStyleIdx="1" presStyleCnt="3"/>
      <dgm:spPr/>
    </dgm:pt>
    <dgm:pt modelId="{FBADADE5-695E-462C-AA2B-C08DD8C4912F}" type="pres">
      <dgm:prSet presAssocID="{FD026063-7B21-4A85-89AB-D94F14E45A21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5F005EDE-E4D2-4EB5-B3B6-1FC03C86541E}" type="pres">
      <dgm:prSet presAssocID="{FD026063-7B21-4A85-89AB-D94F14E45A21}" presName="spaceRect" presStyleCnt="0"/>
      <dgm:spPr/>
    </dgm:pt>
    <dgm:pt modelId="{DFC236D9-C186-45B5-85FC-FBCBCC84E1C1}" type="pres">
      <dgm:prSet presAssocID="{FD026063-7B21-4A85-89AB-D94F14E45A21}" presName="textRect" presStyleLbl="revTx" presStyleIdx="1" presStyleCnt="3">
        <dgm:presLayoutVars>
          <dgm:chMax val="1"/>
          <dgm:chPref val="1"/>
        </dgm:presLayoutVars>
      </dgm:prSet>
      <dgm:spPr/>
    </dgm:pt>
    <dgm:pt modelId="{71A73FD4-B2FB-48F5-AFD4-692478D9804F}" type="pres">
      <dgm:prSet presAssocID="{5B994F68-D122-44CE-8F7E-87ACE295779E}" presName="sibTrans" presStyleCnt="0"/>
      <dgm:spPr/>
    </dgm:pt>
    <dgm:pt modelId="{19E8FF17-8670-41EA-8D2A-6C122F12105C}" type="pres">
      <dgm:prSet presAssocID="{FC28856D-FAFC-4124-B8C4-B62413D2D635}" presName="compNode" presStyleCnt="0"/>
      <dgm:spPr/>
    </dgm:pt>
    <dgm:pt modelId="{342CD7B0-D7E9-403A-8003-88135AA907BE}" type="pres">
      <dgm:prSet presAssocID="{FC28856D-FAFC-4124-B8C4-B62413D2D635}" presName="iconBgRect" presStyleLbl="bgShp" presStyleIdx="2" presStyleCnt="3"/>
      <dgm:spPr/>
    </dgm:pt>
    <dgm:pt modelId="{BF639F9A-EDC4-4EF0-A7BC-68DCF63C997B}" type="pres">
      <dgm:prSet presAssocID="{FC28856D-FAFC-4124-B8C4-B62413D2D635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67B1B47-BAAE-4B89-BA26-D72A55830ABA}" type="pres">
      <dgm:prSet presAssocID="{FC28856D-FAFC-4124-B8C4-B62413D2D635}" presName="spaceRect" presStyleCnt="0"/>
      <dgm:spPr/>
    </dgm:pt>
    <dgm:pt modelId="{95E9E731-6288-4C2D-939F-791938650C30}" type="pres">
      <dgm:prSet presAssocID="{FC28856D-FAFC-4124-B8C4-B62413D2D6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692D06-1971-4C6B-AC89-DFBC6C478CD3}" type="presOf" srcId="{C63687FE-92E0-4AC1-8CDF-481091D90DCF}" destId="{DE65DCFD-3355-4BEF-8C48-60B689BF056B}" srcOrd="0" destOrd="0" presId="urn:microsoft.com/office/officeart/2018/5/layout/IconCircleLabelList"/>
    <dgm:cxn modelId="{AC397E5E-D158-46B2-BC2A-DF40996BDA90}" srcId="{C63687FE-92E0-4AC1-8CDF-481091D90DCF}" destId="{14E7E68B-24F9-4443-81F0-24E32721CB1C}" srcOrd="0" destOrd="0" parTransId="{A5809BF5-6CCF-4811-8BEC-C7BF8D17D791}" sibTransId="{EDFAE791-8FE8-4290-BE0A-EBEEE11B5E2A}"/>
    <dgm:cxn modelId="{2C5E3368-A3D5-4F31-848F-659F8D09E127}" type="presOf" srcId="{FD026063-7B21-4A85-89AB-D94F14E45A21}" destId="{DFC236D9-C186-45B5-85FC-FBCBCC84E1C1}" srcOrd="0" destOrd="0" presId="urn:microsoft.com/office/officeart/2018/5/layout/IconCircleLabelList"/>
    <dgm:cxn modelId="{A83E3B6B-8255-4959-B615-93F355AD241B}" srcId="{C63687FE-92E0-4AC1-8CDF-481091D90DCF}" destId="{FD026063-7B21-4A85-89AB-D94F14E45A21}" srcOrd="1" destOrd="0" parTransId="{5DA639EC-9D3B-4908-B013-FB01AE5C5A9D}" sibTransId="{5B994F68-D122-44CE-8F7E-87ACE295779E}"/>
    <dgm:cxn modelId="{5F270089-7320-44D8-92A4-DECFBB39C41B}" type="presOf" srcId="{14E7E68B-24F9-4443-81F0-24E32721CB1C}" destId="{F60D46AD-19B0-4578-882D-656FCF43754D}" srcOrd="0" destOrd="0" presId="urn:microsoft.com/office/officeart/2018/5/layout/IconCircleLabelList"/>
    <dgm:cxn modelId="{759322AA-69AA-4A8C-AF50-A206EDC4D682}" srcId="{C63687FE-92E0-4AC1-8CDF-481091D90DCF}" destId="{FC28856D-FAFC-4124-B8C4-B62413D2D635}" srcOrd="2" destOrd="0" parTransId="{6EAD1533-1300-4693-B159-E7AAA0FF1C12}" sibTransId="{9B3A8C58-8A08-4203-A577-C9BD2A08DC4D}"/>
    <dgm:cxn modelId="{FDF10CC9-CEA3-431E-85F1-781B83937881}" type="presOf" srcId="{FC28856D-FAFC-4124-B8C4-B62413D2D635}" destId="{95E9E731-6288-4C2D-939F-791938650C30}" srcOrd="0" destOrd="0" presId="urn:microsoft.com/office/officeart/2018/5/layout/IconCircleLabelList"/>
    <dgm:cxn modelId="{CD637680-C778-4131-9253-E5C8DBA8D76A}" type="presParOf" srcId="{DE65DCFD-3355-4BEF-8C48-60B689BF056B}" destId="{116CF210-DDB6-4C2F-B0DC-04A750F4487E}" srcOrd="0" destOrd="0" presId="urn:microsoft.com/office/officeart/2018/5/layout/IconCircleLabelList"/>
    <dgm:cxn modelId="{817049E0-718A-4E6A-8AE3-5868D53DEF2A}" type="presParOf" srcId="{116CF210-DDB6-4C2F-B0DC-04A750F4487E}" destId="{F4A6E217-1823-4B1B-8093-E17758C1B5E0}" srcOrd="0" destOrd="0" presId="urn:microsoft.com/office/officeart/2018/5/layout/IconCircleLabelList"/>
    <dgm:cxn modelId="{902B159B-2664-44D1-9661-E7C577E9DC01}" type="presParOf" srcId="{116CF210-DDB6-4C2F-B0DC-04A750F4487E}" destId="{28BB1074-14C3-449A-958C-C6225E561011}" srcOrd="1" destOrd="0" presId="urn:microsoft.com/office/officeart/2018/5/layout/IconCircleLabelList"/>
    <dgm:cxn modelId="{290816D3-2D12-47DD-B6EE-85F7C032B6CD}" type="presParOf" srcId="{116CF210-DDB6-4C2F-B0DC-04A750F4487E}" destId="{CBF1480C-ECD0-4438-AC87-038ECECF34CE}" srcOrd="2" destOrd="0" presId="urn:microsoft.com/office/officeart/2018/5/layout/IconCircleLabelList"/>
    <dgm:cxn modelId="{38582F85-F5DE-46C7-8837-BFDE467C6E9C}" type="presParOf" srcId="{116CF210-DDB6-4C2F-B0DC-04A750F4487E}" destId="{F60D46AD-19B0-4578-882D-656FCF43754D}" srcOrd="3" destOrd="0" presId="urn:microsoft.com/office/officeart/2018/5/layout/IconCircleLabelList"/>
    <dgm:cxn modelId="{8944E7CC-094A-4303-B710-192AC71B0712}" type="presParOf" srcId="{DE65DCFD-3355-4BEF-8C48-60B689BF056B}" destId="{289E755B-0A6B-43CC-8027-1DBE271EBE37}" srcOrd="1" destOrd="0" presId="urn:microsoft.com/office/officeart/2018/5/layout/IconCircleLabelList"/>
    <dgm:cxn modelId="{DACF170F-DEC9-47FB-B604-536DD07DE408}" type="presParOf" srcId="{DE65DCFD-3355-4BEF-8C48-60B689BF056B}" destId="{B97B890F-0798-4DC5-8A98-62F70EF57A9D}" srcOrd="2" destOrd="0" presId="urn:microsoft.com/office/officeart/2018/5/layout/IconCircleLabelList"/>
    <dgm:cxn modelId="{6A4195DD-6D14-4231-8135-7E4FBCCE37C8}" type="presParOf" srcId="{B97B890F-0798-4DC5-8A98-62F70EF57A9D}" destId="{B9DDA71B-6011-40B5-A4FC-7CC3A0FF93A3}" srcOrd="0" destOrd="0" presId="urn:microsoft.com/office/officeart/2018/5/layout/IconCircleLabelList"/>
    <dgm:cxn modelId="{20513903-0259-45B3-922D-886BD70637B8}" type="presParOf" srcId="{B97B890F-0798-4DC5-8A98-62F70EF57A9D}" destId="{FBADADE5-695E-462C-AA2B-C08DD8C4912F}" srcOrd="1" destOrd="0" presId="urn:microsoft.com/office/officeart/2018/5/layout/IconCircleLabelList"/>
    <dgm:cxn modelId="{74510DEC-EC3C-41E7-A1F0-809E5E7F41DD}" type="presParOf" srcId="{B97B890F-0798-4DC5-8A98-62F70EF57A9D}" destId="{5F005EDE-E4D2-4EB5-B3B6-1FC03C86541E}" srcOrd="2" destOrd="0" presId="urn:microsoft.com/office/officeart/2018/5/layout/IconCircleLabelList"/>
    <dgm:cxn modelId="{1DBC2EAA-F8A0-47E6-B220-E90AA2A3F3CE}" type="presParOf" srcId="{B97B890F-0798-4DC5-8A98-62F70EF57A9D}" destId="{DFC236D9-C186-45B5-85FC-FBCBCC84E1C1}" srcOrd="3" destOrd="0" presId="urn:microsoft.com/office/officeart/2018/5/layout/IconCircleLabelList"/>
    <dgm:cxn modelId="{CE0E4E8B-43E6-485D-A48A-D90C4D6193C2}" type="presParOf" srcId="{DE65DCFD-3355-4BEF-8C48-60B689BF056B}" destId="{71A73FD4-B2FB-48F5-AFD4-692478D9804F}" srcOrd="3" destOrd="0" presId="urn:microsoft.com/office/officeart/2018/5/layout/IconCircleLabelList"/>
    <dgm:cxn modelId="{6CA10BF2-CF7F-4D81-B83D-B4DF4666546C}" type="presParOf" srcId="{DE65DCFD-3355-4BEF-8C48-60B689BF056B}" destId="{19E8FF17-8670-41EA-8D2A-6C122F12105C}" srcOrd="4" destOrd="0" presId="urn:microsoft.com/office/officeart/2018/5/layout/IconCircleLabelList"/>
    <dgm:cxn modelId="{6E7391B0-055C-448B-8ABC-68C8746ABF69}" type="presParOf" srcId="{19E8FF17-8670-41EA-8D2A-6C122F12105C}" destId="{342CD7B0-D7E9-403A-8003-88135AA907BE}" srcOrd="0" destOrd="0" presId="urn:microsoft.com/office/officeart/2018/5/layout/IconCircleLabelList"/>
    <dgm:cxn modelId="{050DA340-A600-4062-BD59-27D7ED1B9F23}" type="presParOf" srcId="{19E8FF17-8670-41EA-8D2A-6C122F12105C}" destId="{BF639F9A-EDC4-4EF0-A7BC-68DCF63C997B}" srcOrd="1" destOrd="0" presId="urn:microsoft.com/office/officeart/2018/5/layout/IconCircleLabelList"/>
    <dgm:cxn modelId="{89DC1B3E-7135-42CE-A14E-7D85205A0100}" type="presParOf" srcId="{19E8FF17-8670-41EA-8D2A-6C122F12105C}" destId="{267B1B47-BAAE-4B89-BA26-D72A55830ABA}" srcOrd="2" destOrd="0" presId="urn:microsoft.com/office/officeart/2018/5/layout/IconCircleLabelList"/>
    <dgm:cxn modelId="{A16E190C-C95A-4481-8B08-3CE20175F85A}" type="presParOf" srcId="{19E8FF17-8670-41EA-8D2A-6C122F12105C}" destId="{95E9E731-6288-4C2D-939F-791938650C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3687FE-92E0-4AC1-8CDF-481091D90D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E7E68B-24F9-4443-81F0-24E32721CB1C}">
      <dgm:prSet/>
      <dgm:spPr/>
      <dgm:t>
        <a:bodyPr/>
        <a:lstStyle/>
        <a:p>
          <a:pPr>
            <a:defRPr cap="all"/>
          </a:pPr>
          <a:r>
            <a:rPr kumimoji="1" lang="ja-JP"/>
            <a:t>代表的なツール</a:t>
          </a:r>
          <a:br>
            <a:rPr kumimoji="1" lang="en-US" dirty="0"/>
          </a:br>
          <a:r>
            <a:rPr kumimoji="1" lang="en-US" dirty="0"/>
            <a:t>- MYSQL</a:t>
          </a:r>
          <a:br>
            <a:rPr kumimoji="1" lang="en-US" dirty="0"/>
          </a:br>
          <a:r>
            <a:rPr kumimoji="1" lang="en-US" dirty="0"/>
            <a:t>- Oracle database</a:t>
          </a:r>
          <a:endParaRPr lang="en-US" dirty="0"/>
        </a:p>
      </dgm:t>
    </dgm:pt>
    <dgm:pt modelId="{A5809BF5-6CCF-4811-8BEC-C7BF8D17D791}" type="parTrans" cxnId="{AC397E5E-D158-46B2-BC2A-DF40996BDA90}">
      <dgm:prSet/>
      <dgm:spPr/>
      <dgm:t>
        <a:bodyPr/>
        <a:lstStyle/>
        <a:p>
          <a:endParaRPr lang="en-US"/>
        </a:p>
      </dgm:t>
    </dgm:pt>
    <dgm:pt modelId="{EDFAE791-8FE8-4290-BE0A-EBEEE11B5E2A}" type="sibTrans" cxnId="{AC397E5E-D158-46B2-BC2A-DF40996BDA90}">
      <dgm:prSet/>
      <dgm:spPr/>
      <dgm:t>
        <a:bodyPr/>
        <a:lstStyle/>
        <a:p>
          <a:endParaRPr lang="en-US"/>
        </a:p>
      </dgm:t>
    </dgm:pt>
    <dgm:pt modelId="{FD026063-7B21-4A85-89AB-D94F14E45A21}">
      <dgm:prSet/>
      <dgm:spPr/>
      <dgm:t>
        <a:bodyPr/>
        <a:lstStyle/>
        <a:p>
          <a:pPr>
            <a:defRPr cap="all"/>
          </a:pPr>
          <a:r>
            <a:rPr kumimoji="1" lang="ja-JP"/>
            <a:t>使用先</a:t>
          </a:r>
          <a:br>
            <a:rPr kumimoji="1" lang="en-US" dirty="0"/>
          </a:br>
          <a:r>
            <a:rPr kumimoji="1" lang="en-US" dirty="0"/>
            <a:t>-</a:t>
          </a:r>
          <a:r>
            <a:rPr kumimoji="1" lang="ja-JP" altLang="en-US"/>
            <a:t> 大多数の</a:t>
          </a:r>
          <a:r>
            <a:rPr kumimoji="1" lang="en-US" altLang="ja-JP" dirty="0"/>
            <a:t>DB</a:t>
          </a:r>
          <a:r>
            <a:rPr kumimoji="1" lang="ja-JP" altLang="en-US"/>
            <a:t>を使う物</a:t>
          </a:r>
          <a:endParaRPr lang="en-US" dirty="0"/>
        </a:p>
      </dgm:t>
    </dgm:pt>
    <dgm:pt modelId="{5DA639EC-9D3B-4908-B013-FB01AE5C5A9D}" type="parTrans" cxnId="{A83E3B6B-8255-4959-B615-93F355AD241B}">
      <dgm:prSet/>
      <dgm:spPr/>
      <dgm:t>
        <a:bodyPr/>
        <a:lstStyle/>
        <a:p>
          <a:endParaRPr lang="en-US"/>
        </a:p>
      </dgm:t>
    </dgm:pt>
    <dgm:pt modelId="{5B994F68-D122-44CE-8F7E-87ACE295779E}" type="sibTrans" cxnId="{A83E3B6B-8255-4959-B615-93F355AD241B}">
      <dgm:prSet/>
      <dgm:spPr/>
      <dgm:t>
        <a:bodyPr/>
        <a:lstStyle/>
        <a:p>
          <a:endParaRPr lang="en-US"/>
        </a:p>
      </dgm:t>
    </dgm:pt>
    <dgm:pt modelId="{FC28856D-FAFC-4124-B8C4-B62413D2D635}">
      <dgm:prSet/>
      <dgm:spPr/>
      <dgm:t>
        <a:bodyPr/>
        <a:lstStyle/>
        <a:p>
          <a:pPr>
            <a:defRPr cap="all"/>
          </a:pPr>
          <a:r>
            <a:rPr kumimoji="1" lang="ja-JP"/>
            <a:t>使用に必要なスキル</a:t>
          </a:r>
          <a:br>
            <a:rPr kumimoji="1" lang="en-US" dirty="0"/>
          </a:br>
          <a:r>
            <a:rPr kumimoji="1" lang="en-US" dirty="0"/>
            <a:t>- </a:t>
          </a:r>
          <a:r>
            <a:rPr kumimoji="1" lang="en-US" dirty="0" err="1"/>
            <a:t>SQL言語</a:t>
          </a:r>
          <a:br>
            <a:rPr kumimoji="1" lang="en-US" dirty="0"/>
          </a:br>
          <a:r>
            <a:rPr kumimoji="1" lang="en-US" dirty="0"/>
            <a:t>- </a:t>
          </a:r>
          <a:r>
            <a:rPr kumimoji="1" lang="en-US" dirty="0" err="1"/>
            <a:t>RDBに対する知識</a:t>
          </a:r>
          <a:endParaRPr lang="en-US" dirty="0"/>
        </a:p>
      </dgm:t>
    </dgm:pt>
    <dgm:pt modelId="{6EAD1533-1300-4693-B159-E7AAA0FF1C12}" type="parTrans" cxnId="{759322AA-69AA-4A8C-AF50-A206EDC4D682}">
      <dgm:prSet/>
      <dgm:spPr/>
      <dgm:t>
        <a:bodyPr/>
        <a:lstStyle/>
        <a:p>
          <a:endParaRPr lang="en-US"/>
        </a:p>
      </dgm:t>
    </dgm:pt>
    <dgm:pt modelId="{9B3A8C58-8A08-4203-A577-C9BD2A08DC4D}" type="sibTrans" cxnId="{759322AA-69AA-4A8C-AF50-A206EDC4D682}">
      <dgm:prSet/>
      <dgm:spPr/>
      <dgm:t>
        <a:bodyPr/>
        <a:lstStyle/>
        <a:p>
          <a:endParaRPr lang="en-US"/>
        </a:p>
      </dgm:t>
    </dgm:pt>
    <dgm:pt modelId="{DE65DCFD-3355-4BEF-8C48-60B689BF056B}" type="pres">
      <dgm:prSet presAssocID="{C63687FE-92E0-4AC1-8CDF-481091D90DCF}" presName="root" presStyleCnt="0">
        <dgm:presLayoutVars>
          <dgm:dir/>
          <dgm:resizeHandles val="exact"/>
        </dgm:presLayoutVars>
      </dgm:prSet>
      <dgm:spPr/>
    </dgm:pt>
    <dgm:pt modelId="{116CF210-DDB6-4C2F-B0DC-04A750F4487E}" type="pres">
      <dgm:prSet presAssocID="{14E7E68B-24F9-4443-81F0-24E32721CB1C}" presName="compNode" presStyleCnt="0"/>
      <dgm:spPr/>
    </dgm:pt>
    <dgm:pt modelId="{F4A6E217-1823-4B1B-8093-E17758C1B5E0}" type="pres">
      <dgm:prSet presAssocID="{14E7E68B-24F9-4443-81F0-24E32721CB1C}" presName="iconBgRect" presStyleLbl="bgShp" presStyleIdx="0" presStyleCnt="3"/>
      <dgm:spPr/>
    </dgm:pt>
    <dgm:pt modelId="{28BB1074-14C3-449A-958C-C6225E561011}" type="pres">
      <dgm:prSet presAssocID="{14E7E68B-24F9-4443-81F0-24E32721CB1C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</dgm:spPr>
      <dgm:extLst/>
    </dgm:pt>
    <dgm:pt modelId="{CBF1480C-ECD0-4438-AC87-038ECECF34CE}" type="pres">
      <dgm:prSet presAssocID="{14E7E68B-24F9-4443-81F0-24E32721CB1C}" presName="spaceRect" presStyleCnt="0"/>
      <dgm:spPr/>
    </dgm:pt>
    <dgm:pt modelId="{F60D46AD-19B0-4578-882D-656FCF43754D}" type="pres">
      <dgm:prSet presAssocID="{14E7E68B-24F9-4443-81F0-24E32721CB1C}" presName="textRect" presStyleLbl="revTx" presStyleIdx="0" presStyleCnt="3">
        <dgm:presLayoutVars>
          <dgm:chMax val="1"/>
          <dgm:chPref val="1"/>
        </dgm:presLayoutVars>
      </dgm:prSet>
      <dgm:spPr/>
    </dgm:pt>
    <dgm:pt modelId="{289E755B-0A6B-43CC-8027-1DBE271EBE37}" type="pres">
      <dgm:prSet presAssocID="{EDFAE791-8FE8-4290-BE0A-EBEEE11B5E2A}" presName="sibTrans" presStyleCnt="0"/>
      <dgm:spPr/>
    </dgm:pt>
    <dgm:pt modelId="{B97B890F-0798-4DC5-8A98-62F70EF57A9D}" type="pres">
      <dgm:prSet presAssocID="{FD026063-7B21-4A85-89AB-D94F14E45A21}" presName="compNode" presStyleCnt="0"/>
      <dgm:spPr/>
    </dgm:pt>
    <dgm:pt modelId="{B9DDA71B-6011-40B5-A4FC-7CC3A0FF93A3}" type="pres">
      <dgm:prSet presAssocID="{FD026063-7B21-4A85-89AB-D94F14E45A21}" presName="iconBgRect" presStyleLbl="bgShp" presStyleIdx="1" presStyleCnt="3"/>
      <dgm:spPr/>
    </dgm:pt>
    <dgm:pt modelId="{FBADADE5-695E-462C-AA2B-C08DD8C4912F}" type="pres">
      <dgm:prSet presAssocID="{FD026063-7B21-4A85-89AB-D94F14E45A21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5F005EDE-E4D2-4EB5-B3B6-1FC03C86541E}" type="pres">
      <dgm:prSet presAssocID="{FD026063-7B21-4A85-89AB-D94F14E45A21}" presName="spaceRect" presStyleCnt="0"/>
      <dgm:spPr/>
    </dgm:pt>
    <dgm:pt modelId="{DFC236D9-C186-45B5-85FC-FBCBCC84E1C1}" type="pres">
      <dgm:prSet presAssocID="{FD026063-7B21-4A85-89AB-D94F14E45A21}" presName="textRect" presStyleLbl="revTx" presStyleIdx="1" presStyleCnt="3">
        <dgm:presLayoutVars>
          <dgm:chMax val="1"/>
          <dgm:chPref val="1"/>
        </dgm:presLayoutVars>
      </dgm:prSet>
      <dgm:spPr/>
    </dgm:pt>
    <dgm:pt modelId="{71A73FD4-B2FB-48F5-AFD4-692478D9804F}" type="pres">
      <dgm:prSet presAssocID="{5B994F68-D122-44CE-8F7E-87ACE295779E}" presName="sibTrans" presStyleCnt="0"/>
      <dgm:spPr/>
    </dgm:pt>
    <dgm:pt modelId="{19E8FF17-8670-41EA-8D2A-6C122F12105C}" type="pres">
      <dgm:prSet presAssocID="{FC28856D-FAFC-4124-B8C4-B62413D2D635}" presName="compNode" presStyleCnt="0"/>
      <dgm:spPr/>
    </dgm:pt>
    <dgm:pt modelId="{342CD7B0-D7E9-403A-8003-88135AA907BE}" type="pres">
      <dgm:prSet presAssocID="{FC28856D-FAFC-4124-B8C4-B62413D2D635}" presName="iconBgRect" presStyleLbl="bgShp" presStyleIdx="2" presStyleCnt="3"/>
      <dgm:spPr/>
    </dgm:pt>
    <dgm:pt modelId="{BF639F9A-EDC4-4EF0-A7BC-68DCF63C997B}" type="pres">
      <dgm:prSet presAssocID="{FC28856D-FAFC-4124-B8C4-B62413D2D635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67B1B47-BAAE-4B89-BA26-D72A55830ABA}" type="pres">
      <dgm:prSet presAssocID="{FC28856D-FAFC-4124-B8C4-B62413D2D635}" presName="spaceRect" presStyleCnt="0"/>
      <dgm:spPr/>
    </dgm:pt>
    <dgm:pt modelId="{95E9E731-6288-4C2D-939F-791938650C30}" type="pres">
      <dgm:prSet presAssocID="{FC28856D-FAFC-4124-B8C4-B62413D2D6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692D06-1971-4C6B-AC89-DFBC6C478CD3}" type="presOf" srcId="{C63687FE-92E0-4AC1-8CDF-481091D90DCF}" destId="{DE65DCFD-3355-4BEF-8C48-60B689BF056B}" srcOrd="0" destOrd="0" presId="urn:microsoft.com/office/officeart/2018/5/layout/IconCircleLabelList"/>
    <dgm:cxn modelId="{AC397E5E-D158-46B2-BC2A-DF40996BDA90}" srcId="{C63687FE-92E0-4AC1-8CDF-481091D90DCF}" destId="{14E7E68B-24F9-4443-81F0-24E32721CB1C}" srcOrd="0" destOrd="0" parTransId="{A5809BF5-6CCF-4811-8BEC-C7BF8D17D791}" sibTransId="{EDFAE791-8FE8-4290-BE0A-EBEEE11B5E2A}"/>
    <dgm:cxn modelId="{2C5E3368-A3D5-4F31-848F-659F8D09E127}" type="presOf" srcId="{FD026063-7B21-4A85-89AB-D94F14E45A21}" destId="{DFC236D9-C186-45B5-85FC-FBCBCC84E1C1}" srcOrd="0" destOrd="0" presId="urn:microsoft.com/office/officeart/2018/5/layout/IconCircleLabelList"/>
    <dgm:cxn modelId="{A83E3B6B-8255-4959-B615-93F355AD241B}" srcId="{C63687FE-92E0-4AC1-8CDF-481091D90DCF}" destId="{FD026063-7B21-4A85-89AB-D94F14E45A21}" srcOrd="1" destOrd="0" parTransId="{5DA639EC-9D3B-4908-B013-FB01AE5C5A9D}" sibTransId="{5B994F68-D122-44CE-8F7E-87ACE295779E}"/>
    <dgm:cxn modelId="{5F270089-7320-44D8-92A4-DECFBB39C41B}" type="presOf" srcId="{14E7E68B-24F9-4443-81F0-24E32721CB1C}" destId="{F60D46AD-19B0-4578-882D-656FCF43754D}" srcOrd="0" destOrd="0" presId="urn:microsoft.com/office/officeart/2018/5/layout/IconCircleLabelList"/>
    <dgm:cxn modelId="{759322AA-69AA-4A8C-AF50-A206EDC4D682}" srcId="{C63687FE-92E0-4AC1-8CDF-481091D90DCF}" destId="{FC28856D-FAFC-4124-B8C4-B62413D2D635}" srcOrd="2" destOrd="0" parTransId="{6EAD1533-1300-4693-B159-E7AAA0FF1C12}" sibTransId="{9B3A8C58-8A08-4203-A577-C9BD2A08DC4D}"/>
    <dgm:cxn modelId="{FDF10CC9-CEA3-431E-85F1-781B83937881}" type="presOf" srcId="{FC28856D-FAFC-4124-B8C4-B62413D2D635}" destId="{95E9E731-6288-4C2D-939F-791938650C30}" srcOrd="0" destOrd="0" presId="urn:microsoft.com/office/officeart/2018/5/layout/IconCircleLabelList"/>
    <dgm:cxn modelId="{CD637680-C778-4131-9253-E5C8DBA8D76A}" type="presParOf" srcId="{DE65DCFD-3355-4BEF-8C48-60B689BF056B}" destId="{116CF210-DDB6-4C2F-B0DC-04A750F4487E}" srcOrd="0" destOrd="0" presId="urn:microsoft.com/office/officeart/2018/5/layout/IconCircleLabelList"/>
    <dgm:cxn modelId="{817049E0-718A-4E6A-8AE3-5868D53DEF2A}" type="presParOf" srcId="{116CF210-DDB6-4C2F-B0DC-04A750F4487E}" destId="{F4A6E217-1823-4B1B-8093-E17758C1B5E0}" srcOrd="0" destOrd="0" presId="urn:microsoft.com/office/officeart/2018/5/layout/IconCircleLabelList"/>
    <dgm:cxn modelId="{902B159B-2664-44D1-9661-E7C577E9DC01}" type="presParOf" srcId="{116CF210-DDB6-4C2F-B0DC-04A750F4487E}" destId="{28BB1074-14C3-449A-958C-C6225E561011}" srcOrd="1" destOrd="0" presId="urn:microsoft.com/office/officeart/2018/5/layout/IconCircleLabelList"/>
    <dgm:cxn modelId="{290816D3-2D12-47DD-B6EE-85F7C032B6CD}" type="presParOf" srcId="{116CF210-DDB6-4C2F-B0DC-04A750F4487E}" destId="{CBF1480C-ECD0-4438-AC87-038ECECF34CE}" srcOrd="2" destOrd="0" presId="urn:microsoft.com/office/officeart/2018/5/layout/IconCircleLabelList"/>
    <dgm:cxn modelId="{38582F85-F5DE-46C7-8837-BFDE467C6E9C}" type="presParOf" srcId="{116CF210-DDB6-4C2F-B0DC-04A750F4487E}" destId="{F60D46AD-19B0-4578-882D-656FCF43754D}" srcOrd="3" destOrd="0" presId="urn:microsoft.com/office/officeart/2018/5/layout/IconCircleLabelList"/>
    <dgm:cxn modelId="{8944E7CC-094A-4303-B710-192AC71B0712}" type="presParOf" srcId="{DE65DCFD-3355-4BEF-8C48-60B689BF056B}" destId="{289E755B-0A6B-43CC-8027-1DBE271EBE37}" srcOrd="1" destOrd="0" presId="urn:microsoft.com/office/officeart/2018/5/layout/IconCircleLabelList"/>
    <dgm:cxn modelId="{DACF170F-DEC9-47FB-B604-536DD07DE408}" type="presParOf" srcId="{DE65DCFD-3355-4BEF-8C48-60B689BF056B}" destId="{B97B890F-0798-4DC5-8A98-62F70EF57A9D}" srcOrd="2" destOrd="0" presId="urn:microsoft.com/office/officeart/2018/5/layout/IconCircleLabelList"/>
    <dgm:cxn modelId="{6A4195DD-6D14-4231-8135-7E4FBCCE37C8}" type="presParOf" srcId="{B97B890F-0798-4DC5-8A98-62F70EF57A9D}" destId="{B9DDA71B-6011-40B5-A4FC-7CC3A0FF93A3}" srcOrd="0" destOrd="0" presId="urn:microsoft.com/office/officeart/2018/5/layout/IconCircleLabelList"/>
    <dgm:cxn modelId="{20513903-0259-45B3-922D-886BD70637B8}" type="presParOf" srcId="{B97B890F-0798-4DC5-8A98-62F70EF57A9D}" destId="{FBADADE5-695E-462C-AA2B-C08DD8C4912F}" srcOrd="1" destOrd="0" presId="urn:microsoft.com/office/officeart/2018/5/layout/IconCircleLabelList"/>
    <dgm:cxn modelId="{74510DEC-EC3C-41E7-A1F0-809E5E7F41DD}" type="presParOf" srcId="{B97B890F-0798-4DC5-8A98-62F70EF57A9D}" destId="{5F005EDE-E4D2-4EB5-B3B6-1FC03C86541E}" srcOrd="2" destOrd="0" presId="urn:microsoft.com/office/officeart/2018/5/layout/IconCircleLabelList"/>
    <dgm:cxn modelId="{1DBC2EAA-F8A0-47E6-B220-E90AA2A3F3CE}" type="presParOf" srcId="{B97B890F-0798-4DC5-8A98-62F70EF57A9D}" destId="{DFC236D9-C186-45B5-85FC-FBCBCC84E1C1}" srcOrd="3" destOrd="0" presId="urn:microsoft.com/office/officeart/2018/5/layout/IconCircleLabelList"/>
    <dgm:cxn modelId="{CE0E4E8B-43E6-485D-A48A-D90C4D6193C2}" type="presParOf" srcId="{DE65DCFD-3355-4BEF-8C48-60B689BF056B}" destId="{71A73FD4-B2FB-48F5-AFD4-692478D9804F}" srcOrd="3" destOrd="0" presId="urn:microsoft.com/office/officeart/2018/5/layout/IconCircleLabelList"/>
    <dgm:cxn modelId="{6CA10BF2-CF7F-4D81-B83D-B4DF4666546C}" type="presParOf" srcId="{DE65DCFD-3355-4BEF-8C48-60B689BF056B}" destId="{19E8FF17-8670-41EA-8D2A-6C122F12105C}" srcOrd="4" destOrd="0" presId="urn:microsoft.com/office/officeart/2018/5/layout/IconCircleLabelList"/>
    <dgm:cxn modelId="{6E7391B0-055C-448B-8ABC-68C8746ABF69}" type="presParOf" srcId="{19E8FF17-8670-41EA-8D2A-6C122F12105C}" destId="{342CD7B0-D7E9-403A-8003-88135AA907BE}" srcOrd="0" destOrd="0" presId="urn:microsoft.com/office/officeart/2018/5/layout/IconCircleLabelList"/>
    <dgm:cxn modelId="{050DA340-A600-4062-BD59-27D7ED1B9F23}" type="presParOf" srcId="{19E8FF17-8670-41EA-8D2A-6C122F12105C}" destId="{BF639F9A-EDC4-4EF0-A7BC-68DCF63C997B}" srcOrd="1" destOrd="0" presId="urn:microsoft.com/office/officeart/2018/5/layout/IconCircleLabelList"/>
    <dgm:cxn modelId="{89DC1B3E-7135-42CE-A14E-7D85205A0100}" type="presParOf" srcId="{19E8FF17-8670-41EA-8D2A-6C122F12105C}" destId="{267B1B47-BAAE-4B89-BA26-D72A55830ABA}" srcOrd="2" destOrd="0" presId="urn:microsoft.com/office/officeart/2018/5/layout/IconCircleLabelList"/>
    <dgm:cxn modelId="{A16E190C-C95A-4481-8B08-3CE20175F85A}" type="presParOf" srcId="{19E8FF17-8670-41EA-8D2A-6C122F12105C}" destId="{95E9E731-6288-4C2D-939F-791938650C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6E217-1823-4B1B-8093-E17758C1B5E0}">
      <dsp:nvSpPr>
        <dsp:cNvPr id="0" name=""/>
        <dsp:cNvSpPr/>
      </dsp:nvSpPr>
      <dsp:spPr>
        <a:xfrm>
          <a:off x="540436" y="108860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1074-14C3-449A-958C-C6225E561011}">
      <dsp:nvSpPr>
        <dsp:cNvPr id="0" name=""/>
        <dsp:cNvSpPr/>
      </dsp:nvSpPr>
      <dsp:spPr>
        <a:xfrm>
          <a:off x="898749" y="467173"/>
          <a:ext cx="964687" cy="9646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D46AD-19B0-4578-882D-656FCF43754D}">
      <dsp:nvSpPr>
        <dsp:cNvPr id="0" name=""/>
        <dsp:cNvSpPr/>
      </dsp:nvSpPr>
      <dsp:spPr>
        <a:xfrm>
          <a:off x="2967" y="231386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400" kern="1200"/>
            <a:t>代表的なツール</a:t>
          </a:r>
          <a:br>
            <a:rPr kumimoji="1" lang="en-US" sz="1400" kern="1200" dirty="0"/>
          </a:br>
          <a:r>
            <a:rPr kumimoji="1" lang="en-US" altLang="ja-JP" sz="1400" kern="1200" dirty="0"/>
            <a:t>- IMS(</a:t>
          </a:r>
          <a:r>
            <a:rPr lang="en" altLang="ja-JP" sz="1400" kern="1200" dirty="0"/>
            <a:t>Information Management System</a:t>
          </a:r>
          <a:r>
            <a:rPr kumimoji="1" lang="en-US" altLang="ja-JP" sz="1400" kern="1200" dirty="0"/>
            <a:t>) IBM</a:t>
          </a:r>
          <a:r>
            <a:rPr kumimoji="1" lang="ja-JP" altLang="en-US" sz="1400" kern="1200"/>
            <a:t>社開発</a:t>
          </a:r>
          <a:endParaRPr lang="en-US" sz="1400" kern="1200" dirty="0"/>
        </a:p>
      </dsp:txBody>
      <dsp:txXfrm>
        <a:off x="2967" y="2313860"/>
        <a:ext cx="2756250" cy="720000"/>
      </dsp:txXfrm>
    </dsp:sp>
    <dsp:sp modelId="{B9DDA71B-6011-40B5-A4FC-7CC3A0FF93A3}">
      <dsp:nvSpPr>
        <dsp:cNvPr id="0" name=""/>
        <dsp:cNvSpPr/>
      </dsp:nvSpPr>
      <dsp:spPr>
        <a:xfrm>
          <a:off x="4112343" y="108860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ADE5-695E-462C-AA2B-C08DD8C4912F}">
      <dsp:nvSpPr>
        <dsp:cNvPr id="0" name=""/>
        <dsp:cNvSpPr/>
      </dsp:nvSpPr>
      <dsp:spPr>
        <a:xfrm>
          <a:off x="4470656" y="467173"/>
          <a:ext cx="964687" cy="964687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36D9-C186-45B5-85FC-FBCBCC84E1C1}">
      <dsp:nvSpPr>
        <dsp:cNvPr id="0" name=""/>
        <dsp:cNvSpPr/>
      </dsp:nvSpPr>
      <dsp:spPr>
        <a:xfrm>
          <a:off x="3241561" y="2313860"/>
          <a:ext cx="34228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400" kern="1200"/>
            <a:t>使用先</a:t>
          </a:r>
          <a:br>
            <a:rPr lang="en-US" altLang="ja-JP" sz="1400" kern="1200" dirty="0"/>
          </a:br>
          <a:r>
            <a:rPr lang="en-US" altLang="ja-JP" sz="1400" kern="1200" dirty="0"/>
            <a:t>- </a:t>
          </a:r>
          <a:r>
            <a:rPr lang="ja-JP" altLang="en-US" sz="1400" kern="1200"/>
            <a:t>大型金融機関の勘定系システムがメイン</a:t>
          </a:r>
          <a:endParaRPr lang="en-US" altLang="ja-JP" sz="1400" kern="1200" dirty="0"/>
        </a:p>
      </dsp:txBody>
      <dsp:txXfrm>
        <a:off x="3241561" y="2313860"/>
        <a:ext cx="3422876" cy="720000"/>
      </dsp:txXfrm>
    </dsp:sp>
    <dsp:sp modelId="{342CD7B0-D7E9-403A-8003-88135AA907BE}">
      <dsp:nvSpPr>
        <dsp:cNvPr id="0" name=""/>
        <dsp:cNvSpPr/>
      </dsp:nvSpPr>
      <dsp:spPr>
        <a:xfrm>
          <a:off x="7684250" y="108860"/>
          <a:ext cx="1681312" cy="1681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39F9A-EDC4-4EF0-A7BC-68DCF63C997B}">
      <dsp:nvSpPr>
        <dsp:cNvPr id="0" name=""/>
        <dsp:cNvSpPr/>
      </dsp:nvSpPr>
      <dsp:spPr>
        <a:xfrm>
          <a:off x="8042563" y="467173"/>
          <a:ext cx="964687" cy="96468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E731-6288-4C2D-939F-791938650C30}">
      <dsp:nvSpPr>
        <dsp:cNvPr id="0" name=""/>
        <dsp:cNvSpPr/>
      </dsp:nvSpPr>
      <dsp:spPr>
        <a:xfrm>
          <a:off x="7146782" y="231386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400" kern="1200"/>
            <a:t>使用に必要なスキル</a:t>
          </a:r>
          <a:br>
            <a:rPr kumimoji="1" lang="en-US" sz="1400" kern="1200" dirty="0"/>
          </a:br>
          <a:r>
            <a:rPr kumimoji="1" lang="en-US" altLang="ja-JP" sz="1400" kern="1200" dirty="0"/>
            <a:t>- </a:t>
          </a:r>
          <a:r>
            <a:rPr kumimoji="1" lang="en" altLang="ja-JP" sz="1400" kern="1200" dirty="0"/>
            <a:t>DL/1</a:t>
          </a:r>
          <a:r>
            <a:rPr lang="ja-JP" altLang="en-US" sz="1400" kern="1200"/>
            <a:t>言語</a:t>
          </a:r>
          <a:endParaRPr lang="en-US" sz="1400" kern="1200" dirty="0"/>
        </a:p>
      </dsp:txBody>
      <dsp:txXfrm>
        <a:off x="7146782" y="2313860"/>
        <a:ext cx="27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6E217-1823-4B1B-8093-E17758C1B5E0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1074-14C3-449A-958C-C6225E561011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D46AD-19B0-4578-882D-656FCF43754D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代表的なツール</a:t>
          </a:r>
          <a:br>
            <a:rPr kumimoji="1" lang="en-US" sz="1600" kern="1200"/>
          </a:br>
          <a:r>
            <a:rPr kumimoji="1" lang="en-US" sz="1600" kern="1200"/>
            <a:t>- </a:t>
          </a:r>
          <a:r>
            <a:rPr kumimoji="1" lang="ja-JP" sz="1600" kern="1200"/>
            <a:t>息いていないため、ほどんどない</a:t>
          </a:r>
          <a:endParaRPr lang="en-US" sz="1600" kern="1200"/>
        </a:p>
      </dsp:txBody>
      <dsp:txXfrm>
        <a:off x="53625" y="2381360"/>
        <a:ext cx="2925000" cy="720000"/>
      </dsp:txXfrm>
    </dsp:sp>
    <dsp:sp modelId="{B9DDA71B-6011-40B5-A4FC-7CC3A0FF93A3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ADE5-695E-462C-AA2B-C08DD8C4912F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36D9-C186-45B5-85FC-FBCBCC84E1C1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使用先</a:t>
          </a:r>
          <a:br>
            <a:rPr kumimoji="1" lang="en-US" sz="1600" kern="1200" dirty="0"/>
          </a:br>
          <a:r>
            <a:rPr kumimoji="1" lang="en-US" sz="1600" kern="1200" dirty="0"/>
            <a:t>- </a:t>
          </a:r>
          <a:r>
            <a:rPr kumimoji="1" lang="ja-JP" sz="1600" kern="1200"/>
            <a:t>息していない</a:t>
          </a:r>
          <a:endParaRPr lang="en-US" sz="1600" kern="1200" dirty="0"/>
        </a:p>
      </dsp:txBody>
      <dsp:txXfrm>
        <a:off x="3490500" y="2381360"/>
        <a:ext cx="2925000" cy="720000"/>
      </dsp:txXfrm>
    </dsp:sp>
    <dsp:sp modelId="{342CD7B0-D7E9-403A-8003-88135AA907BE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39F9A-EDC4-4EF0-A7BC-68DCF63C997B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E731-6288-4C2D-939F-791938650C30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使用に必要なスキル</a:t>
          </a:r>
          <a:br>
            <a:rPr kumimoji="1" lang="en-US" sz="1600" kern="1200"/>
          </a:br>
          <a:r>
            <a:rPr kumimoji="1" lang="en-US" sz="1600" kern="1200"/>
            <a:t>- </a:t>
          </a:r>
          <a:r>
            <a:rPr kumimoji="1" lang="ja-JP" sz="1600" kern="1200"/>
            <a:t>使う必要がないため、わからん</a:t>
          </a:r>
          <a:endParaRPr lang="en-US" sz="1600" kern="1200"/>
        </a:p>
      </dsp:txBody>
      <dsp:txXfrm>
        <a:off x="6927375" y="2381360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6E217-1823-4B1B-8093-E17758C1B5E0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1074-14C3-449A-958C-C6225E561011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D46AD-19B0-4578-882D-656FCF43754D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代表的なツール</a:t>
          </a:r>
          <a:br>
            <a:rPr kumimoji="1" lang="en-US" sz="1600" kern="1200" dirty="0"/>
          </a:br>
          <a:r>
            <a:rPr kumimoji="1" lang="en-US" sz="1600" kern="1200" dirty="0"/>
            <a:t>-TCARD</a:t>
          </a:r>
          <a:br>
            <a:rPr kumimoji="1" lang="en-US" sz="1600" kern="1200" dirty="0"/>
          </a:br>
          <a:r>
            <a:rPr kumimoji="1" lang="en-US" sz="1600" kern="1200" dirty="0"/>
            <a:t>- File </a:t>
          </a:r>
          <a:r>
            <a:rPr kumimoji="1" lang="en-US" sz="1600" kern="1200" dirty="0" err="1"/>
            <a:t>Maker等</a:t>
          </a:r>
          <a:endParaRPr lang="en-US" sz="1600" kern="1200" dirty="0"/>
        </a:p>
      </dsp:txBody>
      <dsp:txXfrm>
        <a:off x="53625" y="2381360"/>
        <a:ext cx="2925000" cy="720000"/>
      </dsp:txXfrm>
    </dsp:sp>
    <dsp:sp modelId="{B9DDA71B-6011-40B5-A4FC-7CC3A0FF93A3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ADE5-695E-462C-AA2B-C08DD8C4912F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36D9-C186-45B5-85FC-FBCBCC84E1C1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使用先</a:t>
          </a:r>
          <a:br>
            <a:rPr kumimoji="1" lang="en-US" sz="1600" kern="1200" dirty="0"/>
          </a:br>
          <a:r>
            <a:rPr kumimoji="1" lang="en-US" sz="1600" kern="1200" dirty="0"/>
            <a:t>- </a:t>
          </a:r>
          <a:r>
            <a:rPr kumimoji="1" lang="en-US" sz="1600" kern="1200" dirty="0" err="1"/>
            <a:t>個人</a:t>
          </a:r>
          <a:br>
            <a:rPr kumimoji="1" lang="en-US" sz="1600" kern="1200" dirty="0"/>
          </a:br>
          <a:r>
            <a:rPr kumimoji="1" lang="en-US" sz="1600" kern="1200" dirty="0"/>
            <a:t>- </a:t>
          </a:r>
          <a:r>
            <a:rPr kumimoji="1" lang="en-US" sz="1600" kern="1200" dirty="0" err="1"/>
            <a:t>中小企業の顧客名簿等</a:t>
          </a:r>
          <a:endParaRPr lang="en-US" sz="1600" kern="1200" dirty="0"/>
        </a:p>
      </dsp:txBody>
      <dsp:txXfrm>
        <a:off x="3490500" y="2381360"/>
        <a:ext cx="2925000" cy="720000"/>
      </dsp:txXfrm>
    </dsp:sp>
    <dsp:sp modelId="{342CD7B0-D7E9-403A-8003-88135AA907BE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39F9A-EDC4-4EF0-A7BC-68DCF63C997B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E731-6288-4C2D-939F-791938650C30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使用に必要なスキル</a:t>
          </a:r>
          <a:br>
            <a:rPr kumimoji="1" lang="en-US" sz="1600" kern="1200" dirty="0"/>
          </a:br>
          <a:r>
            <a:rPr kumimoji="1" lang="en-US" sz="1600" kern="1200" dirty="0"/>
            <a:t>- </a:t>
          </a:r>
          <a:r>
            <a:rPr kumimoji="1" lang="en-US" sz="1600" kern="1200" dirty="0" err="1"/>
            <a:t>非常に簡単なため</a:t>
          </a:r>
          <a:r>
            <a:rPr kumimoji="1" lang="en-US" sz="1600" kern="1200" dirty="0"/>
            <a:t>、</a:t>
          </a:r>
          <a:br>
            <a:rPr kumimoji="1" lang="en-US" sz="1600" kern="1200" dirty="0"/>
          </a:br>
          <a:r>
            <a:rPr kumimoji="1" lang="en-US" sz="1600" kern="1200" dirty="0" err="1"/>
            <a:t>特にいらない</a:t>
          </a:r>
          <a:endParaRPr lang="en-US" sz="1600" kern="1200" dirty="0"/>
        </a:p>
      </dsp:txBody>
      <dsp:txXfrm>
        <a:off x="6927375" y="2381360"/>
        <a:ext cx="292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6E217-1823-4B1B-8093-E17758C1B5E0}">
      <dsp:nvSpPr>
        <dsp:cNvPr id="0" name=""/>
        <dsp:cNvSpPr/>
      </dsp:nvSpPr>
      <dsp:spPr>
        <a:xfrm>
          <a:off x="624000" y="41360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1074-14C3-449A-958C-C6225E561011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D46AD-19B0-4578-882D-656FCF43754D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代表的なツール</a:t>
          </a:r>
          <a:br>
            <a:rPr kumimoji="1" lang="en-US" sz="1600" kern="1200" dirty="0"/>
          </a:br>
          <a:r>
            <a:rPr kumimoji="1" lang="en-US" sz="1600" kern="1200" dirty="0"/>
            <a:t>- MYSQL</a:t>
          </a:r>
          <a:br>
            <a:rPr kumimoji="1" lang="en-US" sz="1600" kern="1200" dirty="0"/>
          </a:br>
          <a:r>
            <a:rPr kumimoji="1" lang="en-US" sz="1600" kern="1200" dirty="0"/>
            <a:t>- Oracle database</a:t>
          </a:r>
          <a:endParaRPr lang="en-US" sz="1600" kern="1200" dirty="0"/>
        </a:p>
      </dsp:txBody>
      <dsp:txXfrm>
        <a:off x="53625" y="2381360"/>
        <a:ext cx="2925000" cy="720000"/>
      </dsp:txXfrm>
    </dsp:sp>
    <dsp:sp modelId="{B9DDA71B-6011-40B5-A4FC-7CC3A0FF93A3}">
      <dsp:nvSpPr>
        <dsp:cNvPr id="0" name=""/>
        <dsp:cNvSpPr/>
      </dsp:nvSpPr>
      <dsp:spPr>
        <a:xfrm>
          <a:off x="4060875" y="41360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ADE5-695E-462C-AA2B-C08DD8C4912F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36D9-C186-45B5-85FC-FBCBCC84E1C1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使用先</a:t>
          </a:r>
          <a:br>
            <a:rPr kumimoji="1" lang="en-US" sz="1600" kern="1200" dirty="0"/>
          </a:br>
          <a:r>
            <a:rPr kumimoji="1" lang="en-US" sz="1600" kern="1200" dirty="0"/>
            <a:t>-</a:t>
          </a:r>
          <a:r>
            <a:rPr kumimoji="1" lang="ja-JP" altLang="en-US" sz="1600" kern="1200"/>
            <a:t> 大多数の</a:t>
          </a:r>
          <a:r>
            <a:rPr kumimoji="1" lang="en-US" altLang="ja-JP" sz="1600" kern="1200" dirty="0"/>
            <a:t>DB</a:t>
          </a:r>
          <a:r>
            <a:rPr kumimoji="1" lang="ja-JP" altLang="en-US" sz="1600" kern="1200"/>
            <a:t>を使う物</a:t>
          </a:r>
          <a:endParaRPr lang="en-US" sz="1600" kern="1200" dirty="0"/>
        </a:p>
      </dsp:txBody>
      <dsp:txXfrm>
        <a:off x="3490500" y="2381360"/>
        <a:ext cx="2925000" cy="720000"/>
      </dsp:txXfrm>
    </dsp:sp>
    <dsp:sp modelId="{342CD7B0-D7E9-403A-8003-88135AA907BE}">
      <dsp:nvSpPr>
        <dsp:cNvPr id="0" name=""/>
        <dsp:cNvSpPr/>
      </dsp:nvSpPr>
      <dsp:spPr>
        <a:xfrm>
          <a:off x="7497750" y="41360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39F9A-EDC4-4EF0-A7BC-68DCF63C997B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E731-6288-4C2D-939F-791938650C30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ja-JP" sz="1600" kern="1200"/>
            <a:t>使用に必要なスキル</a:t>
          </a:r>
          <a:br>
            <a:rPr kumimoji="1" lang="en-US" sz="1600" kern="1200" dirty="0"/>
          </a:br>
          <a:r>
            <a:rPr kumimoji="1" lang="en-US" sz="1600" kern="1200" dirty="0"/>
            <a:t>- </a:t>
          </a:r>
          <a:r>
            <a:rPr kumimoji="1" lang="en-US" sz="1600" kern="1200" dirty="0" err="1"/>
            <a:t>SQL言語</a:t>
          </a:r>
          <a:br>
            <a:rPr kumimoji="1" lang="en-US" sz="1600" kern="1200" dirty="0"/>
          </a:br>
          <a:r>
            <a:rPr kumimoji="1" lang="en-US" sz="1600" kern="1200" dirty="0"/>
            <a:t>- </a:t>
          </a:r>
          <a:r>
            <a:rPr kumimoji="1" lang="en-US" sz="1600" kern="1200" dirty="0" err="1"/>
            <a:t>RDBに対する知識</a:t>
          </a:r>
          <a:endParaRPr lang="en-US" sz="1600" kern="1200" dirty="0"/>
        </a:p>
      </dsp:txBody>
      <dsp:txXfrm>
        <a:off x="6927375" y="2381360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6B971-4C05-B740-95B0-79A60E772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データベースについて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DD0AF6-1496-4B4C-BBE9-639A17E48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61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6150B-C730-0C43-984F-BBB73AB4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リレーショナルデータモデル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A60CCFE-D3F2-E04C-B6C5-E3AE6FCE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74037"/>
            <a:ext cx="3494597" cy="25005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7D9A2-1CF2-1248-BDBB-68196A63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kumimoji="1" lang="ja-JP" altLang="en-US" sz="2200"/>
              <a:t>現在もっとも広く使用されている</a:t>
            </a:r>
            <a:r>
              <a:rPr lang="ja-JP" altLang="en-US" sz="2200"/>
              <a:t>データモデル</a:t>
            </a:r>
            <a:endParaRPr lang="en-US" altLang="ja-JP" sz="2200" dirty="0"/>
          </a:p>
          <a:p>
            <a:r>
              <a:rPr lang="ja-JP" altLang="en-US" sz="2200"/>
              <a:t>利点</a:t>
            </a:r>
            <a:br>
              <a:rPr lang="en-US" altLang="ja-JP" sz="2200" dirty="0"/>
            </a:br>
            <a:r>
              <a:rPr lang="en-US" altLang="ja-JP" sz="2200" dirty="0"/>
              <a:t>- SQL</a:t>
            </a:r>
            <a:r>
              <a:rPr lang="ja-JP" altLang="en-US" sz="2200"/>
              <a:t>のようなアクセス言語</a:t>
            </a:r>
            <a:br>
              <a:rPr lang="en-US" altLang="ja-JP" sz="2200" dirty="0"/>
            </a:br>
            <a:r>
              <a:rPr lang="en-US" altLang="ja-JP" sz="2200" dirty="0"/>
              <a:t>-</a:t>
            </a:r>
            <a:r>
              <a:rPr lang="en-US" altLang="ja-JP" sz="2200" b="1" dirty="0"/>
              <a:t> </a:t>
            </a:r>
            <a:r>
              <a:rPr lang="ja-JP" altLang="en-US" sz="2200"/>
              <a:t>トランザクション機能</a:t>
            </a:r>
            <a:br>
              <a:rPr lang="en-US" altLang="ja-JP" sz="2200" dirty="0"/>
            </a:br>
            <a:r>
              <a:rPr lang="en-US" altLang="ja-JP" sz="2200" dirty="0"/>
              <a:t>- </a:t>
            </a:r>
            <a:r>
              <a:rPr lang="ja-JP" altLang="en-US" sz="2200"/>
              <a:t>ほどんどの事に対応可能</a:t>
            </a:r>
            <a:endParaRPr lang="en-US" altLang="ja-JP" sz="2200" dirty="0"/>
          </a:p>
          <a:p>
            <a:r>
              <a:rPr lang="ja-JP" altLang="en-US" sz="2200"/>
              <a:t>欠点</a:t>
            </a:r>
            <a:br>
              <a:rPr lang="en-US" altLang="ja-JP" sz="2200" dirty="0"/>
            </a:br>
            <a:r>
              <a:rPr lang="en-US" altLang="ja-JP" sz="2200" dirty="0"/>
              <a:t>- </a:t>
            </a:r>
            <a:r>
              <a:rPr lang="ja-JP" altLang="en-US" sz="2200"/>
              <a:t>リソースと速度が階層型と比較して劣っている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367612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FB9CD-CC5A-E442-83C5-2E5608CE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リレーショナルデータモデル</a:t>
            </a: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22D3D04-8CD6-4D95-8FC2-CEED21A20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662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02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21B88-10BA-5B4E-B5B3-839BAC28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RDB</a:t>
            </a:r>
            <a:r>
              <a:rPr kumimoji="1" lang="ja-JP" altLang="en-US"/>
              <a:t>の用語解説</a:t>
            </a:r>
            <a:r>
              <a:rPr lang="en-US" altLang="ja-JP" dirty="0"/>
              <a:t>①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D049B6-8B05-9C4C-B7AE-840FF2D92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23757"/>
            <a:ext cx="4689234" cy="300111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7EA3E-C1D7-D649-B3DC-F5400BB7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ja-JP" altLang="en-US"/>
              <a:t>テーブル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データを格納する単位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構造体のようなもの</a:t>
            </a:r>
            <a:endParaRPr lang="en-US" altLang="ja-JP" dirty="0"/>
          </a:p>
          <a:p>
            <a:r>
              <a:rPr lang="ja-JP" altLang="en-US"/>
              <a:t>カラム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データ一つ一つの単位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構造体の変数に相当するもの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16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96276D0-003B-9B40-A585-2BC2A4161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613" y="506323"/>
            <a:ext cx="9400012" cy="6021883"/>
          </a:xfr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2FA2DEA9-D370-5443-B066-CF7A0019E219}"/>
              </a:ext>
            </a:extLst>
          </p:cNvPr>
          <p:cNvSpPr/>
          <p:nvPr/>
        </p:nvSpPr>
        <p:spPr>
          <a:xfrm>
            <a:off x="5073805" y="646771"/>
            <a:ext cx="2821258" cy="15054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FAD365-B436-C345-BFCC-437E31945C6C}"/>
              </a:ext>
            </a:extLst>
          </p:cNvPr>
          <p:cNvSpPr txBox="1"/>
          <p:nvPr/>
        </p:nvSpPr>
        <p:spPr>
          <a:xfrm>
            <a:off x="8240751" y="869795"/>
            <a:ext cx="27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テーブル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6A141FF-0211-6D42-B164-29AF31119179}"/>
              </a:ext>
            </a:extLst>
          </p:cNvPr>
          <p:cNvCxnSpPr>
            <a:stCxn id="8" idx="1"/>
          </p:cNvCxnSpPr>
          <p:nvPr/>
        </p:nvCxnSpPr>
        <p:spPr>
          <a:xfrm flipH="1">
            <a:off x="7605132" y="1054461"/>
            <a:ext cx="63561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8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96276D0-003B-9B40-A585-2BC2A4161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613" y="506323"/>
            <a:ext cx="9400012" cy="6021883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FAD365-B436-C345-BFCC-437E31945C6C}"/>
              </a:ext>
            </a:extLst>
          </p:cNvPr>
          <p:cNvSpPr txBox="1"/>
          <p:nvPr/>
        </p:nvSpPr>
        <p:spPr>
          <a:xfrm>
            <a:off x="8240751" y="1258372"/>
            <a:ext cx="277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カラム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6A141FF-0211-6D42-B164-29AF31119179}"/>
              </a:ext>
            </a:extLst>
          </p:cNvPr>
          <p:cNvCxnSpPr>
            <a:cxnSpLocks/>
          </p:cNvCxnSpPr>
          <p:nvPr/>
        </p:nvCxnSpPr>
        <p:spPr>
          <a:xfrm flipH="1">
            <a:off x="7386639" y="1443038"/>
            <a:ext cx="854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C7415-5474-0247-A355-677F8DEE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altLang="ja-JP" dirty="0"/>
              <a:t>RDB</a:t>
            </a:r>
            <a:r>
              <a:rPr lang="ja-JP" altLang="en-US"/>
              <a:t>の用語解説</a:t>
            </a:r>
            <a:r>
              <a:rPr lang="en-US" altLang="ja-JP" dirty="0"/>
              <a:t>②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6EF146A-3811-4149-8665-7D48B6FC9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3" r="4" b="4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679C87-FC90-4B44-B6BA-2460B381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レコード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ja-JP" altLang="en-US"/>
              <a:t>実際のデータのこと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ja-JP" altLang="en-US"/>
              <a:t>一つのテーブルに入っている行のデータ</a:t>
            </a:r>
            <a:endParaRPr lang="en-US" altLang="ja-JP" dirty="0"/>
          </a:p>
          <a:p>
            <a:r>
              <a:rPr kumimoji="1" lang="ja-JP" altLang="en-US"/>
              <a:t>フィールド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kumimoji="1" lang="ja-JP" altLang="en-US"/>
              <a:t>カラム単位でのデータのこ</a:t>
            </a:r>
            <a:r>
              <a:rPr lang="ja-JP" altLang="en-US"/>
              <a:t>と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レコードよりも小さい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72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75AF17-9F11-DF49-8291-2C871B08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449" y="618518"/>
            <a:ext cx="3697460" cy="1478570"/>
          </a:xfrm>
        </p:spPr>
        <p:txBody>
          <a:bodyPr anchor="b">
            <a:normAutofit/>
          </a:bodyPr>
          <a:lstStyle/>
          <a:p>
            <a:r>
              <a:rPr lang="en-US" altLang="ja-JP" sz="2800" dirty="0">
                <a:solidFill>
                  <a:srgbClr val="FFFFFF"/>
                </a:solidFill>
              </a:rPr>
              <a:t>RDB</a:t>
            </a:r>
            <a:r>
              <a:rPr lang="ja-JP" altLang="en-US" sz="2800">
                <a:solidFill>
                  <a:srgbClr val="FFFFFF"/>
                </a:solidFill>
              </a:rPr>
              <a:t>の関連性について</a:t>
            </a:r>
            <a:endParaRPr kumimoji="1" lang="ja-JP" altLang="en-US" sz="2800">
              <a:solidFill>
                <a:srgbClr val="FFFFFF"/>
              </a:solidFill>
            </a:endParaRPr>
          </a:p>
        </p:txBody>
      </p:sp>
      <p:sp useBgFill="1">
        <p:nvSpPr>
          <p:cNvPr id="5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5F05862-4CB0-1349-80A0-6A524BC3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17503"/>
            <a:ext cx="6112382" cy="3617532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2CDE5D-2790-F249-BC0A-6A57C4C8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ja-JP" altLang="en-US" sz="1800">
                <a:solidFill>
                  <a:srgbClr val="FFFFFF"/>
                </a:solidFill>
              </a:rPr>
              <a:t>主キー</a:t>
            </a:r>
            <a:br>
              <a:rPr lang="en-US" altLang="ja-JP" sz="1800" dirty="0">
                <a:solidFill>
                  <a:srgbClr val="FFFFFF"/>
                </a:solidFill>
              </a:rPr>
            </a:br>
            <a:r>
              <a:rPr lang="en-US" altLang="ja-JP" sz="1800" dirty="0">
                <a:solidFill>
                  <a:srgbClr val="FFFFFF"/>
                </a:solidFill>
              </a:rPr>
              <a:t>- DB</a:t>
            </a:r>
            <a:r>
              <a:rPr lang="ja-JP" altLang="en-US" sz="1800">
                <a:solidFill>
                  <a:srgbClr val="FFFFFF"/>
                </a:solidFill>
              </a:rPr>
              <a:t>の検索やレコードの分別に使用</a:t>
            </a:r>
            <a:br>
              <a:rPr lang="en-US" altLang="ja-JP" sz="1800" dirty="0">
                <a:solidFill>
                  <a:srgbClr val="FFFFFF"/>
                </a:solidFill>
              </a:rPr>
            </a:br>
            <a:r>
              <a:rPr lang="en-US" altLang="ja-JP" sz="1800" dirty="0">
                <a:solidFill>
                  <a:srgbClr val="FFFFFF"/>
                </a:solidFill>
              </a:rPr>
              <a:t>- </a:t>
            </a:r>
            <a:r>
              <a:rPr lang="ja-JP" altLang="en-US" sz="1800">
                <a:solidFill>
                  <a:srgbClr val="FFFFFF"/>
                </a:solidFill>
              </a:rPr>
              <a:t>ユニークである必要がある</a:t>
            </a:r>
            <a:br>
              <a:rPr lang="en-US" altLang="ja-JP" sz="1800" dirty="0">
                <a:solidFill>
                  <a:srgbClr val="FFFFFF"/>
                </a:solidFill>
              </a:rPr>
            </a:br>
            <a:r>
              <a:rPr lang="en-US" altLang="ja-JP" sz="1800" dirty="0">
                <a:solidFill>
                  <a:srgbClr val="FFFFFF"/>
                </a:solidFill>
              </a:rPr>
              <a:t>- </a:t>
            </a:r>
            <a:r>
              <a:rPr lang="ja-JP" altLang="en-US" sz="1800">
                <a:solidFill>
                  <a:srgbClr val="FFFFFF"/>
                </a:solidFill>
              </a:rPr>
              <a:t>通常は</a:t>
            </a:r>
            <a:r>
              <a:rPr lang="en-US" altLang="ja-JP" sz="1800" dirty="0">
                <a:solidFill>
                  <a:srgbClr val="FFFFFF"/>
                </a:solidFill>
              </a:rPr>
              <a:t>ID</a:t>
            </a:r>
            <a:r>
              <a:rPr lang="ja-JP" altLang="en-US" sz="1800">
                <a:solidFill>
                  <a:srgbClr val="FFFFFF"/>
                </a:solidFill>
              </a:rPr>
              <a:t>だが、複数の主キーもある</a:t>
            </a:r>
            <a:endParaRPr lang="en-US" altLang="ja-JP" sz="1800" dirty="0">
              <a:solidFill>
                <a:srgbClr val="FFFFFF"/>
              </a:solidFill>
            </a:endParaRPr>
          </a:p>
          <a:p>
            <a:r>
              <a:rPr lang="ja-JP" altLang="en-US" sz="1800">
                <a:solidFill>
                  <a:srgbClr val="FFFFFF"/>
                </a:solidFill>
              </a:rPr>
              <a:t>外部キー</a:t>
            </a:r>
            <a:br>
              <a:rPr lang="en-US" altLang="ja-JP" sz="1800" dirty="0">
                <a:solidFill>
                  <a:srgbClr val="FFFFFF"/>
                </a:solidFill>
              </a:rPr>
            </a:br>
            <a:r>
              <a:rPr lang="en-US" altLang="ja-JP" sz="1800" dirty="0">
                <a:solidFill>
                  <a:srgbClr val="FFFFFF"/>
                </a:solidFill>
              </a:rPr>
              <a:t>- </a:t>
            </a:r>
            <a:r>
              <a:rPr lang="ja-JP" altLang="en-US" sz="1800">
                <a:solidFill>
                  <a:srgbClr val="FFFFFF"/>
                </a:solidFill>
              </a:rPr>
              <a:t>テーブルとテーブル同士を結びつける</a:t>
            </a:r>
            <a:endParaRPr lang="en-US" altLang="ja-JP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4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9268CC-55E6-1A4B-BFA1-1D43F2CD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5400" dirty="0"/>
              <a:t>RDB</a:t>
            </a:r>
            <a:r>
              <a:rPr lang="ja-JP" altLang="en-US" sz="5400"/>
              <a:t>の設計について</a:t>
            </a:r>
            <a:br>
              <a:rPr lang="en-US" altLang="ja-JP" sz="5400" dirty="0"/>
            </a:br>
            <a:endParaRPr kumimoji="1" lang="en-US" altLang="ja-JP" sz="54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C93FFD-7EE2-F64D-86FE-0443E8A421E1}"/>
              </a:ext>
            </a:extLst>
          </p:cNvPr>
          <p:cNvSpPr txBox="1"/>
          <p:nvPr/>
        </p:nvSpPr>
        <p:spPr>
          <a:xfrm>
            <a:off x="5496505" y="4949863"/>
            <a:ext cx="669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/>
              <a:t>https://</a:t>
            </a:r>
            <a:r>
              <a:rPr kumimoji="1" lang="en" altLang="ja-JP" dirty="0" err="1"/>
              <a:t>qiita.com</a:t>
            </a:r>
            <a:r>
              <a:rPr kumimoji="1" lang="en" altLang="ja-JP" dirty="0"/>
              <a:t>/nishina555/items/a79ece1b54faf7240fac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0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EAA52-CF74-934B-9034-9ED880C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47318"/>
            <a:ext cx="9905998" cy="1478570"/>
          </a:xfrm>
        </p:spPr>
        <p:txBody>
          <a:bodyPr/>
          <a:lstStyle/>
          <a:p>
            <a:r>
              <a:rPr lang="ja-JP" altLang="en-US"/>
              <a:t>企業の人員管理の</a:t>
            </a:r>
            <a:r>
              <a:rPr lang="en-US" altLang="ja-JP" dirty="0"/>
              <a:t>DB</a:t>
            </a:r>
            <a:r>
              <a:rPr lang="ja-JP" altLang="en-US"/>
              <a:t>について考えて見よう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2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EAA52-CF74-934B-9034-9ED880C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47318"/>
            <a:ext cx="9905998" cy="1478570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/>
              <a:t>ショップの発注について考えて見よう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4583E-F253-7346-A66A-9A6AAF01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データモデルの種類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B1380-FC0A-DF4C-85BC-87AAD1FB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13889"/>
          </a:xfrm>
        </p:spPr>
        <p:txBody>
          <a:bodyPr>
            <a:normAutofit/>
          </a:bodyPr>
          <a:lstStyle/>
          <a:p>
            <a:r>
              <a:rPr lang="ja-JP" altLang="en-US"/>
              <a:t>階層型データモデル</a:t>
            </a:r>
            <a:endParaRPr lang="en-US" altLang="ja-JP" dirty="0"/>
          </a:p>
          <a:p>
            <a:r>
              <a:rPr kumimoji="1" lang="ja-JP" altLang="en-US"/>
              <a:t>ネットワーク型</a:t>
            </a:r>
            <a:r>
              <a:rPr lang="ja-JP" altLang="en-US"/>
              <a:t>データモデル</a:t>
            </a:r>
            <a:endParaRPr lang="en-US" altLang="ja-JP" dirty="0"/>
          </a:p>
          <a:p>
            <a:r>
              <a:rPr lang="ja-JP" altLang="en-US"/>
              <a:t>オブジェクトデータモデル</a:t>
            </a:r>
            <a:endParaRPr lang="en-US" altLang="ja-JP" dirty="0"/>
          </a:p>
          <a:p>
            <a:r>
              <a:rPr kumimoji="1" lang="ja-JP" altLang="en-US"/>
              <a:t>カード型データモデル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リレーショナルデータモデル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B62DBC-5D46-3B46-9EDA-63948D9A4B14}"/>
              </a:ext>
            </a:extLst>
          </p:cNvPr>
          <p:cNvSpPr txBox="1"/>
          <p:nvPr/>
        </p:nvSpPr>
        <p:spPr>
          <a:xfrm>
            <a:off x="9311268" y="5653668"/>
            <a:ext cx="18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</a:schemeClr>
                </a:solidFill>
              </a:rPr>
              <a:t>-wiki</a:t>
            </a:r>
            <a:r>
              <a:rPr kumimoji="1" lang="ja-JP" altLang="en-US">
                <a:solidFill>
                  <a:schemeClr val="tx1">
                    <a:lumMod val="50000"/>
                  </a:schemeClr>
                </a:solidFill>
              </a:rPr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9495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CAC06-E0D1-3B4D-88E0-91739678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データモデルとは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2A050-6F12-D449-BD04-0A8453AC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データベースのデータの格納方法のこと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例</a:t>
            </a:r>
            <a:r>
              <a:rPr lang="en-US" altLang="ja-JP" dirty="0"/>
              <a:t>	Excel</a:t>
            </a:r>
            <a:r>
              <a:rPr lang="ja-JP" altLang="en-US"/>
              <a:t>のような表</a:t>
            </a:r>
            <a:r>
              <a:rPr lang="en-US" altLang="ja-JP" dirty="0"/>
              <a:t>			</a:t>
            </a:r>
            <a:r>
              <a:rPr lang="ja-JP" altLang="en-US"/>
              <a:t>樹形図</a:t>
            </a:r>
            <a:r>
              <a:rPr lang="en-US" altLang="ja-JP" dirty="0"/>
              <a:t>				</a:t>
            </a:r>
            <a:br>
              <a:rPr lang="en-US" altLang="ja-JP" dirty="0"/>
            </a:br>
            <a:r>
              <a:rPr lang="en-US" altLang="ja-JP" dirty="0"/>
              <a:t>	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E064F9-6E11-D846-AEE3-4AD9859B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20" y="3429000"/>
            <a:ext cx="3673205" cy="1841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C09C836-DC1C-714E-9D91-08E8EC68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479800"/>
            <a:ext cx="4078289" cy="17907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311EDB-FE6E-C344-AE62-D813C194DFAC}"/>
              </a:ext>
            </a:extLst>
          </p:cNvPr>
          <p:cNvSpPr txBox="1"/>
          <p:nvPr/>
        </p:nvSpPr>
        <p:spPr>
          <a:xfrm>
            <a:off x="9829800" y="5643563"/>
            <a:ext cx="13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など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F9571-95E4-0B45-A754-1267969C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階層型データモデル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4E873-10CD-6044-B032-243661D8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16054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木構造</a:t>
            </a:r>
            <a:endParaRPr lang="en-US" altLang="ja-JP" dirty="0"/>
          </a:p>
          <a:p>
            <a:r>
              <a:rPr kumimoji="1" lang="ja-JP" altLang="en-US"/>
              <a:t>利点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 sz="2000"/>
              <a:t>速い</a:t>
            </a:r>
            <a:br>
              <a:rPr lang="en-US" altLang="ja-JP" sz="2000" dirty="0"/>
            </a:br>
            <a:r>
              <a:rPr lang="en-US" altLang="ja-JP" sz="2000" dirty="0"/>
              <a:t>- </a:t>
            </a:r>
            <a:r>
              <a:rPr lang="ja-JP" altLang="en-US" sz="2000"/>
              <a:t>消費リソースが全般的に少ない</a:t>
            </a:r>
            <a:endParaRPr lang="en-US" altLang="ja-JP" sz="2000" dirty="0"/>
          </a:p>
          <a:p>
            <a:r>
              <a:rPr lang="ja-JP" altLang="en-US"/>
              <a:t>欠点</a:t>
            </a:r>
            <a:br>
              <a:rPr lang="en-US" altLang="ja-JP" dirty="0"/>
            </a:br>
            <a:r>
              <a:rPr lang="en-US" altLang="ja-JP" sz="2000" dirty="0"/>
              <a:t>- </a:t>
            </a:r>
            <a:r>
              <a:rPr lang="ja-JP" altLang="en-US" sz="2000"/>
              <a:t>検索が面倒</a:t>
            </a:r>
            <a:br>
              <a:rPr lang="en-US" altLang="ja-JP" sz="2000" dirty="0"/>
            </a:br>
            <a:r>
              <a:rPr lang="en-US" altLang="ja-JP" sz="2000" dirty="0"/>
              <a:t>- </a:t>
            </a:r>
            <a:r>
              <a:rPr lang="ja-JP" altLang="en-US" sz="2000"/>
              <a:t>データが重複した場合、</a:t>
            </a:r>
            <a:br>
              <a:rPr lang="en-US" altLang="ja-JP" sz="2000" dirty="0"/>
            </a:br>
            <a:r>
              <a:rPr lang="en-US" altLang="ja-JP" sz="2000" dirty="0"/>
              <a:t>   </a:t>
            </a:r>
            <a:r>
              <a:rPr lang="ja-JP" altLang="en-US" sz="2100"/>
              <a:t>不必要なデータが生じる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79C38F4-AEEF-D643-B597-067693A7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640873"/>
            <a:ext cx="4078289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56D53-BDD9-4648-BC76-42C6F5A6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ja-JP" altLang="en-US"/>
              <a:t>階層型データモデル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3B78E-0BB8-C14E-ADAB-BF5B3B6E6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kumimoji="1" lang="en-US" altLang="ja-JP" dirty="0"/>
            </a:br>
            <a:endParaRPr kumimoji="1" lang="ja-JP" altLang="en-US"/>
          </a:p>
        </p:txBody>
      </p:sp>
      <p:graphicFrame>
        <p:nvGraphicFramePr>
          <p:cNvPr id="8" name="コンテンツ プレースホルダー 2">
            <a:extLst>
              <a:ext uri="{FF2B5EF4-FFF2-40B4-BE49-F238E27FC236}">
                <a16:creationId xmlns:a16="http://schemas.microsoft.com/office/drawing/2014/main" id="{B3CA1704-3227-C54B-8BFC-576378F73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390286"/>
              </p:ext>
            </p:extLst>
          </p:nvPr>
        </p:nvGraphicFramePr>
        <p:xfrm>
          <a:off x="896085" y="2368737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03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4D01B-2113-7C4D-94C6-4401A9F0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ja-JP" altLang="en-US"/>
              <a:t>ネットワーク型データモデル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E30F9A7-F9FD-C843-BEEE-8ACE31E4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6A2311-8D97-B94B-B527-2716367B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ja-JP" altLang="en-US"/>
              <a:t>名前の通り、ネットワーク型構造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kumimoji="1" lang="ja-JP" altLang="en-US"/>
              <a:t>利点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階層型データモデルとほどんど変わらない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不必要なデータがほどんどない</a:t>
            </a:r>
            <a:endParaRPr lang="en-US" altLang="ja-JP" dirty="0"/>
          </a:p>
          <a:p>
            <a:pPr>
              <a:lnSpc>
                <a:spcPct val="110000"/>
              </a:lnSpc>
            </a:pPr>
            <a:r>
              <a:rPr lang="ja-JP" altLang="en-US"/>
              <a:t>欠点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検索がもっとめんどくさい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速度とリソースが階層型と比較して劣っている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890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FB9CD-CC5A-E442-83C5-2E5608CE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ja-JP" altLang="en-US"/>
              <a:t>ネットワーク型データモデル</a:t>
            </a: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22D3D04-8CD6-4D95-8FC2-CEED21A20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65119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31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66530-E087-FE4A-8561-3396A2F3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3187700" cy="5507328"/>
          </a:xfrm>
        </p:spPr>
        <p:txBody>
          <a:bodyPr>
            <a:normAutofit/>
          </a:bodyPr>
          <a:lstStyle/>
          <a:p>
            <a:r>
              <a:rPr lang="ja-JP" altLang="en-US"/>
              <a:t>カード型</a:t>
            </a:r>
            <a:br>
              <a:rPr lang="en-US" altLang="ja-JP" dirty="0"/>
            </a:br>
            <a:r>
              <a:rPr lang="ja-JP" altLang="en-US"/>
              <a:t>データモデル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92D44-9223-6747-962C-906199E2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kumimoji="1" lang="ja-JP" altLang="en-US"/>
              <a:t>レコードを積むだけ</a:t>
            </a:r>
            <a:endParaRPr kumimoji="1" lang="en-US" altLang="ja-JP" dirty="0"/>
          </a:p>
          <a:p>
            <a:r>
              <a:rPr lang="ja-JP" altLang="en-US"/>
              <a:t>利点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構造が簡単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リソース消費が低い</a:t>
            </a:r>
            <a:endParaRPr lang="en-US" altLang="ja-JP" dirty="0"/>
          </a:p>
          <a:p>
            <a:r>
              <a:rPr lang="ja-JP" altLang="en-US"/>
              <a:t>欠点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変更発生時、とてつもなく面倒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複雑な物を対応できない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F1299DB-4818-D045-90AD-B07A9573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0" y="4604942"/>
            <a:ext cx="4151819" cy="15209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36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FB9CD-CC5A-E442-83C5-2E5608CE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ja-JP" altLang="en-US"/>
              <a:t>カード型データモデル</a:t>
            </a:r>
            <a:endParaRPr kumimoji="1" lang="ja-JP" altLang="en-US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22D3D04-8CD6-4D95-8FC2-CEED21A20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966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45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158</Words>
  <Application>Microsoft Macintosh PowerPoint</Application>
  <PresentationFormat>ワイド画面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2" baseType="lpstr">
      <vt:lpstr>Arial</vt:lpstr>
      <vt:lpstr>Tw Cen MT</vt:lpstr>
      <vt:lpstr>回路</vt:lpstr>
      <vt:lpstr>データベースについて</vt:lpstr>
      <vt:lpstr>データモデルの種類</vt:lpstr>
      <vt:lpstr>データモデルとは?</vt:lpstr>
      <vt:lpstr>階層型データモデル</vt:lpstr>
      <vt:lpstr>階層型データモデル</vt:lpstr>
      <vt:lpstr>ネットワーク型データモデル</vt:lpstr>
      <vt:lpstr>ネットワーク型データモデル</vt:lpstr>
      <vt:lpstr>カード型 データモデル</vt:lpstr>
      <vt:lpstr>カード型データモデル</vt:lpstr>
      <vt:lpstr>リレーショナルデータモデル</vt:lpstr>
      <vt:lpstr>リレーショナルデータモデル</vt:lpstr>
      <vt:lpstr>RDBの用語解説①</vt:lpstr>
      <vt:lpstr>PowerPoint プレゼンテーション</vt:lpstr>
      <vt:lpstr>PowerPoint プレゼンテーション</vt:lpstr>
      <vt:lpstr>RDBの用語解説②</vt:lpstr>
      <vt:lpstr>RDBの関連性について</vt:lpstr>
      <vt:lpstr>RDBの設計について </vt:lpstr>
      <vt:lpstr>企業の人員管理のDBについて考えて見よう</vt:lpstr>
      <vt:lpstr>WEBショップの発注について考えて見よう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データベースについて</dc:title>
  <dc:creator>スン ハイシン</dc:creator>
  <cp:lastModifiedBy>スン ハイシン</cp:lastModifiedBy>
  <cp:revision>4</cp:revision>
  <dcterms:created xsi:type="dcterms:W3CDTF">2019-05-22T08:59:24Z</dcterms:created>
  <dcterms:modified xsi:type="dcterms:W3CDTF">2019-05-24T02:37:39Z</dcterms:modified>
</cp:coreProperties>
</file>