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4B6F-7CDD-40E2-B6A5-DD76076AA672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2229F-2BFF-4180-82C1-E5EF0D3173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3580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1071B-2E02-4919-A619-1AA5609DFF2B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89DC4-B5DD-4D60-8991-CFD700A3CF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6829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Les sujets</a:t>
            </a:r>
            <a:r>
              <a:rPr lang="fr-CH" baseline="0" dirty="0" smtClean="0"/>
              <a:t> traités sont 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Le MVC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L’internationalisation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Les </a:t>
            </a:r>
            <a:r>
              <a:rPr lang="fr-CH" baseline="0" dirty="0" err="1" smtClean="0"/>
              <a:t>Regex</a:t>
            </a:r>
            <a:r>
              <a:rPr lang="fr-CH" baseline="0" dirty="0" smtClean="0"/>
              <a:t> (pas fini)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Les </a:t>
            </a:r>
            <a:r>
              <a:rPr lang="fr-CH" baseline="0" dirty="0" err="1" smtClean="0"/>
              <a:t>GuidLines</a:t>
            </a:r>
            <a:r>
              <a:rPr lang="fr-CH" baseline="0" dirty="0" smtClean="0"/>
              <a:t> (pas fait)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33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Chaque sujet est composé comme ça</a:t>
            </a:r>
            <a:r>
              <a:rPr lang="fr-CH" baseline="0" dirty="0" smtClean="0"/>
              <a:t> : 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Il y a une présentation du sujet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Un document Word pour avec une théorie écrite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2-3 exercices sur le sujet avec des corrections 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Une évaluation formative avec des corrections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297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184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AC0-B580-480D-B895-855E9E6E151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52C8-8926-4CBF-A038-492C191C2475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E2D-DD9B-41BA-816E-51E7584F6402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C0D-EA60-4683-BAB8-4742C08F04F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382B-B20B-41E5-B6E8-81A7BCC077FD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B681-6D15-4B5C-945E-B30B5584FE44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B49-1612-45A7-9A7D-6D12D54B2946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3F5A-33DA-4D6C-B74C-B145496C555A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9E4C7F-2878-4F32-82A3-EC2EDD5A9545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8B54-957F-461B-8D68-FB1DAD9CB515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B1A8-022D-43C3-99E1-3BE9B7A90077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3BBF-FB44-4E11-8354-321A5CC7D104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14C2-F5A5-482B-8D91-DFA56C3D0B28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6C90-BC0A-48FA-962F-9AB0C563FC15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F358-3FF3-411F-BE4D-E4C6A3D83D98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B82-825F-44AE-8E76-044F41CC262D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79C8-ED42-4CBE-8EE7-4F80E975140D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181B-B531-467D-9DB3-03B68741D6DC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DémoMot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Jonathan Mayor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077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Composition des sujets</a:t>
            </a:r>
          </a:p>
          <a:p>
            <a:r>
              <a:rPr lang="fr-CH" dirty="0" smtClean="0"/>
              <a:t>Avancement </a:t>
            </a:r>
          </a:p>
          <a:p>
            <a:r>
              <a:rPr lang="fr-CH" dirty="0" smtClean="0"/>
              <a:t>JDT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05E-2909-4FE9-8F71-5318435FFCEA}" type="datetime1">
              <a:rPr lang="en-US" smtClean="0"/>
              <a:t>6/26/2017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école</a:t>
            </a:r>
          </a:p>
          <a:p>
            <a:r>
              <a:rPr lang="fr-CH" dirty="0" smtClean="0"/>
              <a:t>Module 120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7F41-84A7-4188-AED7-1BF3D6A62143}" type="datetime1">
              <a:rPr lang="en-US" smtClean="0"/>
              <a:t>6/26/2017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Composition des sujets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sujet</a:t>
            </a:r>
          </a:p>
          <a:p>
            <a:r>
              <a:rPr lang="fr-CH" dirty="0" smtClean="0"/>
              <a:t>Théorie pour apprendre le sujet</a:t>
            </a:r>
          </a:p>
          <a:p>
            <a:r>
              <a:rPr lang="fr-CH" dirty="0" smtClean="0"/>
              <a:t>2-3 exercices sur le sujet</a:t>
            </a:r>
          </a:p>
          <a:p>
            <a:r>
              <a:rPr lang="fr-CH" dirty="0" smtClean="0"/>
              <a:t>Corrections (exercices) </a:t>
            </a:r>
          </a:p>
          <a:p>
            <a:r>
              <a:rPr lang="fr-CH" dirty="0" smtClean="0"/>
              <a:t>Evaluation </a:t>
            </a:r>
          </a:p>
          <a:p>
            <a:r>
              <a:rPr lang="fr-CH" dirty="0" smtClean="0"/>
              <a:t>Correction (évaluation)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903B-BB02-4E53-99A6-BC5B8A644E78}" type="datetime1">
              <a:rPr lang="en-US" smtClean="0"/>
              <a:t>6/26/2017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~ 60 % du projet </a:t>
            </a:r>
          </a:p>
          <a:p>
            <a:r>
              <a:rPr lang="fr-CH" dirty="0" smtClean="0"/>
              <a:t>100% MVC</a:t>
            </a:r>
          </a:p>
          <a:p>
            <a:r>
              <a:rPr lang="fr-CH" dirty="0" smtClean="0"/>
              <a:t>100% Internationalisation</a:t>
            </a:r>
          </a:p>
          <a:p>
            <a:r>
              <a:rPr lang="fr-CH" dirty="0" smtClean="0"/>
              <a:t>30% </a:t>
            </a:r>
            <a:r>
              <a:rPr lang="fr-CH" dirty="0" err="1" smtClean="0"/>
              <a:t>Regex</a:t>
            </a:r>
            <a:endParaRPr lang="fr-CH" dirty="0" smtClean="0"/>
          </a:p>
          <a:p>
            <a:r>
              <a:rPr lang="fr-CH" dirty="0" smtClean="0"/>
              <a:t>0% </a:t>
            </a:r>
            <a:r>
              <a:rPr lang="fr-CH" dirty="0" err="1" smtClean="0"/>
              <a:t>GuideLines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F9B9-4144-4119-9DAD-189629A0E910}" type="datetime1">
              <a:rPr lang="en-US" smtClean="0"/>
              <a:t>6/26/2017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JDT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3630027"/>
            <a:ext cx="9613900" cy="1012409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5F87-35A1-42EA-BD73-42CFAA91162F}" type="datetime1">
              <a:rPr lang="en-US" smtClean="0"/>
              <a:t>6/26/2017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Ressenti du projet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Auteur : Jonathan Mayor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2C4-0538-4B21-8295-7DF455DAF668}" type="datetime1">
              <a:rPr lang="en-US" smtClean="0"/>
              <a:t>6/26/2017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 ?</a:t>
            </a:r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B688-AE9A-4FD8-8492-7027152EAA6E}" type="datetime1">
              <a:rPr lang="en-US" smtClean="0"/>
              <a:t>6/26/2017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134</TotalTime>
  <Words>171</Words>
  <Application>Microsoft Office PowerPoint</Application>
  <PresentationFormat>Grand écran</PresentationFormat>
  <Paragraphs>61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DémoMot</vt:lpstr>
      <vt:lpstr>Sommaire</vt:lpstr>
      <vt:lpstr>Présentation du projet</vt:lpstr>
      <vt:lpstr>Composition des sujets </vt:lpstr>
      <vt:lpstr>Avancement </vt:lpstr>
      <vt:lpstr>JDT</vt:lpstr>
      <vt:lpstr>Conclusion</vt:lpstr>
      <vt:lpstr>Question ?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DémoMot</dc:title>
  <dc:creator>Mayor Jonathan</dc:creator>
  <cp:lastModifiedBy>Mayor Jonathan</cp:lastModifiedBy>
  <cp:revision>22</cp:revision>
  <dcterms:created xsi:type="dcterms:W3CDTF">2017-06-26T11:57:18Z</dcterms:created>
  <dcterms:modified xsi:type="dcterms:W3CDTF">2017-06-26T14:11:19Z</dcterms:modified>
</cp:coreProperties>
</file>