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44B6F-7CDD-40E2-B6A5-DD76076AA672}" type="datetimeFigureOut">
              <a:rPr lang="fr-CH" smtClean="0"/>
              <a:t>27.06.2017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2229F-2BFF-4180-82C1-E5EF0D3173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63580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1071B-2E02-4919-A619-1AA5609DFF2B}" type="datetimeFigureOut">
              <a:rPr lang="fr-CH" smtClean="0"/>
              <a:t>27.06.2017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89DC4-B5DD-4D60-8991-CFD700A3CF9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68294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Les sujets</a:t>
            </a:r>
            <a:r>
              <a:rPr lang="fr-CH" baseline="0" dirty="0" smtClean="0"/>
              <a:t> traités sont :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Le MVC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L’internationalisation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Les </a:t>
            </a:r>
            <a:r>
              <a:rPr lang="fr-CH" baseline="0" dirty="0" err="1" smtClean="0"/>
              <a:t>Regex</a:t>
            </a:r>
            <a:r>
              <a:rPr lang="fr-CH" baseline="0" dirty="0" smtClean="0"/>
              <a:t> (pas fini)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Les </a:t>
            </a:r>
            <a:r>
              <a:rPr lang="fr-CH" baseline="0" dirty="0" err="1" smtClean="0"/>
              <a:t>GuidLines</a:t>
            </a:r>
            <a:r>
              <a:rPr lang="fr-CH" baseline="0" dirty="0" smtClean="0"/>
              <a:t> (pas fait)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89DC4-B5DD-4D60-8991-CFD700A3CF91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133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Chaque sujet est composé comme ça</a:t>
            </a:r>
            <a:r>
              <a:rPr lang="fr-CH" baseline="0" dirty="0" smtClean="0"/>
              <a:t> : 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Il y a une présentation du sujet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Un document Word pour avec une théorie écrite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2-3 exercices sur le sujet avec des corrections 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Une évaluation formative avec des corrections 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89DC4-B5DD-4D60-8991-CFD700A3CF91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2973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1</a:t>
            </a:r>
            <a:r>
              <a:rPr lang="fr-CH" baseline="0" dirty="0" smtClean="0"/>
              <a:t> semaine ½ pour finir au rythme que je suis maintenant mais 1 semaine si </a:t>
            </a:r>
            <a:r>
              <a:rPr lang="fr-CH" baseline="0" smtClean="0"/>
              <a:t>je m’active un peu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89DC4-B5DD-4D60-8991-CFD700A3CF91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1159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89DC4-B5DD-4D60-8991-CFD700A3CF91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1846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A069-709C-4E2F-B6D8-C429FFC7084B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7F1-21C7-459B-9B0B-B05BBB26C161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E8D0-B5C6-4FEE-8D7E-1AECCA7122BF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620-D26B-4271-811F-2117E80A87E8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09C9-4861-4E05-AC9D-0162762FF984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4797-6AD7-45B6-A37A-153AAA70DFBA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744-2951-443F-A8FA-39E8E3921210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78A8-F1AF-49A3-AED2-2042196D8CA4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26B28BB-7889-4BF9-889D-C4877D41F0ED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CE56-93B7-437D-B87D-2BEE4ED92BAE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1243-69A9-40CB-9201-6B7B2E6452F4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A1A2-F305-427E-892E-7EABFD15CEA3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7996-84FE-4F0A-A96A-D7D292144789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3088-D19A-46B4-8609-2131CB0E097E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7DA2-4D9E-491A-8B31-17E2AD347286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204E-2982-429B-844B-D8A813CB31D0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42-FD5E-4CFB-A70A-5B6C20D0FC6B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81045-5ABD-4598-B2A2-39B8959AEDD0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DémoMot</a:t>
            </a:r>
            <a:r>
              <a:rPr lang="fr-CH" dirty="0" smtClean="0"/>
              <a:t> – Formation 120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Par Jonathan Mayor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0777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 ?</a:t>
            </a:r>
            <a:endParaRPr lang="fr-CH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462545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r>
              <a:rPr lang="en-US" dirty="0" smtClean="0"/>
              <a:t>/10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6163-DA0D-43DD-8FD6-9AB219777C9E}" type="datetime1">
              <a:rPr lang="en-US" smtClean="0"/>
              <a:t>6/27/2017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9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Présentation du projet</a:t>
            </a:r>
          </a:p>
          <a:p>
            <a:r>
              <a:rPr lang="fr-CH" dirty="0" smtClean="0"/>
              <a:t>Composition des sujets</a:t>
            </a:r>
          </a:p>
          <a:p>
            <a:r>
              <a:rPr lang="fr-CH" dirty="0" smtClean="0"/>
              <a:t>Avancement </a:t>
            </a:r>
          </a:p>
          <a:p>
            <a:r>
              <a:rPr lang="fr-CH" dirty="0" smtClean="0"/>
              <a:t>JDT</a:t>
            </a:r>
          </a:p>
          <a:p>
            <a:r>
              <a:rPr lang="fr-CH" dirty="0" smtClean="0"/>
              <a:t>GIT</a:t>
            </a:r>
          </a:p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r>
              <a:rPr lang="en-US" dirty="0" smtClean="0"/>
              <a:t>/10</a:t>
            </a:r>
            <a:endParaRPr lang="en-US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AFB-286C-47CF-A7A5-1EC8A18B3EC4}" type="datetime1">
              <a:rPr lang="en-US" smtClean="0"/>
              <a:t>6/27/2017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4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Présentation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Projet école</a:t>
            </a:r>
          </a:p>
          <a:p>
            <a:r>
              <a:rPr lang="fr-CH" dirty="0" smtClean="0"/>
              <a:t>Module 120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D031-EB1E-42E4-9B32-805F876F12AA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462545" cy="1090789"/>
          </a:xfrm>
        </p:spPr>
        <p:txBody>
          <a:bodyPr/>
          <a:lstStyle/>
          <a:p>
            <a:r>
              <a:rPr lang="en-US" dirty="0" smtClean="0"/>
              <a:t>3/10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2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Composition des sujets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Présentation du sujet</a:t>
            </a:r>
          </a:p>
          <a:p>
            <a:r>
              <a:rPr lang="fr-CH" dirty="0" smtClean="0"/>
              <a:t>Théorie pour apprendre le sujet</a:t>
            </a:r>
          </a:p>
          <a:p>
            <a:r>
              <a:rPr lang="fr-CH" dirty="0" smtClean="0"/>
              <a:t>2-3 exercices sur le sujet</a:t>
            </a:r>
          </a:p>
          <a:p>
            <a:r>
              <a:rPr lang="fr-CH" dirty="0" smtClean="0"/>
              <a:t>Corrections (exercices) </a:t>
            </a:r>
          </a:p>
          <a:p>
            <a:r>
              <a:rPr lang="fr-CH" dirty="0" smtClean="0"/>
              <a:t>Evaluation </a:t>
            </a:r>
          </a:p>
          <a:p>
            <a:r>
              <a:rPr lang="fr-CH" dirty="0" smtClean="0"/>
              <a:t>Correction (évaluation)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201-4152-4832-81AB-521393BFB9F1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462545" cy="1090789"/>
          </a:xfrm>
        </p:spPr>
        <p:txBody>
          <a:bodyPr/>
          <a:lstStyle/>
          <a:p>
            <a:r>
              <a:rPr lang="en-US" dirty="0" smtClean="0"/>
              <a:t>4/10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5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Avancement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smtClean="0"/>
              <a:t>~ 60 % du projet </a:t>
            </a:r>
          </a:p>
          <a:p>
            <a:r>
              <a:rPr lang="fr-CH" dirty="0" smtClean="0"/>
              <a:t>100% MVC</a:t>
            </a:r>
          </a:p>
          <a:p>
            <a:r>
              <a:rPr lang="fr-CH" dirty="0" smtClean="0"/>
              <a:t>100% Internationalisation</a:t>
            </a:r>
          </a:p>
          <a:p>
            <a:r>
              <a:rPr lang="fr-CH" dirty="0" smtClean="0"/>
              <a:t>30% </a:t>
            </a:r>
            <a:r>
              <a:rPr lang="fr-CH" dirty="0" err="1" smtClean="0"/>
              <a:t>Regex</a:t>
            </a:r>
            <a:endParaRPr lang="fr-CH" dirty="0" smtClean="0"/>
          </a:p>
          <a:p>
            <a:r>
              <a:rPr lang="fr-CH" dirty="0" smtClean="0"/>
              <a:t>0% </a:t>
            </a:r>
            <a:r>
              <a:rPr lang="fr-CH" dirty="0" err="1" smtClean="0"/>
              <a:t>GuideLines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351F-0542-4651-98D8-5B905FB582CB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462545" cy="1090789"/>
          </a:xfrm>
        </p:spPr>
        <p:txBody>
          <a:bodyPr/>
          <a:lstStyle/>
          <a:p>
            <a:r>
              <a:rPr lang="en-US" dirty="0" smtClean="0"/>
              <a:t>5/10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JDT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4F55-F7EE-4E63-B46C-A3C1A9ADCB0F}" type="datetime1">
              <a:rPr lang="en-US" smtClean="0"/>
              <a:t>6/27/2017</a:t>
            </a:fld>
            <a:endParaRPr lang="en-US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773398"/>
            <a:ext cx="9613900" cy="2725666"/>
          </a:xfrm>
        </p:spPr>
      </p:pic>
      <p:sp>
        <p:nvSpPr>
          <p:cNvPr id="1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462545" cy="1090789"/>
          </a:xfrm>
        </p:spPr>
        <p:txBody>
          <a:bodyPr/>
          <a:lstStyle/>
          <a:p>
            <a:r>
              <a:rPr lang="en-US" dirty="0" smtClean="0"/>
              <a:t>6/10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8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JDT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1590-C177-4B9B-85FD-6C9D0E3E3D90}" type="datetime1">
              <a:rPr lang="en-US" smtClean="0"/>
              <a:t>6/27/2017</a:t>
            </a:fld>
            <a:endParaRPr lang="en-US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783930"/>
            <a:ext cx="9613900" cy="2704602"/>
          </a:xfrm>
        </p:spPr>
      </p:pic>
      <p:sp>
        <p:nvSpPr>
          <p:cNvPr id="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462545" cy="1090789"/>
          </a:xfrm>
        </p:spPr>
        <p:txBody>
          <a:bodyPr/>
          <a:lstStyle/>
          <a:p>
            <a:r>
              <a:rPr lang="en-US" dirty="0" smtClean="0"/>
              <a:t>7/10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Jonathan Mayor 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EA2C-D6EF-446C-A2A2-A4695D0BCC88}" type="datetime1">
              <a:rPr lang="en-US" smtClean="0"/>
              <a:t>6/27/2017</a:t>
            </a:fld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337324"/>
            <a:ext cx="3822755" cy="3598863"/>
          </a:xfr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024" y="2613412"/>
            <a:ext cx="3658111" cy="847843"/>
          </a:xfrm>
          <a:prstGeom prst="rect">
            <a:avLst/>
          </a:prstGeom>
        </p:spPr>
      </p:pic>
      <p:cxnSp>
        <p:nvCxnSpPr>
          <p:cNvPr id="11" name="Connecteur droit 10"/>
          <p:cNvCxnSpPr>
            <a:endCxn id="9" idx="1"/>
          </p:cNvCxnSpPr>
          <p:nvPr/>
        </p:nvCxnSpPr>
        <p:spPr>
          <a:xfrm flipV="1">
            <a:off x="4503076" y="3037334"/>
            <a:ext cx="1546948" cy="42392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462545" cy="1090789"/>
          </a:xfrm>
        </p:spPr>
        <p:txBody>
          <a:bodyPr/>
          <a:lstStyle/>
          <a:p>
            <a:r>
              <a:rPr lang="en-US" dirty="0" smtClean="0"/>
              <a:t>8/10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2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Ressenti du projet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Auteur : Jonathan Mayor </a:t>
            </a:r>
            <a:endParaRPr lang="en-US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EC99-7A3F-411C-948E-2F1B67AA967E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462545" cy="1090789"/>
          </a:xfrm>
        </p:spPr>
        <p:txBody>
          <a:bodyPr/>
          <a:lstStyle/>
          <a:p>
            <a:r>
              <a:rPr lang="en-US" dirty="0" smtClean="0"/>
              <a:t>9/10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183</TotalTime>
  <Words>210</Words>
  <Application>Microsoft Office PowerPoint</Application>
  <PresentationFormat>Grand écran</PresentationFormat>
  <Paragraphs>73</Paragraphs>
  <Slides>10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Berlin</vt:lpstr>
      <vt:lpstr>DémoMot – Formation 120</vt:lpstr>
      <vt:lpstr>Sommaire</vt:lpstr>
      <vt:lpstr>Présentation du projet</vt:lpstr>
      <vt:lpstr>Composition des sujets </vt:lpstr>
      <vt:lpstr>Avancement </vt:lpstr>
      <vt:lpstr>JDT</vt:lpstr>
      <vt:lpstr>JDT</vt:lpstr>
      <vt:lpstr>GIT</vt:lpstr>
      <vt:lpstr>Conclusion</vt:lpstr>
      <vt:lpstr>Question ?</vt:lpstr>
    </vt:vector>
  </TitlesOfParts>
  <Company>ETML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DémoMot</dc:title>
  <dc:creator>Mayor Jonathan</dc:creator>
  <cp:lastModifiedBy>Mayor Jonathan</cp:lastModifiedBy>
  <cp:revision>37</cp:revision>
  <dcterms:created xsi:type="dcterms:W3CDTF">2017-06-26T11:57:18Z</dcterms:created>
  <dcterms:modified xsi:type="dcterms:W3CDTF">2017-06-27T07:09:37Z</dcterms:modified>
</cp:coreProperties>
</file>