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3631-E3B9-4EC8-A21F-B0136011B2BA}" type="datetimeFigureOut">
              <a:rPr lang="fr-CH" smtClean="0"/>
              <a:t>23.05.2017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0DB32-5D5B-4F09-A8C2-CF1ECE207E5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941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JOHNATHAN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9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JEROME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51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JONATHAN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4954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JONATHAN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31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TIMOTHEE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45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303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JONATHAN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887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Chacun</a:t>
            </a:r>
            <a:r>
              <a:rPr lang="fr-CH" baseline="0" dirty="0" smtClean="0"/>
              <a:t> sa partie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968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JONATHAN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4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JEROME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566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TIMOTHEE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033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TIMOTHEE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501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TIMOTHEE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509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TIMOTHEE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0DB32-5D5B-4F09-A8C2-CF1ECE207E5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41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P_Scrum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Timothée </a:t>
            </a:r>
            <a:r>
              <a:rPr lang="fr-CH" dirty="0" err="1" smtClean="0"/>
              <a:t>Guggisberg</a:t>
            </a:r>
            <a:r>
              <a:rPr lang="fr-CH" dirty="0" smtClean="0"/>
              <a:t>, Jérôme </a:t>
            </a:r>
            <a:r>
              <a:rPr lang="fr-CH" dirty="0" err="1" smtClean="0"/>
              <a:t>Wassenberg</a:t>
            </a:r>
            <a:r>
              <a:rPr lang="fr-CH" dirty="0" smtClean="0"/>
              <a:t>, Jonathan Mayor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Coordination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Scrum</a:t>
            </a:r>
            <a:r>
              <a:rPr lang="fr-CH" dirty="0" smtClean="0"/>
              <a:t> Master : Timothée</a:t>
            </a:r>
          </a:p>
          <a:p>
            <a:r>
              <a:rPr lang="fr-CH" dirty="0" smtClean="0"/>
              <a:t>Bonne coordination </a:t>
            </a:r>
          </a:p>
          <a:p>
            <a:r>
              <a:rPr lang="fr-CH" dirty="0" smtClean="0"/>
              <a:t>Partage avec Git</a:t>
            </a:r>
          </a:p>
          <a:p>
            <a:r>
              <a:rPr lang="fr-CH" dirty="0" smtClean="0"/>
              <a:t>Explication des problèmes en Daily </a:t>
            </a:r>
            <a:r>
              <a:rPr lang="fr-CH" dirty="0" err="1" smtClean="0"/>
              <a:t>Scrum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25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 augmentation durant le projet </a:t>
            </a:r>
          </a:p>
          <a:p>
            <a:r>
              <a:rPr lang="fr-CH" dirty="0" smtClean="0"/>
              <a:t>Connaissance des outils</a:t>
            </a:r>
          </a:p>
          <a:p>
            <a:r>
              <a:rPr lang="fr-CH" dirty="0" smtClean="0"/>
              <a:t>Compréhension du projet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68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Acquisition durant le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Exploitation de le méthode </a:t>
            </a:r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smtClean="0"/>
              <a:t>Git / Git-Flow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envisageables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Exploitation de la méthode </a:t>
            </a:r>
            <a:r>
              <a:rPr lang="fr-CH" dirty="0" err="1" smtClean="0"/>
              <a:t>Scrum</a:t>
            </a:r>
            <a:r>
              <a:rPr lang="fr-CH" dirty="0" smtClean="0"/>
              <a:t> (+ temps)</a:t>
            </a:r>
          </a:p>
          <a:p>
            <a:r>
              <a:rPr lang="fr-CH" dirty="0" smtClean="0"/>
              <a:t>Améliorations techniques sur le projet</a:t>
            </a:r>
          </a:p>
          <a:p>
            <a:pPr lvl="1"/>
            <a:r>
              <a:rPr lang="fr-CH" dirty="0" smtClean="0"/>
              <a:t>Validation des cours</a:t>
            </a:r>
          </a:p>
          <a:p>
            <a:pPr lvl="1"/>
            <a:r>
              <a:rPr lang="fr-CH" dirty="0" smtClean="0"/>
              <a:t>Remarques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50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Environnement </a:t>
            </a:r>
            <a:r>
              <a:rPr lang="fr-CH" dirty="0" err="1" smtClean="0"/>
              <a:t>Scrum</a:t>
            </a:r>
            <a:r>
              <a:rPr lang="fr-CH" dirty="0" smtClean="0"/>
              <a:t> impossible au vu des circonstances </a:t>
            </a:r>
          </a:p>
          <a:p>
            <a:r>
              <a:rPr lang="fr-CH" dirty="0" smtClean="0"/>
              <a:t>Peu de temps sur le projet technique </a:t>
            </a:r>
          </a:p>
          <a:p>
            <a:r>
              <a:rPr lang="fr-CH" dirty="0" smtClean="0"/>
              <a:t>Conclusions personnelles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942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55336" y="988060"/>
            <a:ext cx="10989733" cy="3675424"/>
          </a:xfrm>
        </p:spPr>
        <p:txBody>
          <a:bodyPr/>
          <a:lstStyle/>
          <a:p>
            <a:r>
              <a:rPr lang="fr-CH" sz="13800" dirty="0" smtClean="0"/>
              <a:t>Question(s) ?</a:t>
            </a:r>
            <a:endParaRPr lang="fr-CH" sz="13800" dirty="0"/>
          </a:p>
        </p:txBody>
      </p:sp>
    </p:spTree>
    <p:extLst>
      <p:ext uri="{BB962C8B-B14F-4D97-AF65-F5344CB8AC3E}">
        <p14:creationId xmlns:p14="http://schemas.microsoft.com/office/powerpoint/2010/main" val="38817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Plan du Projet	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 du projet en méthode </a:t>
            </a:r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err="1" smtClean="0"/>
              <a:t>Trello</a:t>
            </a:r>
            <a:endParaRPr lang="fr-CH" dirty="0" smtClean="0"/>
          </a:p>
          <a:p>
            <a:r>
              <a:rPr lang="fr-CH" dirty="0" err="1" smtClean="0"/>
              <a:t>Versionning</a:t>
            </a:r>
            <a:r>
              <a:rPr lang="fr-CH" dirty="0" smtClean="0"/>
              <a:t> Git</a:t>
            </a:r>
          </a:p>
          <a:p>
            <a:r>
              <a:rPr lang="fr-CH" dirty="0" smtClean="0"/>
              <a:t>Fonctionnalités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35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Partage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Timothée :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Base de données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Implémentation des données </a:t>
            </a:r>
            <a:r>
              <a:rPr lang="fr-CH" dirty="0" err="1" smtClean="0"/>
              <a:t>Sql</a:t>
            </a:r>
            <a:endParaRPr lang="fr-CH" dirty="0" smtClean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Gestion </a:t>
            </a:r>
            <a:r>
              <a:rPr lang="fr-CH" dirty="0" err="1" smtClean="0"/>
              <a:t>Trello</a:t>
            </a:r>
            <a:endParaRPr lang="fr-CH" dirty="0" smtClean="0"/>
          </a:p>
          <a:p>
            <a:r>
              <a:rPr lang="fr-CH" dirty="0" smtClean="0"/>
              <a:t>Jérôme : </a:t>
            </a:r>
          </a:p>
          <a:p>
            <a:pPr marL="0" indent="0">
              <a:buNone/>
            </a:pPr>
            <a:r>
              <a:rPr lang="fr-CH" dirty="0" smtClean="0"/>
              <a:t>	- Site Web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Formulaires</a:t>
            </a:r>
          </a:p>
          <a:p>
            <a:r>
              <a:rPr lang="fr-CH" dirty="0" smtClean="0"/>
              <a:t>Jonathan :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Base de données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Page de traitement pour les formulaires (PHP)</a:t>
            </a:r>
          </a:p>
          <a:p>
            <a:pPr marL="0" indent="0">
              <a:buNone/>
            </a:pPr>
            <a:r>
              <a:rPr lang="fr-CH" dirty="0" smtClean="0"/>
              <a:t>	- Gestion Git / Git-Flow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8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MCD – MLD – MPD</a:t>
            </a:r>
          </a:p>
          <a:p>
            <a:r>
              <a:rPr lang="fr-CH" dirty="0" smtClean="0"/>
              <a:t>Implémentation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  des données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6" y="1270000"/>
            <a:ext cx="6092400" cy="38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Sans Framework</a:t>
            </a:r>
          </a:p>
          <a:p>
            <a:r>
              <a:rPr lang="fr-CH" dirty="0" smtClean="0"/>
              <a:t>Accueil</a:t>
            </a:r>
          </a:p>
          <a:p>
            <a:r>
              <a:rPr lang="fr-CH" dirty="0" smtClean="0"/>
              <a:t>4 formulaires</a:t>
            </a:r>
          </a:p>
          <a:p>
            <a:r>
              <a:rPr lang="fr-CH" dirty="0" smtClean="0"/>
              <a:t>Visualisation des enseignants et des élèves </a:t>
            </a:r>
          </a:p>
          <a:p>
            <a:r>
              <a:rPr lang="fr-CH" dirty="0" smtClean="0"/>
              <a:t>Page détail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716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err="1"/>
              <a:t>Trello</a:t>
            </a:r>
            <a:endParaRPr lang="fr-CH" dirty="0" smtClean="0"/>
          </a:p>
          <a:p>
            <a:r>
              <a:rPr lang="fr-CH" dirty="0" smtClean="0"/>
              <a:t>User Story</a:t>
            </a:r>
          </a:p>
          <a:p>
            <a:r>
              <a:rPr lang="fr-CH" dirty="0" smtClean="0"/>
              <a:t>Passage de Git -&gt; Git-Flow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5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Conception des User Story </a:t>
            </a:r>
          </a:p>
          <a:p>
            <a:r>
              <a:rPr lang="fr-CH" dirty="0" smtClean="0"/>
              <a:t>Différence Product </a:t>
            </a:r>
            <a:r>
              <a:rPr lang="fr-CH" dirty="0" err="1" smtClean="0"/>
              <a:t>Burndown</a:t>
            </a:r>
            <a:r>
              <a:rPr lang="fr-CH" dirty="0" smtClean="0"/>
              <a:t> / Sprint </a:t>
            </a:r>
            <a:r>
              <a:rPr lang="fr-CH" dirty="0" err="1" smtClean="0"/>
              <a:t>Burndown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403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Sprint </a:t>
            </a:r>
            <a:r>
              <a:rPr lang="fr-CH" dirty="0" err="1" smtClean="0"/>
              <a:t>Burndown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3" y="3759592"/>
            <a:ext cx="4668400" cy="296355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668400" cy="29497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22960" y="43708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Point «consumé» : User Story -&gt; To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reviewed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47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Product </a:t>
            </a:r>
            <a:r>
              <a:rPr lang="fr-CH" dirty="0" err="1" smtClean="0"/>
              <a:t>Burndown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1" y="1930400"/>
            <a:ext cx="3676016" cy="3534268"/>
          </a:xfrm>
        </p:spPr>
      </p:pic>
      <p:sp>
        <p:nvSpPr>
          <p:cNvPr id="6" name="ZoneTexte 5"/>
          <p:cNvSpPr txBox="1"/>
          <p:nvPr/>
        </p:nvSpPr>
        <p:spPr>
          <a:xfrm>
            <a:off x="5267591" y="1930400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Point </a:t>
            </a:r>
            <a:r>
              <a:rPr lang="fr-CH" smtClean="0"/>
              <a:t>«consumé» </a:t>
            </a:r>
            <a:r>
              <a:rPr lang="fr-CH" dirty="0" smtClean="0"/>
              <a:t>: User Story -&gt; </a:t>
            </a:r>
            <a:r>
              <a:rPr lang="fr-CH" dirty="0" err="1" smtClean="0"/>
              <a:t>Done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2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208</Words>
  <Application>Microsoft Office PowerPoint</Application>
  <PresentationFormat>Grand écran</PresentationFormat>
  <Paragraphs>90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P_Scrum</vt:lpstr>
      <vt:lpstr>Plan du Projet  </vt:lpstr>
      <vt:lpstr>Partage des tâches</vt:lpstr>
      <vt:lpstr>Base de données</vt:lpstr>
      <vt:lpstr>Site</vt:lpstr>
      <vt:lpstr>Méthodes </vt:lpstr>
      <vt:lpstr>Problèmes rencontrés </vt:lpstr>
      <vt:lpstr>Sprint Burndown</vt:lpstr>
      <vt:lpstr>Product Burndown</vt:lpstr>
      <vt:lpstr>Coordination </vt:lpstr>
      <vt:lpstr>Organisation </vt:lpstr>
      <vt:lpstr>Acquisition durant le projet</vt:lpstr>
      <vt:lpstr>Améliorations envisageables</vt:lpstr>
      <vt:lpstr>Conclusion </vt:lpstr>
      <vt:lpstr>Question(s)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P_Scrum</dc:title>
  <dc:creator>ETML</dc:creator>
  <cp:lastModifiedBy>ETML</cp:lastModifiedBy>
  <cp:revision>28</cp:revision>
  <dcterms:created xsi:type="dcterms:W3CDTF">2017-05-17T11:52:46Z</dcterms:created>
  <dcterms:modified xsi:type="dcterms:W3CDTF">2017-05-23T11:48:57Z</dcterms:modified>
</cp:coreProperties>
</file>