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P_Scrum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Timothée </a:t>
            </a:r>
            <a:r>
              <a:rPr lang="fr-CH" dirty="0" err="1" smtClean="0"/>
              <a:t>Guggisberg</a:t>
            </a:r>
            <a:r>
              <a:rPr lang="fr-CH" dirty="0" smtClean="0"/>
              <a:t>, Jérôme </a:t>
            </a:r>
            <a:r>
              <a:rPr lang="fr-CH" dirty="0" err="1" smtClean="0"/>
              <a:t>Wassenberg</a:t>
            </a:r>
            <a:r>
              <a:rPr lang="fr-CH" dirty="0" smtClean="0"/>
              <a:t>, Jonathan Mayor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93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Coordination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Scrum</a:t>
            </a:r>
            <a:r>
              <a:rPr lang="fr-CH" dirty="0" smtClean="0"/>
              <a:t> Master : Timothée</a:t>
            </a:r>
          </a:p>
          <a:p>
            <a:r>
              <a:rPr lang="fr-CH" dirty="0" smtClean="0"/>
              <a:t>Bonne coordination </a:t>
            </a:r>
          </a:p>
          <a:p>
            <a:r>
              <a:rPr lang="fr-CH" dirty="0" smtClean="0"/>
              <a:t>Partage avec Git</a:t>
            </a:r>
          </a:p>
          <a:p>
            <a:r>
              <a:rPr lang="fr-CH" dirty="0" smtClean="0"/>
              <a:t>Explication des problèmes en Daily </a:t>
            </a:r>
            <a:r>
              <a:rPr lang="fr-CH" dirty="0" err="1" smtClean="0"/>
              <a:t>Scrum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125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En augmentation durant le projet </a:t>
            </a:r>
          </a:p>
          <a:p>
            <a:r>
              <a:rPr lang="fr-CH" dirty="0" smtClean="0"/>
              <a:t>Connaissance des outils</a:t>
            </a:r>
          </a:p>
          <a:p>
            <a:r>
              <a:rPr lang="fr-CH" dirty="0" smtClean="0"/>
              <a:t>Compréhension du projet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268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Acquisition durant le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Exploitation de le méthode </a:t>
            </a:r>
            <a:r>
              <a:rPr lang="fr-CH" dirty="0" err="1" smtClean="0"/>
              <a:t>Scrum</a:t>
            </a:r>
            <a:endParaRPr lang="fr-CH" dirty="0" smtClean="0"/>
          </a:p>
          <a:p>
            <a:r>
              <a:rPr lang="fr-CH" dirty="0" smtClean="0"/>
              <a:t>Git / Git-Flow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074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 envisageables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Exploitation de la méthode </a:t>
            </a:r>
            <a:r>
              <a:rPr lang="fr-CH" dirty="0" err="1" smtClean="0"/>
              <a:t>Scrum</a:t>
            </a:r>
            <a:r>
              <a:rPr lang="fr-CH" dirty="0" smtClean="0"/>
              <a:t> (+ temps)</a:t>
            </a:r>
          </a:p>
          <a:p>
            <a:r>
              <a:rPr lang="fr-CH" dirty="0" smtClean="0"/>
              <a:t>Améliorations techniques sur le projet</a:t>
            </a:r>
          </a:p>
          <a:p>
            <a:pPr lvl="1"/>
            <a:r>
              <a:rPr lang="fr-CH" dirty="0" smtClean="0"/>
              <a:t>Validation des cours</a:t>
            </a:r>
          </a:p>
          <a:p>
            <a:pPr lvl="1"/>
            <a:r>
              <a:rPr lang="fr-CH" dirty="0" smtClean="0"/>
              <a:t>Remarques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50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Environnement </a:t>
            </a:r>
            <a:r>
              <a:rPr lang="fr-CH" dirty="0" err="1" smtClean="0"/>
              <a:t>Scrum</a:t>
            </a:r>
            <a:r>
              <a:rPr lang="fr-CH" dirty="0" smtClean="0"/>
              <a:t> impossible au vu des circonstances </a:t>
            </a:r>
          </a:p>
          <a:p>
            <a:r>
              <a:rPr lang="fr-CH" dirty="0" smtClean="0"/>
              <a:t>Peu de temps sur le projet technique </a:t>
            </a:r>
          </a:p>
          <a:p>
            <a:r>
              <a:rPr lang="fr-CH" dirty="0" smtClean="0"/>
              <a:t>Conclusions personnelles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942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Plan du Projet	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Planification du projet en méthode </a:t>
            </a:r>
            <a:r>
              <a:rPr lang="fr-CH" dirty="0" err="1" smtClean="0"/>
              <a:t>Scrum</a:t>
            </a:r>
            <a:endParaRPr lang="fr-CH" dirty="0" smtClean="0"/>
          </a:p>
          <a:p>
            <a:r>
              <a:rPr lang="fr-CH" dirty="0" err="1" smtClean="0"/>
              <a:t>Trello</a:t>
            </a:r>
            <a:endParaRPr lang="fr-CH" dirty="0" smtClean="0"/>
          </a:p>
          <a:p>
            <a:r>
              <a:rPr lang="fr-CH" dirty="0" err="1" smtClean="0"/>
              <a:t>Versionning</a:t>
            </a:r>
            <a:r>
              <a:rPr lang="fr-CH" dirty="0" smtClean="0"/>
              <a:t> Git</a:t>
            </a:r>
          </a:p>
          <a:p>
            <a:r>
              <a:rPr lang="fr-CH" dirty="0" smtClean="0"/>
              <a:t>Fonctionnalités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535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Partage des tâches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Timothée :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dirty="0" smtClean="0"/>
              <a:t>- Base de données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dirty="0" smtClean="0"/>
              <a:t>- Implémentation des données </a:t>
            </a:r>
            <a:r>
              <a:rPr lang="fr-CH" dirty="0" err="1" smtClean="0"/>
              <a:t>Sql</a:t>
            </a:r>
            <a:endParaRPr lang="fr-CH" dirty="0" smtClean="0"/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dirty="0" smtClean="0"/>
              <a:t>- Gestion </a:t>
            </a:r>
            <a:r>
              <a:rPr lang="fr-CH" dirty="0" err="1" smtClean="0"/>
              <a:t>Trello</a:t>
            </a:r>
            <a:endParaRPr lang="fr-CH" dirty="0" smtClean="0"/>
          </a:p>
          <a:p>
            <a:r>
              <a:rPr lang="fr-CH" dirty="0" smtClean="0"/>
              <a:t>Jérôme : </a:t>
            </a:r>
          </a:p>
          <a:p>
            <a:pPr marL="0" indent="0">
              <a:buNone/>
            </a:pPr>
            <a:r>
              <a:rPr lang="fr-CH" dirty="0" smtClean="0"/>
              <a:t>	- Site Web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dirty="0" smtClean="0"/>
              <a:t>- Formulaires</a:t>
            </a:r>
          </a:p>
          <a:p>
            <a:r>
              <a:rPr lang="fr-CH" dirty="0" smtClean="0"/>
              <a:t>Jonathan :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dirty="0" smtClean="0"/>
              <a:t>- Base de données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dirty="0" smtClean="0"/>
              <a:t>- Page de traitement pour les formulaires (PHP)</a:t>
            </a:r>
          </a:p>
          <a:p>
            <a:pPr marL="0" indent="0">
              <a:buNone/>
            </a:pPr>
            <a:r>
              <a:rPr lang="fr-CH" dirty="0" smtClean="0"/>
              <a:t>	- Gestion Git / Git-Flow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183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Base de données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MCD – MLD – MPD</a:t>
            </a:r>
          </a:p>
          <a:p>
            <a:r>
              <a:rPr lang="fr-CH" dirty="0" smtClean="0"/>
              <a:t>Implémentation</a:t>
            </a:r>
          </a:p>
          <a:p>
            <a:pPr marL="0" indent="0">
              <a:buNone/>
            </a:pPr>
            <a:r>
              <a:rPr lang="fr-CH" dirty="0"/>
              <a:t> </a:t>
            </a:r>
            <a:r>
              <a:rPr lang="fr-CH" dirty="0" smtClean="0"/>
              <a:t>    des données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86" y="1270000"/>
            <a:ext cx="6092400" cy="38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Site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Sans Framework</a:t>
            </a:r>
          </a:p>
          <a:p>
            <a:r>
              <a:rPr lang="fr-CH" dirty="0" smtClean="0"/>
              <a:t>Accueil</a:t>
            </a:r>
          </a:p>
          <a:p>
            <a:r>
              <a:rPr lang="fr-CH" dirty="0" smtClean="0"/>
              <a:t>4 formulaires</a:t>
            </a:r>
          </a:p>
          <a:p>
            <a:r>
              <a:rPr lang="fr-CH" dirty="0" smtClean="0"/>
              <a:t>Visualisation des enseignants et des élèves </a:t>
            </a:r>
          </a:p>
          <a:p>
            <a:r>
              <a:rPr lang="fr-CH" dirty="0" smtClean="0"/>
              <a:t>Page détail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716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Méthodes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Scrum</a:t>
            </a:r>
            <a:endParaRPr lang="fr-CH" dirty="0" smtClean="0"/>
          </a:p>
          <a:p>
            <a:r>
              <a:rPr lang="fr-CH" dirty="0" err="1"/>
              <a:t>Trello</a:t>
            </a:r>
            <a:endParaRPr lang="fr-CH" dirty="0" smtClean="0"/>
          </a:p>
          <a:p>
            <a:r>
              <a:rPr lang="fr-CH" dirty="0" smtClean="0"/>
              <a:t>User Story</a:t>
            </a:r>
          </a:p>
          <a:p>
            <a:r>
              <a:rPr lang="fr-CH" dirty="0" smtClean="0"/>
              <a:t>Passage de Git -&gt; Git-Flow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05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rencontrés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Conception des User Story </a:t>
            </a:r>
          </a:p>
          <a:p>
            <a:r>
              <a:rPr lang="fr-CH" dirty="0" smtClean="0"/>
              <a:t>Différence Product </a:t>
            </a:r>
            <a:r>
              <a:rPr lang="fr-CH" dirty="0" err="1" smtClean="0"/>
              <a:t>Burndown</a:t>
            </a:r>
            <a:r>
              <a:rPr lang="fr-CH" dirty="0" smtClean="0"/>
              <a:t> / Sprint </a:t>
            </a:r>
            <a:r>
              <a:rPr lang="fr-CH" dirty="0" err="1" smtClean="0"/>
              <a:t>Burndown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403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Sprint </a:t>
            </a:r>
            <a:r>
              <a:rPr lang="fr-CH" dirty="0" err="1" smtClean="0"/>
              <a:t>Burndown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13" y="3759592"/>
            <a:ext cx="4668400" cy="296355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4668400" cy="294972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22960" y="4370832"/>
            <a:ext cx="32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Point «consumé» : User Story -&gt; To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reviewed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347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Product </a:t>
            </a:r>
            <a:r>
              <a:rPr lang="fr-CH" dirty="0" err="1" smtClean="0"/>
              <a:t>Burndown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1" y="1930400"/>
            <a:ext cx="3676016" cy="3534268"/>
          </a:xfrm>
        </p:spPr>
      </p:pic>
      <p:sp>
        <p:nvSpPr>
          <p:cNvPr id="6" name="ZoneTexte 5"/>
          <p:cNvSpPr txBox="1"/>
          <p:nvPr/>
        </p:nvSpPr>
        <p:spPr>
          <a:xfrm>
            <a:off x="5267591" y="1930400"/>
            <a:ext cx="32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Point </a:t>
            </a:r>
            <a:r>
              <a:rPr lang="fr-CH" smtClean="0"/>
              <a:t>«consumé» </a:t>
            </a:r>
            <a:r>
              <a:rPr lang="fr-CH" dirty="0" smtClean="0"/>
              <a:t>: User Story -&gt; </a:t>
            </a:r>
            <a:r>
              <a:rPr lang="fr-CH" dirty="0" err="1" smtClean="0"/>
              <a:t>Done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229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176</Words>
  <Application>Microsoft Office PowerPoint</Application>
  <PresentationFormat>Grand écran</PresentationFormat>
  <Paragraphs>62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Facette</vt:lpstr>
      <vt:lpstr>P_Scrum</vt:lpstr>
      <vt:lpstr>Plan du Projet  </vt:lpstr>
      <vt:lpstr>Partage des tâches</vt:lpstr>
      <vt:lpstr>Base de données</vt:lpstr>
      <vt:lpstr>Site</vt:lpstr>
      <vt:lpstr>Méthodes </vt:lpstr>
      <vt:lpstr>Problèmes rencontrés </vt:lpstr>
      <vt:lpstr>Sprint Burndown</vt:lpstr>
      <vt:lpstr>Product Burndown</vt:lpstr>
      <vt:lpstr>Coordination </vt:lpstr>
      <vt:lpstr>Organisation </vt:lpstr>
      <vt:lpstr>Acquisition durant le projet</vt:lpstr>
      <vt:lpstr>Améliorations envisageables</vt:lpstr>
      <vt:lpstr>Conclusion 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P_Scrum</dc:title>
  <dc:creator>ETML</dc:creator>
  <cp:lastModifiedBy>ETML</cp:lastModifiedBy>
  <cp:revision>26</cp:revision>
  <dcterms:created xsi:type="dcterms:W3CDTF">2017-05-17T11:52:46Z</dcterms:created>
  <dcterms:modified xsi:type="dcterms:W3CDTF">2017-05-17T13:14:25Z</dcterms:modified>
</cp:coreProperties>
</file>