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BE785D-71B2-4478-98B7-DC369611EF2D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0000" y="2844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web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180000" y="504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web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2772000" y="288000"/>
            <a:ext cx="2880000" cy="3240000"/>
          </a:xfrm>
          <a:custGeom>
            <a:avLst/>
            <a:gdLst/>
            <a:ahLst/>
            <a:cxnLst/>
            <a:rect l="0" t="0" r="r" b="b"/>
            <a:pathLst>
              <a:path w="8002" h="9002">
                <a:moveTo>
                  <a:pt x="1333" y="0"/>
                </a:moveTo>
                <a:lnTo>
                  <a:pt x="1334" y="0"/>
                </a:lnTo>
                <a:cubicBezTo>
                  <a:pt x="1099" y="0"/>
                  <a:pt x="869" y="62"/>
                  <a:pt x="667" y="179"/>
                </a:cubicBezTo>
                <a:cubicBezTo>
                  <a:pt x="464" y="296"/>
                  <a:pt x="296" y="464"/>
                  <a:pt x="179" y="667"/>
                </a:cubicBezTo>
                <a:cubicBezTo>
                  <a:pt x="62" y="869"/>
                  <a:pt x="0" y="1099"/>
                  <a:pt x="0" y="1334"/>
                </a:cubicBezTo>
                <a:lnTo>
                  <a:pt x="0" y="7667"/>
                </a:lnTo>
                <a:lnTo>
                  <a:pt x="0" y="7668"/>
                </a:lnTo>
                <a:cubicBezTo>
                  <a:pt x="0" y="7902"/>
                  <a:pt x="62" y="8132"/>
                  <a:pt x="179" y="8334"/>
                </a:cubicBezTo>
                <a:cubicBezTo>
                  <a:pt x="296" y="8537"/>
                  <a:pt x="464" y="8705"/>
                  <a:pt x="667" y="8822"/>
                </a:cubicBezTo>
                <a:cubicBezTo>
                  <a:pt x="869" y="8939"/>
                  <a:pt x="1099" y="9001"/>
                  <a:pt x="1334" y="9001"/>
                </a:cubicBezTo>
                <a:lnTo>
                  <a:pt x="6667" y="9001"/>
                </a:lnTo>
                <a:lnTo>
                  <a:pt x="6668" y="9001"/>
                </a:lnTo>
                <a:cubicBezTo>
                  <a:pt x="6902" y="9001"/>
                  <a:pt x="7132" y="8939"/>
                  <a:pt x="7334" y="8822"/>
                </a:cubicBezTo>
                <a:cubicBezTo>
                  <a:pt x="7537" y="8705"/>
                  <a:pt x="7705" y="8537"/>
                  <a:pt x="7822" y="8334"/>
                </a:cubicBezTo>
                <a:cubicBezTo>
                  <a:pt x="7939" y="8132"/>
                  <a:pt x="8001" y="7902"/>
                  <a:pt x="8001" y="7668"/>
                </a:cubicBezTo>
                <a:lnTo>
                  <a:pt x="8001" y="1333"/>
                </a:lnTo>
                <a:lnTo>
                  <a:pt x="8001" y="1334"/>
                </a:lnTo>
                <a:lnTo>
                  <a:pt x="8001" y="1334"/>
                </a:lnTo>
                <a:cubicBezTo>
                  <a:pt x="8001" y="1099"/>
                  <a:pt x="7939" y="869"/>
                  <a:pt x="7822" y="667"/>
                </a:cubicBezTo>
                <a:cubicBezTo>
                  <a:pt x="7705" y="464"/>
                  <a:pt x="7537" y="296"/>
                  <a:pt x="7334" y="179"/>
                </a:cubicBezTo>
                <a:cubicBezTo>
                  <a:pt x="7132" y="62"/>
                  <a:pt x="6902" y="0"/>
                  <a:pt x="6668" y="0"/>
                </a:cubicBezTo>
                <a:lnTo>
                  <a:pt x="133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952000" y="684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jamaique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3816000" y="684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gwada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7380000" y="2160360"/>
            <a:ext cx="1620000" cy="2879640"/>
          </a:xfrm>
          <a:custGeom>
            <a:avLst/>
            <a:gdLst/>
            <a:ahLst/>
            <a:cxnLst/>
            <a:rect l="0" t="0" r="r" b="b"/>
            <a:pathLst>
              <a:path w="4502" h="8001">
                <a:moveTo>
                  <a:pt x="750" y="0"/>
                </a:moveTo>
                <a:lnTo>
                  <a:pt x="750" y="0"/>
                </a:lnTo>
                <a:cubicBezTo>
                  <a:pt x="618" y="0"/>
                  <a:pt x="489" y="35"/>
                  <a:pt x="375" y="101"/>
                </a:cubicBezTo>
                <a:cubicBezTo>
                  <a:pt x="261" y="166"/>
                  <a:pt x="166" y="261"/>
                  <a:pt x="101" y="375"/>
                </a:cubicBezTo>
                <a:cubicBezTo>
                  <a:pt x="35" y="489"/>
                  <a:pt x="0" y="618"/>
                  <a:pt x="0" y="750"/>
                </a:cubicBezTo>
                <a:lnTo>
                  <a:pt x="0" y="7249"/>
                </a:lnTo>
                <a:lnTo>
                  <a:pt x="0" y="7250"/>
                </a:lnTo>
                <a:cubicBezTo>
                  <a:pt x="0" y="7382"/>
                  <a:pt x="35" y="7511"/>
                  <a:pt x="101" y="7625"/>
                </a:cubicBezTo>
                <a:cubicBezTo>
                  <a:pt x="166" y="7739"/>
                  <a:pt x="261" y="7834"/>
                  <a:pt x="375" y="7899"/>
                </a:cubicBezTo>
                <a:cubicBezTo>
                  <a:pt x="489" y="7965"/>
                  <a:pt x="618" y="8000"/>
                  <a:pt x="750" y="8000"/>
                </a:cubicBezTo>
                <a:lnTo>
                  <a:pt x="3750" y="8000"/>
                </a:lnTo>
                <a:lnTo>
                  <a:pt x="3751" y="8000"/>
                </a:lnTo>
                <a:cubicBezTo>
                  <a:pt x="3883" y="8000"/>
                  <a:pt x="4012" y="7965"/>
                  <a:pt x="4126" y="7899"/>
                </a:cubicBezTo>
                <a:cubicBezTo>
                  <a:pt x="4240" y="7834"/>
                  <a:pt x="4335" y="7739"/>
                  <a:pt x="4400" y="7625"/>
                </a:cubicBezTo>
                <a:cubicBezTo>
                  <a:pt x="4466" y="7511"/>
                  <a:pt x="4501" y="7382"/>
                  <a:pt x="4501" y="7250"/>
                </a:cubicBezTo>
                <a:lnTo>
                  <a:pt x="4501" y="750"/>
                </a:lnTo>
                <a:lnTo>
                  <a:pt x="4501" y="750"/>
                </a:lnTo>
                <a:lnTo>
                  <a:pt x="4501" y="750"/>
                </a:lnTo>
                <a:cubicBezTo>
                  <a:pt x="4501" y="618"/>
                  <a:pt x="4466" y="489"/>
                  <a:pt x="4400" y="375"/>
                </a:cubicBezTo>
                <a:cubicBezTo>
                  <a:pt x="4335" y="261"/>
                  <a:pt x="4240" y="166"/>
                  <a:pt x="4126" y="101"/>
                </a:cubicBezTo>
                <a:cubicBezTo>
                  <a:pt x="4012" y="35"/>
                  <a:pt x="3883" y="0"/>
                  <a:pt x="3751" y="0"/>
                </a:cubicBezTo>
                <a:lnTo>
                  <a:pt x="75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952000" y="205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barbade</a:t>
            </a:r>
          </a:p>
        </p:txBody>
      </p:sp>
      <p:sp>
        <p:nvSpPr>
          <p:cNvPr id="48" name="CustomShape 8"/>
          <p:cNvSpPr/>
          <p:nvPr/>
        </p:nvSpPr>
        <p:spPr>
          <a:xfrm>
            <a:off x="3816000" y="205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martinique</a:t>
            </a:r>
          </a:p>
        </p:txBody>
      </p:sp>
      <p:sp>
        <p:nvSpPr>
          <p:cNvPr id="49" name="CustomShape 9"/>
          <p:cNvSpPr/>
          <p:nvPr/>
        </p:nvSpPr>
        <p:spPr>
          <a:xfrm>
            <a:off x="4752000" y="1368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50" name="CustomShape 10"/>
          <p:cNvSpPr/>
          <p:nvPr/>
        </p:nvSpPr>
        <p:spPr>
          <a:xfrm>
            <a:off x="1080000" y="144000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51" name="CustomShape 11"/>
          <p:cNvSpPr/>
          <p:nvPr/>
        </p:nvSpPr>
        <p:spPr>
          <a:xfrm>
            <a:off x="4716000" y="442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3996000" y="439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7344000" y="1512000"/>
            <a:ext cx="1440000" cy="46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user</a:t>
            </a:r>
          </a:p>
        </p:txBody>
      </p:sp>
      <p:sp>
        <p:nvSpPr>
          <p:cNvPr id="54" name="CustomShape 14"/>
          <p:cNvSpPr/>
          <p:nvPr/>
        </p:nvSpPr>
        <p:spPr>
          <a:xfrm>
            <a:off x="7488000" y="2412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100" b="0" strike="noStrike" spc="-1" dirty="0" err="1">
                <a:latin typeface="Arial"/>
              </a:rPr>
              <a:t>user_collection_BDD</a:t>
            </a:r>
            <a:endParaRPr lang="fr-FR" sz="1100" b="0" strike="noStrike" spc="-1" dirty="0">
              <a:latin typeface="Arial"/>
            </a:endParaRPr>
          </a:p>
          <a:p>
            <a:pPr algn="ctr"/>
            <a:endParaRPr lang="fr-FR" sz="1100" b="0" strike="noStrike" spc="-1" dirty="0">
              <a:latin typeface="Arial"/>
            </a:endParaRPr>
          </a:p>
          <a:p>
            <a:pPr algn="ctr"/>
            <a:endParaRPr lang="fr-FR" sz="1100" b="0" strike="noStrike" spc="-1" dirty="0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7488000" y="3636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56" name="CustomShape 16"/>
          <p:cNvSpPr/>
          <p:nvPr/>
        </p:nvSpPr>
        <p:spPr>
          <a:xfrm>
            <a:off x="5760360" y="1296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5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59" name="Line 19"/>
          <p:cNvSpPr/>
          <p:nvPr/>
        </p:nvSpPr>
        <p:spPr>
          <a:xfrm>
            <a:off x="1980000" y="198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20"/>
          <p:cNvSpPr/>
          <p:nvPr/>
        </p:nvSpPr>
        <p:spPr>
          <a:xfrm flipV="1">
            <a:off x="4500000" y="3636360"/>
            <a:ext cx="0" cy="82728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1"/>
          <p:cNvSpPr/>
          <p:nvPr/>
        </p:nvSpPr>
        <p:spPr>
          <a:xfrm flipV="1">
            <a:off x="5256000" y="4500000"/>
            <a:ext cx="2232000" cy="360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5580000" y="2880000"/>
            <a:ext cx="1908000" cy="180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Shape 25"/>
          <p:cNvSpPr txBox="1"/>
          <p:nvPr/>
        </p:nvSpPr>
        <p:spPr>
          <a:xfrm>
            <a:off x="8964000" y="2520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formulaire</a:t>
            </a:r>
          </a:p>
        </p:txBody>
      </p:sp>
      <p:sp>
        <p:nvSpPr>
          <p:cNvPr id="66" name="TextShape 26"/>
          <p:cNvSpPr txBox="1"/>
          <p:nvPr/>
        </p:nvSpPr>
        <p:spPr>
          <a:xfrm>
            <a:off x="3240000" y="32436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 err="1">
                <a:latin typeface="Arial"/>
              </a:rPr>
              <a:t>Collection_gal_BDD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7" name="Line 27"/>
          <p:cNvSpPr/>
          <p:nvPr/>
        </p:nvSpPr>
        <p:spPr>
          <a:xfrm>
            <a:off x="8532000" y="288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3555720" y="3240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 dirty="0" err="1">
                <a:latin typeface="Arial"/>
              </a:rPr>
              <a:t>postgres</a:t>
            </a:r>
            <a:r>
              <a:rPr lang="fr-FR" sz="1500" b="0" strike="noStrike" spc="-1" dirty="0">
                <a:latin typeface="Arial"/>
              </a:rPr>
              <a:t>/mongo ??</a:t>
            </a:r>
          </a:p>
        </p:txBody>
      </p:sp>
      <p:sp>
        <p:nvSpPr>
          <p:cNvPr id="69" name="CustomShape 29"/>
          <p:cNvSpPr/>
          <p:nvPr/>
        </p:nvSpPr>
        <p:spPr>
          <a:xfrm>
            <a:off x="7507440" y="475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>
                <a:latin typeface="Arial"/>
              </a:rPr>
              <a:t>sqlite3/nosql 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08000" y="352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2</a:t>
            </a:r>
          </a:p>
        </p:txBody>
      </p:sp>
      <p:sp>
        <p:nvSpPr>
          <p:cNvPr id="71" name="CustomShape 2"/>
          <p:cNvSpPr/>
          <p:nvPr/>
        </p:nvSpPr>
        <p:spPr>
          <a:xfrm>
            <a:off x="108000" y="118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1</a:t>
            </a:r>
          </a:p>
        </p:txBody>
      </p:sp>
      <p:sp>
        <p:nvSpPr>
          <p:cNvPr id="72" name="CustomShape 3"/>
          <p:cNvSpPr/>
          <p:nvPr/>
        </p:nvSpPr>
        <p:spPr>
          <a:xfrm>
            <a:off x="2772000" y="540000"/>
            <a:ext cx="5148000" cy="3852000"/>
          </a:xfrm>
          <a:custGeom>
            <a:avLst/>
            <a:gdLst/>
            <a:ahLst/>
            <a:cxnLst/>
            <a:rect l="0" t="0" r="r" b="b"/>
            <a:pathLst>
              <a:path w="14302" h="10702">
                <a:moveTo>
                  <a:pt x="1783" y="0"/>
                </a:moveTo>
                <a:lnTo>
                  <a:pt x="1784" y="0"/>
                </a:lnTo>
                <a:cubicBezTo>
                  <a:pt x="1470" y="0"/>
                  <a:pt x="1163" y="82"/>
                  <a:pt x="892" y="239"/>
                </a:cubicBezTo>
                <a:cubicBezTo>
                  <a:pt x="621" y="395"/>
                  <a:pt x="395" y="621"/>
                  <a:pt x="239" y="892"/>
                </a:cubicBezTo>
                <a:cubicBezTo>
                  <a:pt x="82" y="1163"/>
                  <a:pt x="0" y="1470"/>
                  <a:pt x="0" y="1784"/>
                </a:cubicBezTo>
                <a:lnTo>
                  <a:pt x="0" y="8917"/>
                </a:lnTo>
                <a:lnTo>
                  <a:pt x="0" y="8918"/>
                </a:lnTo>
                <a:cubicBezTo>
                  <a:pt x="0" y="9231"/>
                  <a:pt x="82" y="9538"/>
                  <a:pt x="239" y="9809"/>
                </a:cubicBezTo>
                <a:cubicBezTo>
                  <a:pt x="395" y="10080"/>
                  <a:pt x="621" y="10306"/>
                  <a:pt x="892" y="10462"/>
                </a:cubicBezTo>
                <a:cubicBezTo>
                  <a:pt x="1163" y="10619"/>
                  <a:pt x="1470" y="10701"/>
                  <a:pt x="1784" y="10701"/>
                </a:cubicBezTo>
                <a:lnTo>
                  <a:pt x="12517" y="10701"/>
                </a:lnTo>
                <a:lnTo>
                  <a:pt x="12518" y="10701"/>
                </a:lnTo>
                <a:cubicBezTo>
                  <a:pt x="12831" y="10701"/>
                  <a:pt x="13138" y="10619"/>
                  <a:pt x="13409" y="10462"/>
                </a:cubicBezTo>
                <a:cubicBezTo>
                  <a:pt x="13680" y="10306"/>
                  <a:pt x="13906" y="10080"/>
                  <a:pt x="14062" y="9809"/>
                </a:cubicBezTo>
                <a:cubicBezTo>
                  <a:pt x="14219" y="9538"/>
                  <a:pt x="14301" y="9231"/>
                  <a:pt x="14301" y="8918"/>
                </a:cubicBezTo>
                <a:lnTo>
                  <a:pt x="14301" y="1783"/>
                </a:lnTo>
                <a:lnTo>
                  <a:pt x="14301" y="1784"/>
                </a:lnTo>
                <a:lnTo>
                  <a:pt x="14301" y="1783"/>
                </a:lnTo>
                <a:cubicBezTo>
                  <a:pt x="14301" y="1470"/>
                  <a:pt x="14219" y="1163"/>
                  <a:pt x="14062" y="892"/>
                </a:cubicBezTo>
                <a:cubicBezTo>
                  <a:pt x="13906" y="621"/>
                  <a:pt x="13680" y="395"/>
                  <a:pt x="13409" y="239"/>
                </a:cubicBezTo>
                <a:cubicBezTo>
                  <a:pt x="13138" y="82"/>
                  <a:pt x="12831" y="0"/>
                  <a:pt x="12518" y="0"/>
                </a:cubicBezTo>
                <a:lnTo>
                  <a:pt x="178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2952000" y="79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jamaique</a:t>
            </a:r>
          </a:p>
        </p:txBody>
      </p:sp>
      <p:sp>
        <p:nvSpPr>
          <p:cNvPr id="74" name="CustomShape 5"/>
          <p:cNvSpPr/>
          <p:nvPr/>
        </p:nvSpPr>
        <p:spPr>
          <a:xfrm>
            <a:off x="3816000" y="79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gwada</a:t>
            </a:r>
          </a:p>
        </p:txBody>
      </p:sp>
      <p:sp>
        <p:nvSpPr>
          <p:cNvPr id="75" name="CustomShape 6"/>
          <p:cNvSpPr/>
          <p:nvPr/>
        </p:nvSpPr>
        <p:spPr>
          <a:xfrm>
            <a:off x="2988000" y="3060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barbade</a:t>
            </a:r>
          </a:p>
        </p:txBody>
      </p:sp>
      <p:sp>
        <p:nvSpPr>
          <p:cNvPr id="76" name="CustomShape 7"/>
          <p:cNvSpPr/>
          <p:nvPr/>
        </p:nvSpPr>
        <p:spPr>
          <a:xfrm>
            <a:off x="3852000" y="3060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martinique</a:t>
            </a:r>
          </a:p>
        </p:txBody>
      </p:sp>
      <p:sp>
        <p:nvSpPr>
          <p:cNvPr id="77" name="CustomShape 8"/>
          <p:cNvSpPr/>
          <p:nvPr/>
        </p:nvSpPr>
        <p:spPr>
          <a:xfrm>
            <a:off x="3456000" y="2052000"/>
            <a:ext cx="720000" cy="8283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78" name="CustomShape 9"/>
          <p:cNvSpPr/>
          <p:nvPr/>
        </p:nvSpPr>
        <p:spPr>
          <a:xfrm>
            <a:off x="1008000" y="212400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79" name="CustomShape 10"/>
          <p:cNvSpPr/>
          <p:nvPr/>
        </p:nvSpPr>
        <p:spPr>
          <a:xfrm>
            <a:off x="5292000" y="460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80" name="CustomShape 11"/>
          <p:cNvSpPr/>
          <p:nvPr/>
        </p:nvSpPr>
        <p:spPr>
          <a:xfrm>
            <a:off x="4572000" y="457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</a:p>
        </p:txBody>
      </p:sp>
      <p:sp>
        <p:nvSpPr>
          <p:cNvPr id="81" name="CustomShape 12"/>
          <p:cNvSpPr/>
          <p:nvPr/>
        </p:nvSpPr>
        <p:spPr>
          <a:xfrm>
            <a:off x="6156000" y="1620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user_collection</a:t>
            </a:r>
          </a:p>
          <a:p>
            <a:pPr algn="ctr"/>
            <a:endParaRPr lang="fr-FR" sz="1300" b="0" strike="noStrike" spc="-1">
              <a:latin typeface="Arial"/>
            </a:endParaRPr>
          </a:p>
          <a:p>
            <a:pPr algn="ctr"/>
            <a:endParaRPr lang="fr-FR" sz="1300" b="0" strike="noStrike" spc="-1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6156000" y="3132000"/>
            <a:ext cx="1260000" cy="68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83" name="CustomShape 14"/>
          <p:cNvSpPr/>
          <p:nvPr/>
        </p:nvSpPr>
        <p:spPr>
          <a:xfrm>
            <a:off x="8496360" y="108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8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86" name="Line 17"/>
          <p:cNvSpPr/>
          <p:nvPr/>
        </p:nvSpPr>
        <p:spPr>
          <a:xfrm>
            <a:off x="1908000" y="266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8"/>
          <p:cNvSpPr/>
          <p:nvPr/>
        </p:nvSpPr>
        <p:spPr>
          <a:xfrm flipV="1">
            <a:off x="4284000" y="2340000"/>
            <a:ext cx="1476000" cy="144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19"/>
          <p:cNvSpPr txBox="1"/>
          <p:nvPr/>
        </p:nvSpPr>
        <p:spPr>
          <a:xfrm>
            <a:off x="8064000" y="169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User</a:t>
            </a:r>
          </a:p>
        </p:txBody>
      </p:sp>
      <p:sp>
        <p:nvSpPr>
          <p:cNvPr id="89" name="TextShape 20"/>
          <p:cNvSpPr txBox="1"/>
          <p:nvPr/>
        </p:nvSpPr>
        <p:spPr>
          <a:xfrm>
            <a:off x="6300000" y="2448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Panier</a:t>
            </a:r>
          </a:p>
        </p:txBody>
      </p:sp>
      <p:sp>
        <p:nvSpPr>
          <p:cNvPr id="90" name="TextShape 21"/>
          <p:cNvSpPr txBox="1"/>
          <p:nvPr/>
        </p:nvSpPr>
        <p:spPr>
          <a:xfrm>
            <a:off x="6264000" y="2124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 dirty="0">
                <a:latin typeface="Arial"/>
              </a:rPr>
              <a:t>formulaire</a:t>
            </a:r>
          </a:p>
        </p:txBody>
      </p:sp>
      <p:sp>
        <p:nvSpPr>
          <p:cNvPr id="91" name="TextShape 22"/>
          <p:cNvSpPr txBox="1"/>
          <p:nvPr/>
        </p:nvSpPr>
        <p:spPr>
          <a:xfrm>
            <a:off x="2988000" y="723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>
                <a:latin typeface="Arial"/>
              </a:rPr>
              <a:t>Collection_gal_BDD</a:t>
            </a:r>
          </a:p>
        </p:txBody>
      </p:sp>
      <p:sp>
        <p:nvSpPr>
          <p:cNvPr id="92" name="Line 23"/>
          <p:cNvSpPr/>
          <p:nvPr/>
        </p:nvSpPr>
        <p:spPr>
          <a:xfrm>
            <a:off x="7632000" y="203832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724000" y="79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>
                <a:latin typeface="Arial"/>
              </a:rPr>
              <a:t>postgres/mongo ??</a:t>
            </a:r>
          </a:p>
        </p:txBody>
      </p:sp>
      <p:sp>
        <p:nvSpPr>
          <p:cNvPr id="94" name="TextShape 25"/>
          <p:cNvSpPr txBox="1"/>
          <p:nvPr/>
        </p:nvSpPr>
        <p:spPr>
          <a:xfrm>
            <a:off x="6300000" y="187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requête</a:t>
            </a:r>
          </a:p>
        </p:txBody>
      </p:sp>
      <p:cxnSp>
        <p:nvCxnSpPr>
          <p:cNvPr id="95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9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97" name="CustomShape 28"/>
          <p:cNvSpPr/>
          <p:nvPr/>
        </p:nvSpPr>
        <p:spPr>
          <a:xfrm>
            <a:off x="8100000" y="2160000"/>
            <a:ext cx="1260000" cy="12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fr-FR" sz="1500" b="0" strike="noStrike" spc="-1">
                <a:latin typeface="Arial"/>
              </a:rPr>
              <a:t>- lire</a:t>
            </a:r>
          </a:p>
          <a:p>
            <a:r>
              <a:rPr lang="fr-FR" sz="1500" b="0" strike="noStrike" spc="-1">
                <a:latin typeface="Arial"/>
              </a:rPr>
              <a:t>- modifier</a:t>
            </a:r>
          </a:p>
          <a:p>
            <a:r>
              <a:rPr lang="fr-FR" sz="1500" b="0" strike="noStrike" spc="-1">
                <a:latin typeface="Arial"/>
              </a:rPr>
              <a:t>- ajouter</a:t>
            </a:r>
          </a:p>
          <a:p>
            <a:r>
              <a:rPr lang="fr-FR" sz="1500" b="0" strike="noStrike" spc="-1">
                <a:latin typeface="Arial"/>
              </a:rPr>
              <a:t>- supprimer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924F1-48A1-410C-A225-06DF2C7AFFA4}"/>
              </a:ext>
            </a:extLst>
          </p:cNvPr>
          <p:cNvSpPr/>
          <p:nvPr/>
        </p:nvSpPr>
        <p:spPr>
          <a:xfrm>
            <a:off x="273538" y="471121"/>
            <a:ext cx="3446585" cy="472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BDD principale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Pouvoir lire les données de la </a:t>
            </a:r>
            <a:r>
              <a:rPr lang="fr-FR" dirty="0" err="1"/>
              <a:t>bdd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F069F-16B1-4AEA-90F2-55BD22A85804}"/>
              </a:ext>
            </a:extLst>
          </p:cNvPr>
          <p:cNvSpPr/>
          <p:nvPr/>
        </p:nvSpPr>
        <p:spPr>
          <a:xfrm>
            <a:off x="5451233" y="347792"/>
            <a:ext cx="3446585" cy="472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collection User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Afficher les items de la collection</a:t>
            </a:r>
          </a:p>
          <a:p>
            <a:pPr marL="342900" indent="-342900">
              <a:buAutoNum type="arabicPeriod"/>
            </a:pPr>
            <a:r>
              <a:rPr lang="fr-FR" dirty="0"/>
              <a:t>Récupérer des éléments de la </a:t>
            </a:r>
            <a:r>
              <a:rPr lang="fr-FR" dirty="0" err="1"/>
              <a:t>bdd</a:t>
            </a:r>
            <a:r>
              <a:rPr lang="fr-FR" dirty="0"/>
              <a:t> principale</a:t>
            </a:r>
          </a:p>
          <a:p>
            <a:pPr marL="342900" indent="-342900">
              <a:buAutoNum type="arabicPeriod"/>
            </a:pPr>
            <a:r>
              <a:rPr lang="fr-FR" dirty="0"/>
              <a:t>Ajouter des enregistrements</a:t>
            </a:r>
          </a:p>
          <a:p>
            <a:pPr marL="342900" indent="-342900">
              <a:buAutoNum type="arabicPeriod"/>
            </a:pPr>
            <a:r>
              <a:rPr lang="fr-FR" dirty="0"/>
              <a:t>Supprimer des enregistrements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Suivre évolution des prix</a:t>
            </a:r>
          </a:p>
        </p:txBody>
      </p:sp>
    </p:spTree>
    <p:extLst>
      <p:ext uri="{BB962C8B-B14F-4D97-AF65-F5344CB8AC3E}">
        <p14:creationId xmlns:p14="http://schemas.microsoft.com/office/powerpoint/2010/main" val="16856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121</Words>
  <Application>Microsoft Office PowerPoint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Mayel PELLE</dc:creator>
  <dc:description/>
  <cp:lastModifiedBy>Mayel PELLE</cp:lastModifiedBy>
  <cp:revision>7</cp:revision>
  <dcterms:created xsi:type="dcterms:W3CDTF">2021-03-31T23:20:20Z</dcterms:created>
  <dcterms:modified xsi:type="dcterms:W3CDTF">2021-04-27T14:51:25Z</dcterms:modified>
  <dc:language>fr-FR</dc:language>
</cp:coreProperties>
</file>