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6" r:id="rId10"/>
    <p:sldId id="263" r:id="rId11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3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1BE785D-71B2-4478-98B7-DC369611EF2D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0000" y="2844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web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180000" y="504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web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2772000" y="288000"/>
            <a:ext cx="2880000" cy="3240000"/>
          </a:xfrm>
          <a:custGeom>
            <a:avLst/>
            <a:gdLst/>
            <a:ahLst/>
            <a:cxnLst/>
            <a:rect l="0" t="0" r="r" b="b"/>
            <a:pathLst>
              <a:path w="8002" h="9002">
                <a:moveTo>
                  <a:pt x="1333" y="0"/>
                </a:moveTo>
                <a:lnTo>
                  <a:pt x="1334" y="0"/>
                </a:lnTo>
                <a:cubicBezTo>
                  <a:pt x="1099" y="0"/>
                  <a:pt x="869" y="62"/>
                  <a:pt x="667" y="179"/>
                </a:cubicBezTo>
                <a:cubicBezTo>
                  <a:pt x="464" y="296"/>
                  <a:pt x="296" y="464"/>
                  <a:pt x="179" y="667"/>
                </a:cubicBezTo>
                <a:cubicBezTo>
                  <a:pt x="62" y="869"/>
                  <a:pt x="0" y="1099"/>
                  <a:pt x="0" y="1334"/>
                </a:cubicBezTo>
                <a:lnTo>
                  <a:pt x="0" y="7667"/>
                </a:lnTo>
                <a:lnTo>
                  <a:pt x="0" y="7668"/>
                </a:lnTo>
                <a:cubicBezTo>
                  <a:pt x="0" y="7902"/>
                  <a:pt x="62" y="8132"/>
                  <a:pt x="179" y="8334"/>
                </a:cubicBezTo>
                <a:cubicBezTo>
                  <a:pt x="296" y="8537"/>
                  <a:pt x="464" y="8705"/>
                  <a:pt x="667" y="8822"/>
                </a:cubicBezTo>
                <a:cubicBezTo>
                  <a:pt x="869" y="8939"/>
                  <a:pt x="1099" y="9001"/>
                  <a:pt x="1334" y="9001"/>
                </a:cubicBezTo>
                <a:lnTo>
                  <a:pt x="6667" y="9001"/>
                </a:lnTo>
                <a:lnTo>
                  <a:pt x="6668" y="9001"/>
                </a:lnTo>
                <a:cubicBezTo>
                  <a:pt x="6902" y="9001"/>
                  <a:pt x="7132" y="8939"/>
                  <a:pt x="7334" y="8822"/>
                </a:cubicBezTo>
                <a:cubicBezTo>
                  <a:pt x="7537" y="8705"/>
                  <a:pt x="7705" y="8537"/>
                  <a:pt x="7822" y="8334"/>
                </a:cubicBezTo>
                <a:cubicBezTo>
                  <a:pt x="7939" y="8132"/>
                  <a:pt x="8001" y="7902"/>
                  <a:pt x="8001" y="7668"/>
                </a:cubicBezTo>
                <a:lnTo>
                  <a:pt x="8001" y="1333"/>
                </a:lnTo>
                <a:lnTo>
                  <a:pt x="8001" y="1334"/>
                </a:lnTo>
                <a:lnTo>
                  <a:pt x="8001" y="1334"/>
                </a:lnTo>
                <a:cubicBezTo>
                  <a:pt x="8001" y="1099"/>
                  <a:pt x="7939" y="869"/>
                  <a:pt x="7822" y="667"/>
                </a:cubicBezTo>
                <a:cubicBezTo>
                  <a:pt x="7705" y="464"/>
                  <a:pt x="7537" y="296"/>
                  <a:pt x="7334" y="179"/>
                </a:cubicBezTo>
                <a:cubicBezTo>
                  <a:pt x="7132" y="62"/>
                  <a:pt x="6902" y="0"/>
                  <a:pt x="6668" y="0"/>
                </a:cubicBezTo>
                <a:lnTo>
                  <a:pt x="133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2952000" y="684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jamaique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3816000" y="684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gwada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7380000" y="2160360"/>
            <a:ext cx="1620000" cy="2879640"/>
          </a:xfrm>
          <a:custGeom>
            <a:avLst/>
            <a:gdLst/>
            <a:ahLst/>
            <a:cxnLst/>
            <a:rect l="0" t="0" r="r" b="b"/>
            <a:pathLst>
              <a:path w="4502" h="8001">
                <a:moveTo>
                  <a:pt x="750" y="0"/>
                </a:moveTo>
                <a:lnTo>
                  <a:pt x="750" y="0"/>
                </a:lnTo>
                <a:cubicBezTo>
                  <a:pt x="618" y="0"/>
                  <a:pt x="489" y="35"/>
                  <a:pt x="375" y="101"/>
                </a:cubicBezTo>
                <a:cubicBezTo>
                  <a:pt x="261" y="166"/>
                  <a:pt x="166" y="261"/>
                  <a:pt x="101" y="375"/>
                </a:cubicBezTo>
                <a:cubicBezTo>
                  <a:pt x="35" y="489"/>
                  <a:pt x="0" y="618"/>
                  <a:pt x="0" y="750"/>
                </a:cubicBezTo>
                <a:lnTo>
                  <a:pt x="0" y="7249"/>
                </a:lnTo>
                <a:lnTo>
                  <a:pt x="0" y="7250"/>
                </a:lnTo>
                <a:cubicBezTo>
                  <a:pt x="0" y="7382"/>
                  <a:pt x="35" y="7511"/>
                  <a:pt x="101" y="7625"/>
                </a:cubicBezTo>
                <a:cubicBezTo>
                  <a:pt x="166" y="7739"/>
                  <a:pt x="261" y="7834"/>
                  <a:pt x="375" y="7899"/>
                </a:cubicBezTo>
                <a:cubicBezTo>
                  <a:pt x="489" y="7965"/>
                  <a:pt x="618" y="8000"/>
                  <a:pt x="750" y="8000"/>
                </a:cubicBezTo>
                <a:lnTo>
                  <a:pt x="3750" y="8000"/>
                </a:lnTo>
                <a:lnTo>
                  <a:pt x="3751" y="8000"/>
                </a:lnTo>
                <a:cubicBezTo>
                  <a:pt x="3883" y="8000"/>
                  <a:pt x="4012" y="7965"/>
                  <a:pt x="4126" y="7899"/>
                </a:cubicBezTo>
                <a:cubicBezTo>
                  <a:pt x="4240" y="7834"/>
                  <a:pt x="4335" y="7739"/>
                  <a:pt x="4400" y="7625"/>
                </a:cubicBezTo>
                <a:cubicBezTo>
                  <a:pt x="4466" y="7511"/>
                  <a:pt x="4501" y="7382"/>
                  <a:pt x="4501" y="7250"/>
                </a:cubicBezTo>
                <a:lnTo>
                  <a:pt x="4501" y="750"/>
                </a:lnTo>
                <a:lnTo>
                  <a:pt x="4501" y="750"/>
                </a:lnTo>
                <a:lnTo>
                  <a:pt x="4501" y="750"/>
                </a:lnTo>
                <a:cubicBezTo>
                  <a:pt x="4501" y="618"/>
                  <a:pt x="4466" y="489"/>
                  <a:pt x="4400" y="375"/>
                </a:cubicBezTo>
                <a:cubicBezTo>
                  <a:pt x="4335" y="261"/>
                  <a:pt x="4240" y="166"/>
                  <a:pt x="4126" y="101"/>
                </a:cubicBezTo>
                <a:cubicBezTo>
                  <a:pt x="4012" y="35"/>
                  <a:pt x="3883" y="0"/>
                  <a:pt x="3751" y="0"/>
                </a:cubicBezTo>
                <a:lnTo>
                  <a:pt x="75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952000" y="205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barbade</a:t>
            </a:r>
          </a:p>
        </p:txBody>
      </p:sp>
      <p:sp>
        <p:nvSpPr>
          <p:cNvPr id="48" name="CustomShape 8"/>
          <p:cNvSpPr/>
          <p:nvPr/>
        </p:nvSpPr>
        <p:spPr>
          <a:xfrm>
            <a:off x="3816000" y="205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martinique</a:t>
            </a:r>
          </a:p>
        </p:txBody>
      </p:sp>
      <p:sp>
        <p:nvSpPr>
          <p:cNvPr id="49" name="CustomShape 9"/>
          <p:cNvSpPr/>
          <p:nvPr/>
        </p:nvSpPr>
        <p:spPr>
          <a:xfrm>
            <a:off x="4752000" y="1368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pays</a:t>
            </a:r>
          </a:p>
        </p:txBody>
      </p:sp>
      <p:sp>
        <p:nvSpPr>
          <p:cNvPr id="50" name="CustomShape 10"/>
          <p:cNvSpPr/>
          <p:nvPr/>
        </p:nvSpPr>
        <p:spPr>
          <a:xfrm>
            <a:off x="1080000" y="1440000"/>
            <a:ext cx="1152000" cy="1080000"/>
          </a:xfrm>
          <a:custGeom>
            <a:avLst/>
            <a:gdLst/>
            <a:ahLst/>
            <a:cxnLst/>
            <a:rect l="0" t="0" r="r" b="b"/>
            <a:pathLst>
              <a:path w="3202" h="3002">
                <a:moveTo>
                  <a:pt x="1615" y="0"/>
                </a:moveTo>
                <a:lnTo>
                  <a:pt x="3201" y="3001"/>
                </a:lnTo>
                <a:lnTo>
                  <a:pt x="0" y="3001"/>
                </a:lnTo>
                <a:lnTo>
                  <a:pt x="1615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Scraping</a:t>
            </a:r>
          </a:p>
        </p:txBody>
      </p:sp>
      <p:sp>
        <p:nvSpPr>
          <p:cNvPr id="51" name="CustomShape 11"/>
          <p:cNvSpPr/>
          <p:nvPr/>
        </p:nvSpPr>
        <p:spPr>
          <a:xfrm>
            <a:off x="4716000" y="4428360"/>
            <a:ext cx="540000" cy="900000"/>
          </a:xfrm>
          <a:prstGeom prst="can">
            <a:avLst>
              <a:gd name="adj" fmla="val 25000"/>
            </a:avLst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API</a:t>
            </a:r>
          </a:p>
        </p:txBody>
      </p:sp>
      <p:sp>
        <p:nvSpPr>
          <p:cNvPr id="52" name="CustomShape 12"/>
          <p:cNvSpPr/>
          <p:nvPr/>
        </p:nvSpPr>
        <p:spPr>
          <a:xfrm>
            <a:off x="3996000" y="4392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ebay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7344000" y="1512000"/>
            <a:ext cx="1440000" cy="46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user</a:t>
            </a:r>
          </a:p>
        </p:txBody>
      </p:sp>
      <p:sp>
        <p:nvSpPr>
          <p:cNvPr id="54" name="CustomShape 14"/>
          <p:cNvSpPr/>
          <p:nvPr/>
        </p:nvSpPr>
        <p:spPr>
          <a:xfrm>
            <a:off x="7488000" y="2412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100" b="0" strike="noStrike" spc="-1" dirty="0" err="1">
                <a:latin typeface="Arial"/>
              </a:rPr>
              <a:t>user_collection_BDD</a:t>
            </a:r>
            <a:endParaRPr lang="fr-FR" sz="1100" b="0" strike="noStrike" spc="-1" dirty="0">
              <a:latin typeface="Arial"/>
            </a:endParaRPr>
          </a:p>
          <a:p>
            <a:pPr algn="ctr"/>
            <a:endParaRPr lang="fr-FR" sz="1100" b="0" strike="noStrike" spc="-1" dirty="0">
              <a:latin typeface="Arial"/>
            </a:endParaRPr>
          </a:p>
          <a:p>
            <a:pPr algn="ctr"/>
            <a:endParaRPr lang="fr-FR" sz="1100" b="0" strike="noStrike" spc="-1" dirty="0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7488000" y="3636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user_prix.json</a:t>
            </a:r>
          </a:p>
        </p:txBody>
      </p:sp>
      <p:sp>
        <p:nvSpPr>
          <p:cNvPr id="56" name="CustomShape 16"/>
          <p:cNvSpPr/>
          <p:nvPr/>
        </p:nvSpPr>
        <p:spPr>
          <a:xfrm>
            <a:off x="5760360" y="1296720"/>
            <a:ext cx="1439640" cy="1259280"/>
          </a:xfrm>
          <a:custGeom>
            <a:avLst/>
            <a:gdLst/>
            <a:ahLst/>
            <a:cxnLst/>
            <a:rect l="0" t="0" r="r" b="b"/>
            <a:pathLst>
              <a:path w="4001" h="3500">
                <a:moveTo>
                  <a:pt x="2000" y="0"/>
                </a:moveTo>
                <a:lnTo>
                  <a:pt x="4000" y="3499"/>
                </a:lnTo>
                <a:lnTo>
                  <a:pt x="0" y="3499"/>
                </a:lnTo>
                <a:lnTo>
                  <a:pt x="200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flask/django ??</a:t>
            </a:r>
          </a:p>
        </p:txBody>
      </p:sp>
      <p:cxnSp>
        <p:nvCxnSpPr>
          <p:cNvPr id="5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8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59" name="Line 19"/>
          <p:cNvSpPr/>
          <p:nvPr/>
        </p:nvSpPr>
        <p:spPr>
          <a:xfrm>
            <a:off x="1980000" y="198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20"/>
          <p:cNvSpPr/>
          <p:nvPr/>
        </p:nvSpPr>
        <p:spPr>
          <a:xfrm flipV="1">
            <a:off x="4500000" y="3636360"/>
            <a:ext cx="0" cy="82728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1"/>
          <p:cNvSpPr/>
          <p:nvPr/>
        </p:nvSpPr>
        <p:spPr>
          <a:xfrm flipV="1">
            <a:off x="5256000" y="4500000"/>
            <a:ext cx="2232000" cy="360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2"/>
          <p:cNvSpPr/>
          <p:nvPr/>
        </p:nvSpPr>
        <p:spPr>
          <a:xfrm>
            <a:off x="5580000" y="2880000"/>
            <a:ext cx="1908000" cy="180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Shape 25"/>
          <p:cNvSpPr txBox="1"/>
          <p:nvPr/>
        </p:nvSpPr>
        <p:spPr>
          <a:xfrm>
            <a:off x="8964000" y="2520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formulaire</a:t>
            </a:r>
          </a:p>
        </p:txBody>
      </p:sp>
      <p:sp>
        <p:nvSpPr>
          <p:cNvPr id="66" name="TextShape 26"/>
          <p:cNvSpPr txBox="1"/>
          <p:nvPr/>
        </p:nvSpPr>
        <p:spPr>
          <a:xfrm>
            <a:off x="3240000" y="32436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 err="1">
                <a:latin typeface="Arial"/>
              </a:rPr>
              <a:t>Collection_gal_BDD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7" name="Line 27"/>
          <p:cNvSpPr/>
          <p:nvPr/>
        </p:nvSpPr>
        <p:spPr>
          <a:xfrm>
            <a:off x="8532000" y="288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3555720" y="3240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 dirty="0" err="1">
                <a:latin typeface="Arial"/>
              </a:rPr>
              <a:t>postgres</a:t>
            </a:r>
            <a:r>
              <a:rPr lang="fr-FR" sz="1500" b="0" strike="noStrike" spc="-1" dirty="0">
                <a:latin typeface="Arial"/>
              </a:rPr>
              <a:t>/mongo ??</a:t>
            </a:r>
          </a:p>
        </p:txBody>
      </p:sp>
      <p:sp>
        <p:nvSpPr>
          <p:cNvPr id="69" name="CustomShape 29"/>
          <p:cNvSpPr/>
          <p:nvPr/>
        </p:nvSpPr>
        <p:spPr>
          <a:xfrm>
            <a:off x="7507440" y="4752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>
                <a:latin typeface="Arial"/>
              </a:rPr>
              <a:t>sqlite3/nosql ??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3"/>
          <p:cNvSpPr/>
          <p:nvPr/>
        </p:nvSpPr>
        <p:spPr>
          <a:xfrm>
            <a:off x="2177582" y="147484"/>
            <a:ext cx="4542101" cy="5449529"/>
          </a:xfrm>
          <a:custGeom>
            <a:avLst/>
            <a:gdLst/>
            <a:ahLst/>
            <a:cxnLst/>
            <a:rect l="0" t="0" r="r" b="b"/>
            <a:pathLst>
              <a:path w="14302" h="10702">
                <a:moveTo>
                  <a:pt x="1783" y="0"/>
                </a:moveTo>
                <a:lnTo>
                  <a:pt x="1784" y="0"/>
                </a:lnTo>
                <a:cubicBezTo>
                  <a:pt x="1470" y="0"/>
                  <a:pt x="1163" y="82"/>
                  <a:pt x="892" y="239"/>
                </a:cubicBezTo>
                <a:cubicBezTo>
                  <a:pt x="621" y="395"/>
                  <a:pt x="395" y="621"/>
                  <a:pt x="239" y="892"/>
                </a:cubicBezTo>
                <a:cubicBezTo>
                  <a:pt x="82" y="1163"/>
                  <a:pt x="0" y="1470"/>
                  <a:pt x="0" y="1784"/>
                </a:cubicBezTo>
                <a:lnTo>
                  <a:pt x="0" y="8917"/>
                </a:lnTo>
                <a:lnTo>
                  <a:pt x="0" y="8918"/>
                </a:lnTo>
                <a:cubicBezTo>
                  <a:pt x="0" y="9231"/>
                  <a:pt x="82" y="9538"/>
                  <a:pt x="239" y="9809"/>
                </a:cubicBezTo>
                <a:cubicBezTo>
                  <a:pt x="395" y="10080"/>
                  <a:pt x="621" y="10306"/>
                  <a:pt x="892" y="10462"/>
                </a:cubicBezTo>
                <a:cubicBezTo>
                  <a:pt x="1163" y="10619"/>
                  <a:pt x="1470" y="10701"/>
                  <a:pt x="1784" y="10701"/>
                </a:cubicBezTo>
                <a:lnTo>
                  <a:pt x="12517" y="10701"/>
                </a:lnTo>
                <a:lnTo>
                  <a:pt x="12518" y="10701"/>
                </a:lnTo>
                <a:cubicBezTo>
                  <a:pt x="12831" y="10701"/>
                  <a:pt x="13138" y="10619"/>
                  <a:pt x="13409" y="10462"/>
                </a:cubicBezTo>
                <a:cubicBezTo>
                  <a:pt x="13680" y="10306"/>
                  <a:pt x="13906" y="10080"/>
                  <a:pt x="14062" y="9809"/>
                </a:cubicBezTo>
                <a:cubicBezTo>
                  <a:pt x="14219" y="9538"/>
                  <a:pt x="14301" y="9231"/>
                  <a:pt x="14301" y="8918"/>
                </a:cubicBezTo>
                <a:lnTo>
                  <a:pt x="14301" y="1783"/>
                </a:lnTo>
                <a:lnTo>
                  <a:pt x="14301" y="1784"/>
                </a:lnTo>
                <a:lnTo>
                  <a:pt x="14301" y="1783"/>
                </a:lnTo>
                <a:cubicBezTo>
                  <a:pt x="14301" y="1470"/>
                  <a:pt x="14219" y="1163"/>
                  <a:pt x="14062" y="892"/>
                </a:cubicBezTo>
                <a:cubicBezTo>
                  <a:pt x="13906" y="621"/>
                  <a:pt x="13680" y="395"/>
                  <a:pt x="13409" y="239"/>
                </a:cubicBezTo>
                <a:cubicBezTo>
                  <a:pt x="13138" y="82"/>
                  <a:pt x="12831" y="0"/>
                  <a:pt x="12518" y="0"/>
                </a:cubicBezTo>
                <a:lnTo>
                  <a:pt x="178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85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88" name="TextShape 19"/>
          <p:cNvSpPr txBox="1"/>
          <p:nvPr/>
        </p:nvSpPr>
        <p:spPr>
          <a:xfrm>
            <a:off x="574891" y="2920188"/>
            <a:ext cx="1123340" cy="70789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b="0" strike="noStrike" spc="-1" dirty="0">
                <a:latin typeface="Arial"/>
              </a:rPr>
              <a:t>User App</a:t>
            </a:r>
          </a:p>
        </p:txBody>
      </p:sp>
      <p:sp>
        <p:nvSpPr>
          <p:cNvPr id="91" name="TextShape 22"/>
          <p:cNvSpPr txBox="1"/>
          <p:nvPr/>
        </p:nvSpPr>
        <p:spPr>
          <a:xfrm>
            <a:off x="2520312" y="200967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i="1" strike="noStrike" spc="-1" dirty="0">
                <a:latin typeface="Arial"/>
              </a:rPr>
              <a:t>App management</a:t>
            </a:r>
          </a:p>
        </p:txBody>
      </p:sp>
      <p:cxnSp>
        <p:nvCxnSpPr>
          <p:cNvPr id="95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9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79477EF-E4CB-4AEB-97DD-0961D3FD8566}"/>
              </a:ext>
            </a:extLst>
          </p:cNvPr>
          <p:cNvSpPr/>
          <p:nvPr/>
        </p:nvSpPr>
        <p:spPr>
          <a:xfrm>
            <a:off x="3829788" y="1673685"/>
            <a:ext cx="1440000" cy="501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create</a:t>
            </a:r>
            <a:endParaRPr lang="fr-FR" dirty="0"/>
          </a:p>
        </p:txBody>
      </p:sp>
      <p:sp>
        <p:nvSpPr>
          <p:cNvPr id="26" name="TextShape 22">
            <a:extLst>
              <a:ext uri="{FF2B5EF4-FFF2-40B4-BE49-F238E27FC236}">
                <a16:creationId xmlns:a16="http://schemas.microsoft.com/office/drawing/2014/main" id="{2FFEF85F-5236-45CE-B6C4-5C2ED13E93FD}"/>
              </a:ext>
            </a:extLst>
          </p:cNvPr>
          <p:cNvSpPr txBox="1"/>
          <p:nvPr/>
        </p:nvSpPr>
        <p:spPr>
          <a:xfrm>
            <a:off x="7613425" y="-592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i="1" strike="noStrike" spc="-1" dirty="0">
                <a:latin typeface="Arial"/>
              </a:rPr>
              <a:t>Cas d’utilisation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5984C3-BAD1-463B-8139-DF41BBFDD144}"/>
              </a:ext>
            </a:extLst>
          </p:cNvPr>
          <p:cNvSpPr/>
          <p:nvPr/>
        </p:nvSpPr>
        <p:spPr>
          <a:xfrm>
            <a:off x="3818861" y="2454565"/>
            <a:ext cx="1440000" cy="526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</a:t>
            </a:r>
            <a:r>
              <a:rPr lang="fr-FR" sz="1200" spc="-1" dirty="0" err="1">
                <a:solidFill>
                  <a:prstClr val="black"/>
                </a:solidFill>
                <a:latin typeface="Arial"/>
                <a:ea typeface="DejaVu Sans"/>
                <a:cs typeface="DejaVu Sans"/>
              </a:rPr>
              <a:t>read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algn="ctr"/>
            <a:endParaRPr lang="fr-FR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B85E52-D598-4CF4-AA32-0337F91E0CC0}"/>
              </a:ext>
            </a:extLst>
          </p:cNvPr>
          <p:cNvSpPr/>
          <p:nvPr/>
        </p:nvSpPr>
        <p:spPr>
          <a:xfrm>
            <a:off x="3824369" y="3296146"/>
            <a:ext cx="1440000" cy="612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</a:t>
            </a:r>
            <a:r>
              <a:rPr lang="fr-FR" sz="1200" spc="-1" dirty="0" err="1">
                <a:solidFill>
                  <a:prstClr val="black"/>
                </a:solidFill>
                <a:latin typeface="Arial"/>
                <a:ea typeface="DejaVu Sans"/>
                <a:cs typeface="DejaVu Sans"/>
              </a:rPr>
              <a:t>edit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algn="ctr"/>
            <a:endParaRPr lang="fr-FR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4C86A4-C52E-4F3B-97F1-7961FF8F8DEC}"/>
              </a:ext>
            </a:extLst>
          </p:cNvPr>
          <p:cNvSpPr/>
          <p:nvPr/>
        </p:nvSpPr>
        <p:spPr>
          <a:xfrm>
            <a:off x="3829788" y="4203292"/>
            <a:ext cx="1440000" cy="612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</a:t>
            </a:r>
            <a:r>
              <a:rPr kumimoji="0" lang="fr-FR" sz="1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add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algn="ctr"/>
            <a:endParaRPr lang="fr-F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EF912-717B-4DE3-9ED2-792EE02865DD}"/>
              </a:ext>
            </a:extLst>
          </p:cNvPr>
          <p:cNvSpPr/>
          <p:nvPr/>
        </p:nvSpPr>
        <p:spPr>
          <a:xfrm>
            <a:off x="3829788" y="5036574"/>
            <a:ext cx="1440000" cy="526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</a:t>
            </a:r>
            <a:r>
              <a:rPr kumimoji="0" lang="fr-FR" sz="12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delete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algn="ctr"/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4012EA-AF98-4227-9FBC-0ED127D62212}"/>
              </a:ext>
            </a:extLst>
          </p:cNvPr>
          <p:cNvCxnSpPr>
            <a:cxnSpLocks/>
            <a:stCxn id="88" idx="3"/>
            <a:endCxn id="2" idx="2"/>
          </p:cNvCxnSpPr>
          <p:nvPr/>
        </p:nvCxnSpPr>
        <p:spPr>
          <a:xfrm flipV="1">
            <a:off x="1698231" y="1924429"/>
            <a:ext cx="2131557" cy="134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3D2AD1-ED90-4A3F-BC73-A7AB3D45AC5A}"/>
              </a:ext>
            </a:extLst>
          </p:cNvPr>
          <p:cNvCxnSpPr>
            <a:cxnSpLocks/>
            <a:stCxn id="88" idx="3"/>
            <a:endCxn id="27" idx="2"/>
          </p:cNvCxnSpPr>
          <p:nvPr/>
        </p:nvCxnSpPr>
        <p:spPr>
          <a:xfrm flipV="1">
            <a:off x="1698231" y="2717889"/>
            <a:ext cx="2120630" cy="55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150B4B-82C2-42FE-9228-42588EAD8252}"/>
              </a:ext>
            </a:extLst>
          </p:cNvPr>
          <p:cNvCxnSpPr>
            <a:cxnSpLocks/>
            <a:stCxn id="88" idx="3"/>
            <a:endCxn id="28" idx="2"/>
          </p:cNvCxnSpPr>
          <p:nvPr/>
        </p:nvCxnSpPr>
        <p:spPr>
          <a:xfrm>
            <a:off x="1698231" y="3274135"/>
            <a:ext cx="2126138" cy="32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47934E-5478-4BBE-870E-CEA44EF4C824}"/>
              </a:ext>
            </a:extLst>
          </p:cNvPr>
          <p:cNvCxnSpPr>
            <a:stCxn id="88" idx="3"/>
            <a:endCxn id="29" idx="2"/>
          </p:cNvCxnSpPr>
          <p:nvPr/>
        </p:nvCxnSpPr>
        <p:spPr>
          <a:xfrm>
            <a:off x="1698231" y="3274135"/>
            <a:ext cx="2131557" cy="12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BE008F-5203-485A-9E86-383BD15FD446}"/>
              </a:ext>
            </a:extLst>
          </p:cNvPr>
          <p:cNvCxnSpPr>
            <a:stCxn id="88" idx="3"/>
            <a:endCxn id="30" idx="2"/>
          </p:cNvCxnSpPr>
          <p:nvPr/>
        </p:nvCxnSpPr>
        <p:spPr>
          <a:xfrm>
            <a:off x="1698231" y="3274135"/>
            <a:ext cx="2131557" cy="202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19">
            <a:extLst>
              <a:ext uri="{FF2B5EF4-FFF2-40B4-BE49-F238E27FC236}">
                <a16:creationId xmlns:a16="http://schemas.microsoft.com/office/drawing/2014/main" id="{9B494235-D158-4A6C-B166-C28218B3F766}"/>
              </a:ext>
            </a:extLst>
          </p:cNvPr>
          <p:cNvSpPr txBox="1"/>
          <p:nvPr/>
        </p:nvSpPr>
        <p:spPr>
          <a:xfrm>
            <a:off x="727687" y="877883"/>
            <a:ext cx="1123340" cy="51930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b="0" strike="noStrike" spc="-1" dirty="0">
                <a:latin typeface="Arial"/>
              </a:rPr>
              <a:t>Visitor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9B9B53-5A23-4CA7-9220-854E73D6C003}"/>
              </a:ext>
            </a:extLst>
          </p:cNvPr>
          <p:cNvSpPr/>
          <p:nvPr/>
        </p:nvSpPr>
        <p:spPr>
          <a:xfrm>
            <a:off x="3829788" y="803535"/>
            <a:ext cx="1440000" cy="501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login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F8FBF-1336-4E10-B051-B84276893DB3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 flipV="1">
            <a:off x="1851027" y="1054279"/>
            <a:ext cx="1978761" cy="8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F612F3-FDA3-401B-988F-0EABECACB12D}"/>
              </a:ext>
            </a:extLst>
          </p:cNvPr>
          <p:cNvSpPr txBox="1"/>
          <p:nvPr/>
        </p:nvSpPr>
        <p:spPr>
          <a:xfrm>
            <a:off x="7713406" y="1305022"/>
            <a:ext cx="1784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À renseigner: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Donnée d’entrée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Scénario principal</a:t>
            </a:r>
          </a:p>
        </p:txBody>
      </p:sp>
    </p:spTree>
    <p:extLst>
      <p:ext uri="{BB962C8B-B14F-4D97-AF65-F5344CB8AC3E}">
        <p14:creationId xmlns:p14="http://schemas.microsoft.com/office/powerpoint/2010/main" val="23970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08000" y="3528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Source Web 2</a:t>
            </a:r>
          </a:p>
        </p:txBody>
      </p:sp>
      <p:sp>
        <p:nvSpPr>
          <p:cNvPr id="71" name="CustomShape 2"/>
          <p:cNvSpPr/>
          <p:nvPr/>
        </p:nvSpPr>
        <p:spPr>
          <a:xfrm>
            <a:off x="108000" y="1188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Source web 1</a:t>
            </a:r>
          </a:p>
        </p:txBody>
      </p:sp>
      <p:sp>
        <p:nvSpPr>
          <p:cNvPr id="72" name="CustomShape 3"/>
          <p:cNvSpPr/>
          <p:nvPr/>
        </p:nvSpPr>
        <p:spPr>
          <a:xfrm>
            <a:off x="2772000" y="540000"/>
            <a:ext cx="5148000" cy="3852000"/>
          </a:xfrm>
          <a:custGeom>
            <a:avLst/>
            <a:gdLst/>
            <a:ahLst/>
            <a:cxnLst/>
            <a:rect l="0" t="0" r="r" b="b"/>
            <a:pathLst>
              <a:path w="14302" h="10702">
                <a:moveTo>
                  <a:pt x="1783" y="0"/>
                </a:moveTo>
                <a:lnTo>
                  <a:pt x="1784" y="0"/>
                </a:lnTo>
                <a:cubicBezTo>
                  <a:pt x="1470" y="0"/>
                  <a:pt x="1163" y="82"/>
                  <a:pt x="892" y="239"/>
                </a:cubicBezTo>
                <a:cubicBezTo>
                  <a:pt x="621" y="395"/>
                  <a:pt x="395" y="621"/>
                  <a:pt x="239" y="892"/>
                </a:cubicBezTo>
                <a:cubicBezTo>
                  <a:pt x="82" y="1163"/>
                  <a:pt x="0" y="1470"/>
                  <a:pt x="0" y="1784"/>
                </a:cubicBezTo>
                <a:lnTo>
                  <a:pt x="0" y="8917"/>
                </a:lnTo>
                <a:lnTo>
                  <a:pt x="0" y="8918"/>
                </a:lnTo>
                <a:cubicBezTo>
                  <a:pt x="0" y="9231"/>
                  <a:pt x="82" y="9538"/>
                  <a:pt x="239" y="9809"/>
                </a:cubicBezTo>
                <a:cubicBezTo>
                  <a:pt x="395" y="10080"/>
                  <a:pt x="621" y="10306"/>
                  <a:pt x="892" y="10462"/>
                </a:cubicBezTo>
                <a:cubicBezTo>
                  <a:pt x="1163" y="10619"/>
                  <a:pt x="1470" y="10701"/>
                  <a:pt x="1784" y="10701"/>
                </a:cubicBezTo>
                <a:lnTo>
                  <a:pt x="12517" y="10701"/>
                </a:lnTo>
                <a:lnTo>
                  <a:pt x="12518" y="10701"/>
                </a:lnTo>
                <a:cubicBezTo>
                  <a:pt x="12831" y="10701"/>
                  <a:pt x="13138" y="10619"/>
                  <a:pt x="13409" y="10462"/>
                </a:cubicBezTo>
                <a:cubicBezTo>
                  <a:pt x="13680" y="10306"/>
                  <a:pt x="13906" y="10080"/>
                  <a:pt x="14062" y="9809"/>
                </a:cubicBezTo>
                <a:cubicBezTo>
                  <a:pt x="14219" y="9538"/>
                  <a:pt x="14301" y="9231"/>
                  <a:pt x="14301" y="8918"/>
                </a:cubicBezTo>
                <a:lnTo>
                  <a:pt x="14301" y="1783"/>
                </a:lnTo>
                <a:lnTo>
                  <a:pt x="14301" y="1784"/>
                </a:lnTo>
                <a:lnTo>
                  <a:pt x="14301" y="1783"/>
                </a:lnTo>
                <a:cubicBezTo>
                  <a:pt x="14301" y="1470"/>
                  <a:pt x="14219" y="1163"/>
                  <a:pt x="14062" y="892"/>
                </a:cubicBezTo>
                <a:cubicBezTo>
                  <a:pt x="13906" y="621"/>
                  <a:pt x="13680" y="395"/>
                  <a:pt x="13409" y="239"/>
                </a:cubicBezTo>
                <a:cubicBezTo>
                  <a:pt x="13138" y="82"/>
                  <a:pt x="12831" y="0"/>
                  <a:pt x="12518" y="0"/>
                </a:cubicBezTo>
                <a:lnTo>
                  <a:pt x="178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2952000" y="79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jamaique</a:t>
            </a:r>
          </a:p>
        </p:txBody>
      </p:sp>
      <p:sp>
        <p:nvSpPr>
          <p:cNvPr id="74" name="CustomShape 5"/>
          <p:cNvSpPr/>
          <p:nvPr/>
        </p:nvSpPr>
        <p:spPr>
          <a:xfrm>
            <a:off x="3816000" y="792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gwada</a:t>
            </a:r>
          </a:p>
        </p:txBody>
      </p:sp>
      <p:sp>
        <p:nvSpPr>
          <p:cNvPr id="75" name="CustomShape 6"/>
          <p:cNvSpPr/>
          <p:nvPr/>
        </p:nvSpPr>
        <p:spPr>
          <a:xfrm>
            <a:off x="2988000" y="3060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barbade</a:t>
            </a:r>
          </a:p>
        </p:txBody>
      </p:sp>
      <p:sp>
        <p:nvSpPr>
          <p:cNvPr id="76" name="CustomShape 7"/>
          <p:cNvSpPr/>
          <p:nvPr/>
        </p:nvSpPr>
        <p:spPr>
          <a:xfrm>
            <a:off x="3852000" y="3060360"/>
            <a:ext cx="720000" cy="108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latin typeface="Arial"/>
              </a:rPr>
              <a:t>martinique</a:t>
            </a:r>
          </a:p>
        </p:txBody>
      </p:sp>
      <p:sp>
        <p:nvSpPr>
          <p:cNvPr id="77" name="CustomShape 8"/>
          <p:cNvSpPr/>
          <p:nvPr/>
        </p:nvSpPr>
        <p:spPr>
          <a:xfrm>
            <a:off x="3456000" y="2052000"/>
            <a:ext cx="720000" cy="8283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pays</a:t>
            </a:r>
          </a:p>
        </p:txBody>
      </p:sp>
      <p:sp>
        <p:nvSpPr>
          <p:cNvPr id="78" name="CustomShape 9"/>
          <p:cNvSpPr/>
          <p:nvPr/>
        </p:nvSpPr>
        <p:spPr>
          <a:xfrm>
            <a:off x="1008000" y="2124000"/>
            <a:ext cx="1152000" cy="1080000"/>
          </a:xfrm>
          <a:custGeom>
            <a:avLst/>
            <a:gdLst/>
            <a:ahLst/>
            <a:cxnLst/>
            <a:rect l="0" t="0" r="r" b="b"/>
            <a:pathLst>
              <a:path w="3202" h="3002">
                <a:moveTo>
                  <a:pt x="1615" y="0"/>
                </a:moveTo>
                <a:lnTo>
                  <a:pt x="3201" y="3001"/>
                </a:lnTo>
                <a:lnTo>
                  <a:pt x="0" y="3001"/>
                </a:lnTo>
                <a:lnTo>
                  <a:pt x="1615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Scraping</a:t>
            </a:r>
          </a:p>
        </p:txBody>
      </p:sp>
      <p:sp>
        <p:nvSpPr>
          <p:cNvPr id="79" name="CustomShape 10"/>
          <p:cNvSpPr/>
          <p:nvPr/>
        </p:nvSpPr>
        <p:spPr>
          <a:xfrm>
            <a:off x="5292000" y="4608360"/>
            <a:ext cx="540000" cy="900000"/>
          </a:xfrm>
          <a:prstGeom prst="can">
            <a:avLst>
              <a:gd name="adj" fmla="val 25000"/>
            </a:avLst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API</a:t>
            </a:r>
          </a:p>
        </p:txBody>
      </p:sp>
      <p:sp>
        <p:nvSpPr>
          <p:cNvPr id="80" name="CustomShape 11"/>
          <p:cNvSpPr/>
          <p:nvPr/>
        </p:nvSpPr>
        <p:spPr>
          <a:xfrm>
            <a:off x="4572000" y="4572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ebay</a:t>
            </a:r>
          </a:p>
        </p:txBody>
      </p:sp>
      <p:sp>
        <p:nvSpPr>
          <p:cNvPr id="81" name="CustomShape 12"/>
          <p:cNvSpPr/>
          <p:nvPr/>
        </p:nvSpPr>
        <p:spPr>
          <a:xfrm>
            <a:off x="6156000" y="1620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user_collection</a:t>
            </a:r>
          </a:p>
          <a:p>
            <a:pPr algn="ctr"/>
            <a:endParaRPr lang="fr-FR" sz="1300" b="0" strike="noStrike" spc="-1">
              <a:latin typeface="Arial"/>
            </a:endParaRPr>
          </a:p>
          <a:p>
            <a:pPr algn="ctr"/>
            <a:endParaRPr lang="fr-FR" sz="1300" b="0" strike="noStrike" spc="-1">
              <a:latin typeface="Arial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6156000" y="3132000"/>
            <a:ext cx="1260000" cy="684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user_prix.json</a:t>
            </a:r>
          </a:p>
        </p:txBody>
      </p:sp>
      <p:sp>
        <p:nvSpPr>
          <p:cNvPr id="83" name="CustomShape 14"/>
          <p:cNvSpPr/>
          <p:nvPr/>
        </p:nvSpPr>
        <p:spPr>
          <a:xfrm>
            <a:off x="8496360" y="108720"/>
            <a:ext cx="1439640" cy="1259280"/>
          </a:xfrm>
          <a:custGeom>
            <a:avLst/>
            <a:gdLst/>
            <a:ahLst/>
            <a:cxnLst/>
            <a:rect l="0" t="0" r="r" b="b"/>
            <a:pathLst>
              <a:path w="4001" h="3500">
                <a:moveTo>
                  <a:pt x="2000" y="0"/>
                </a:moveTo>
                <a:lnTo>
                  <a:pt x="4000" y="3499"/>
                </a:lnTo>
                <a:lnTo>
                  <a:pt x="0" y="3499"/>
                </a:lnTo>
                <a:lnTo>
                  <a:pt x="200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flask/django ??</a:t>
            </a:r>
          </a:p>
        </p:txBody>
      </p:sp>
      <p:cxnSp>
        <p:nvCxnSpPr>
          <p:cNvPr id="8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85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86" name="Line 17"/>
          <p:cNvSpPr/>
          <p:nvPr/>
        </p:nvSpPr>
        <p:spPr>
          <a:xfrm>
            <a:off x="1908000" y="2664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8"/>
          <p:cNvSpPr/>
          <p:nvPr/>
        </p:nvSpPr>
        <p:spPr>
          <a:xfrm flipV="1">
            <a:off x="4284000" y="2340000"/>
            <a:ext cx="1476000" cy="144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19"/>
          <p:cNvSpPr txBox="1"/>
          <p:nvPr/>
        </p:nvSpPr>
        <p:spPr>
          <a:xfrm>
            <a:off x="8064000" y="169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User</a:t>
            </a:r>
          </a:p>
        </p:txBody>
      </p:sp>
      <p:sp>
        <p:nvSpPr>
          <p:cNvPr id="89" name="TextShape 20"/>
          <p:cNvSpPr txBox="1"/>
          <p:nvPr/>
        </p:nvSpPr>
        <p:spPr>
          <a:xfrm>
            <a:off x="6300000" y="2448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Panier</a:t>
            </a:r>
          </a:p>
        </p:txBody>
      </p:sp>
      <p:sp>
        <p:nvSpPr>
          <p:cNvPr id="90" name="TextShape 21"/>
          <p:cNvSpPr txBox="1"/>
          <p:nvPr/>
        </p:nvSpPr>
        <p:spPr>
          <a:xfrm>
            <a:off x="6264000" y="2124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 dirty="0">
                <a:latin typeface="Arial"/>
              </a:rPr>
              <a:t>formulaire</a:t>
            </a:r>
          </a:p>
        </p:txBody>
      </p:sp>
      <p:sp>
        <p:nvSpPr>
          <p:cNvPr id="91" name="TextShape 22"/>
          <p:cNvSpPr txBox="1"/>
          <p:nvPr/>
        </p:nvSpPr>
        <p:spPr>
          <a:xfrm>
            <a:off x="2988000" y="7236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i="1" strike="noStrike" spc="-1">
                <a:latin typeface="Arial"/>
              </a:rPr>
              <a:t>Collection_gal_BDD</a:t>
            </a:r>
          </a:p>
        </p:txBody>
      </p:sp>
      <p:sp>
        <p:nvSpPr>
          <p:cNvPr id="92" name="Line 23"/>
          <p:cNvSpPr/>
          <p:nvPr/>
        </p:nvSpPr>
        <p:spPr>
          <a:xfrm>
            <a:off x="7632000" y="203832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724000" y="792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>
                <a:latin typeface="Arial"/>
              </a:rPr>
              <a:t>postgres/mongo ??</a:t>
            </a:r>
          </a:p>
        </p:txBody>
      </p:sp>
      <p:sp>
        <p:nvSpPr>
          <p:cNvPr id="94" name="TextShape 25"/>
          <p:cNvSpPr txBox="1"/>
          <p:nvPr/>
        </p:nvSpPr>
        <p:spPr>
          <a:xfrm>
            <a:off x="6300000" y="187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requête</a:t>
            </a:r>
          </a:p>
        </p:txBody>
      </p:sp>
      <p:cxnSp>
        <p:nvCxnSpPr>
          <p:cNvPr id="95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9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97" name="CustomShape 28"/>
          <p:cNvSpPr/>
          <p:nvPr/>
        </p:nvSpPr>
        <p:spPr>
          <a:xfrm>
            <a:off x="8100000" y="2160000"/>
            <a:ext cx="1260000" cy="12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fr-FR" sz="1500" b="0" strike="noStrike" spc="-1">
                <a:latin typeface="Arial"/>
              </a:rPr>
              <a:t>- lire</a:t>
            </a:r>
          </a:p>
          <a:p>
            <a:r>
              <a:rPr lang="fr-FR" sz="1500" b="0" strike="noStrike" spc="-1">
                <a:latin typeface="Arial"/>
              </a:rPr>
              <a:t>- modifier</a:t>
            </a:r>
          </a:p>
          <a:p>
            <a:r>
              <a:rPr lang="fr-FR" sz="1500" b="0" strike="noStrike" spc="-1">
                <a:latin typeface="Arial"/>
              </a:rPr>
              <a:t>- ajouter</a:t>
            </a:r>
          </a:p>
          <a:p>
            <a:r>
              <a:rPr lang="fr-FR" sz="1500" b="0" strike="noStrike" spc="-1">
                <a:latin typeface="Arial"/>
              </a:rPr>
              <a:t>- supprimer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90879" y="1951020"/>
            <a:ext cx="1608479" cy="572699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Rum_data.csv</a:t>
            </a:r>
          </a:p>
        </p:txBody>
      </p:sp>
      <p:sp>
        <p:nvSpPr>
          <p:cNvPr id="71" name="CustomShape 2"/>
          <p:cNvSpPr/>
          <p:nvPr/>
        </p:nvSpPr>
        <p:spPr>
          <a:xfrm>
            <a:off x="266700" y="1188360"/>
            <a:ext cx="1673820" cy="572699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 err="1">
                <a:latin typeface="Arial"/>
              </a:rPr>
              <a:t>Inventaire.excel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772000" y="540000"/>
            <a:ext cx="5148000" cy="3852000"/>
          </a:xfrm>
          <a:custGeom>
            <a:avLst/>
            <a:gdLst/>
            <a:ahLst/>
            <a:cxnLst/>
            <a:rect l="0" t="0" r="r" b="b"/>
            <a:pathLst>
              <a:path w="14302" h="10702">
                <a:moveTo>
                  <a:pt x="1783" y="0"/>
                </a:moveTo>
                <a:lnTo>
                  <a:pt x="1784" y="0"/>
                </a:lnTo>
                <a:cubicBezTo>
                  <a:pt x="1470" y="0"/>
                  <a:pt x="1163" y="82"/>
                  <a:pt x="892" y="239"/>
                </a:cubicBezTo>
                <a:cubicBezTo>
                  <a:pt x="621" y="395"/>
                  <a:pt x="395" y="621"/>
                  <a:pt x="239" y="892"/>
                </a:cubicBezTo>
                <a:cubicBezTo>
                  <a:pt x="82" y="1163"/>
                  <a:pt x="0" y="1470"/>
                  <a:pt x="0" y="1784"/>
                </a:cubicBezTo>
                <a:lnTo>
                  <a:pt x="0" y="8917"/>
                </a:lnTo>
                <a:lnTo>
                  <a:pt x="0" y="8918"/>
                </a:lnTo>
                <a:cubicBezTo>
                  <a:pt x="0" y="9231"/>
                  <a:pt x="82" y="9538"/>
                  <a:pt x="239" y="9809"/>
                </a:cubicBezTo>
                <a:cubicBezTo>
                  <a:pt x="395" y="10080"/>
                  <a:pt x="621" y="10306"/>
                  <a:pt x="892" y="10462"/>
                </a:cubicBezTo>
                <a:cubicBezTo>
                  <a:pt x="1163" y="10619"/>
                  <a:pt x="1470" y="10701"/>
                  <a:pt x="1784" y="10701"/>
                </a:cubicBezTo>
                <a:lnTo>
                  <a:pt x="12517" y="10701"/>
                </a:lnTo>
                <a:lnTo>
                  <a:pt x="12518" y="10701"/>
                </a:lnTo>
                <a:cubicBezTo>
                  <a:pt x="12831" y="10701"/>
                  <a:pt x="13138" y="10619"/>
                  <a:pt x="13409" y="10462"/>
                </a:cubicBezTo>
                <a:cubicBezTo>
                  <a:pt x="13680" y="10306"/>
                  <a:pt x="13906" y="10080"/>
                  <a:pt x="14062" y="9809"/>
                </a:cubicBezTo>
                <a:cubicBezTo>
                  <a:pt x="14219" y="9538"/>
                  <a:pt x="14301" y="9231"/>
                  <a:pt x="14301" y="8918"/>
                </a:cubicBezTo>
                <a:lnTo>
                  <a:pt x="14301" y="1783"/>
                </a:lnTo>
                <a:lnTo>
                  <a:pt x="14301" y="1784"/>
                </a:lnTo>
                <a:lnTo>
                  <a:pt x="14301" y="1783"/>
                </a:lnTo>
                <a:cubicBezTo>
                  <a:pt x="14301" y="1470"/>
                  <a:pt x="14219" y="1163"/>
                  <a:pt x="14062" y="892"/>
                </a:cubicBezTo>
                <a:cubicBezTo>
                  <a:pt x="13906" y="621"/>
                  <a:pt x="13680" y="395"/>
                  <a:pt x="13409" y="239"/>
                </a:cubicBezTo>
                <a:cubicBezTo>
                  <a:pt x="13138" y="82"/>
                  <a:pt x="12831" y="0"/>
                  <a:pt x="12518" y="0"/>
                </a:cubicBezTo>
                <a:lnTo>
                  <a:pt x="178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4499376" y="1638360"/>
            <a:ext cx="972624" cy="15652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 dirty="0">
                <a:latin typeface="Arial"/>
              </a:rPr>
              <a:t>producteur</a:t>
            </a:r>
          </a:p>
        </p:txBody>
      </p:sp>
      <p:sp>
        <p:nvSpPr>
          <p:cNvPr id="77" name="CustomShape 8"/>
          <p:cNvSpPr/>
          <p:nvPr/>
        </p:nvSpPr>
        <p:spPr>
          <a:xfrm>
            <a:off x="2951999" y="1624140"/>
            <a:ext cx="972625" cy="15798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pays</a:t>
            </a:r>
          </a:p>
        </p:txBody>
      </p:sp>
      <p:sp>
        <p:nvSpPr>
          <p:cNvPr id="78" name="CustomShape 9"/>
          <p:cNvSpPr/>
          <p:nvPr/>
        </p:nvSpPr>
        <p:spPr>
          <a:xfrm>
            <a:off x="468300" y="2908860"/>
            <a:ext cx="1152000" cy="1080000"/>
          </a:xfrm>
          <a:custGeom>
            <a:avLst/>
            <a:gdLst/>
            <a:ahLst/>
            <a:cxnLst/>
            <a:rect l="0" t="0" r="r" b="b"/>
            <a:pathLst>
              <a:path w="3202" h="3002">
                <a:moveTo>
                  <a:pt x="1615" y="0"/>
                </a:moveTo>
                <a:lnTo>
                  <a:pt x="3201" y="3001"/>
                </a:lnTo>
                <a:lnTo>
                  <a:pt x="0" y="3001"/>
                </a:lnTo>
                <a:lnTo>
                  <a:pt x="1615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Scraping</a:t>
            </a:r>
          </a:p>
        </p:txBody>
      </p:sp>
      <p:sp>
        <p:nvSpPr>
          <p:cNvPr id="79" name="CustomShape 10"/>
          <p:cNvSpPr/>
          <p:nvPr/>
        </p:nvSpPr>
        <p:spPr>
          <a:xfrm>
            <a:off x="5292000" y="4608360"/>
            <a:ext cx="540000" cy="900000"/>
          </a:xfrm>
          <a:prstGeom prst="can">
            <a:avLst>
              <a:gd name="adj" fmla="val 25000"/>
            </a:avLst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API</a:t>
            </a:r>
          </a:p>
        </p:txBody>
      </p:sp>
      <p:sp>
        <p:nvSpPr>
          <p:cNvPr id="80" name="CustomShape 11"/>
          <p:cNvSpPr/>
          <p:nvPr/>
        </p:nvSpPr>
        <p:spPr>
          <a:xfrm>
            <a:off x="4572000" y="4572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ebay</a:t>
            </a:r>
          </a:p>
        </p:txBody>
      </p:sp>
      <p:sp>
        <p:nvSpPr>
          <p:cNvPr id="81" name="CustomShape 12"/>
          <p:cNvSpPr/>
          <p:nvPr/>
        </p:nvSpPr>
        <p:spPr>
          <a:xfrm>
            <a:off x="6156000" y="1620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300" b="0" strike="noStrike" spc="-1" dirty="0">
                <a:latin typeface="Arial"/>
              </a:rPr>
              <a:t>collection</a:t>
            </a:r>
          </a:p>
          <a:p>
            <a:pPr algn="ctr"/>
            <a:endParaRPr lang="fr-FR" sz="1300" b="0" strike="noStrike" spc="-1" dirty="0">
              <a:latin typeface="Arial"/>
            </a:endParaRPr>
          </a:p>
          <a:p>
            <a:pPr algn="ctr"/>
            <a:endParaRPr lang="fr-FR" sz="1300" b="0" strike="noStrike" spc="-1" dirty="0">
              <a:latin typeface="Arial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6156000" y="3132000"/>
            <a:ext cx="1260000" cy="684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user_prix.json</a:t>
            </a:r>
          </a:p>
        </p:txBody>
      </p:sp>
      <p:sp>
        <p:nvSpPr>
          <p:cNvPr id="83" name="CustomShape 14"/>
          <p:cNvSpPr/>
          <p:nvPr/>
        </p:nvSpPr>
        <p:spPr>
          <a:xfrm>
            <a:off x="8496360" y="108720"/>
            <a:ext cx="1439640" cy="1259280"/>
          </a:xfrm>
          <a:custGeom>
            <a:avLst/>
            <a:gdLst/>
            <a:ahLst/>
            <a:cxnLst/>
            <a:rect l="0" t="0" r="r" b="b"/>
            <a:pathLst>
              <a:path w="4001" h="3500">
                <a:moveTo>
                  <a:pt x="2000" y="0"/>
                </a:moveTo>
                <a:lnTo>
                  <a:pt x="4000" y="3499"/>
                </a:lnTo>
                <a:lnTo>
                  <a:pt x="0" y="3499"/>
                </a:lnTo>
                <a:lnTo>
                  <a:pt x="200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flask/django ??</a:t>
            </a:r>
          </a:p>
        </p:txBody>
      </p:sp>
      <p:cxnSp>
        <p:nvCxnSpPr>
          <p:cNvPr id="8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85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86" name="Line 17"/>
          <p:cNvSpPr/>
          <p:nvPr/>
        </p:nvSpPr>
        <p:spPr>
          <a:xfrm>
            <a:off x="1908000" y="2664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18"/>
          <p:cNvSpPr/>
          <p:nvPr/>
        </p:nvSpPr>
        <p:spPr>
          <a:xfrm flipV="1">
            <a:off x="4265880" y="3420000"/>
            <a:ext cx="1476000" cy="14400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19"/>
          <p:cNvSpPr txBox="1"/>
          <p:nvPr/>
        </p:nvSpPr>
        <p:spPr>
          <a:xfrm>
            <a:off x="8064000" y="169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User</a:t>
            </a:r>
          </a:p>
        </p:txBody>
      </p:sp>
      <p:sp>
        <p:nvSpPr>
          <p:cNvPr id="89" name="TextShape 20"/>
          <p:cNvSpPr txBox="1"/>
          <p:nvPr/>
        </p:nvSpPr>
        <p:spPr>
          <a:xfrm>
            <a:off x="6300000" y="2448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Panier</a:t>
            </a:r>
          </a:p>
        </p:txBody>
      </p:sp>
      <p:sp>
        <p:nvSpPr>
          <p:cNvPr id="90" name="TextShape 21"/>
          <p:cNvSpPr txBox="1"/>
          <p:nvPr/>
        </p:nvSpPr>
        <p:spPr>
          <a:xfrm>
            <a:off x="6264000" y="2124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 dirty="0">
                <a:latin typeface="Arial"/>
              </a:rPr>
              <a:t>formulaire</a:t>
            </a:r>
          </a:p>
        </p:txBody>
      </p:sp>
      <p:sp>
        <p:nvSpPr>
          <p:cNvPr id="91" name="TextShape 22"/>
          <p:cNvSpPr txBox="1"/>
          <p:nvPr/>
        </p:nvSpPr>
        <p:spPr>
          <a:xfrm>
            <a:off x="2988000" y="7236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i="1" strike="noStrike" spc="-1">
                <a:latin typeface="Arial"/>
              </a:rPr>
              <a:t>Collection_gal_BDD</a:t>
            </a:r>
          </a:p>
        </p:txBody>
      </p:sp>
      <p:sp>
        <p:nvSpPr>
          <p:cNvPr id="92" name="Line 23"/>
          <p:cNvSpPr/>
          <p:nvPr/>
        </p:nvSpPr>
        <p:spPr>
          <a:xfrm>
            <a:off x="7632000" y="203832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724000" y="792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 dirty="0" err="1">
                <a:latin typeface="Arial"/>
              </a:rPr>
              <a:t>postgresql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94" name="TextShape 25"/>
          <p:cNvSpPr txBox="1"/>
          <p:nvPr/>
        </p:nvSpPr>
        <p:spPr>
          <a:xfrm>
            <a:off x="6300000" y="187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requête</a:t>
            </a:r>
          </a:p>
        </p:txBody>
      </p:sp>
      <p:cxnSp>
        <p:nvCxnSpPr>
          <p:cNvPr id="95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9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97" name="CustomShape 28"/>
          <p:cNvSpPr/>
          <p:nvPr/>
        </p:nvSpPr>
        <p:spPr>
          <a:xfrm>
            <a:off x="8100000" y="2160000"/>
            <a:ext cx="1260000" cy="12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fr-FR" sz="1500" b="0" strike="noStrike" spc="-1">
                <a:latin typeface="Arial"/>
              </a:rPr>
              <a:t>- lire</a:t>
            </a:r>
          </a:p>
          <a:p>
            <a:r>
              <a:rPr lang="fr-FR" sz="1500" b="0" strike="noStrike" spc="-1">
                <a:latin typeface="Arial"/>
              </a:rPr>
              <a:t>- modifier</a:t>
            </a:r>
          </a:p>
          <a:p>
            <a:r>
              <a:rPr lang="fr-FR" sz="1500" b="0" strike="noStrike" spc="-1">
                <a:latin typeface="Arial"/>
              </a:rPr>
              <a:t>- ajouter</a:t>
            </a:r>
          </a:p>
          <a:p>
            <a:r>
              <a:rPr lang="fr-FR" sz="1500" b="0" strike="noStrike" spc="-1">
                <a:latin typeface="Arial"/>
              </a:rPr>
              <a:t>- supprimer</a:t>
            </a:r>
          </a:p>
        </p:txBody>
      </p:sp>
    </p:spTree>
    <p:extLst>
      <p:ext uri="{BB962C8B-B14F-4D97-AF65-F5344CB8AC3E}">
        <p14:creationId xmlns:p14="http://schemas.microsoft.com/office/powerpoint/2010/main" val="385016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924F1-48A1-410C-A225-06DF2C7AFFA4}"/>
              </a:ext>
            </a:extLst>
          </p:cNvPr>
          <p:cNvSpPr/>
          <p:nvPr/>
        </p:nvSpPr>
        <p:spPr>
          <a:xfrm>
            <a:off x="273538" y="471121"/>
            <a:ext cx="3446585" cy="472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BDD principale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Pouvoir lire les données de la </a:t>
            </a:r>
            <a:r>
              <a:rPr lang="fr-FR" dirty="0" err="1"/>
              <a:t>bdd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F069F-16B1-4AEA-90F2-55BD22A85804}"/>
              </a:ext>
            </a:extLst>
          </p:cNvPr>
          <p:cNvSpPr/>
          <p:nvPr/>
        </p:nvSpPr>
        <p:spPr>
          <a:xfrm>
            <a:off x="5451233" y="347792"/>
            <a:ext cx="3446585" cy="472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collection User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Afficher les items de la collection</a:t>
            </a:r>
          </a:p>
          <a:p>
            <a:pPr marL="342900" indent="-342900">
              <a:buAutoNum type="arabicPeriod"/>
            </a:pPr>
            <a:r>
              <a:rPr lang="fr-FR" dirty="0"/>
              <a:t>Récupérer des éléments de la </a:t>
            </a:r>
            <a:r>
              <a:rPr lang="fr-FR" dirty="0" err="1"/>
              <a:t>bdd</a:t>
            </a:r>
            <a:r>
              <a:rPr lang="fr-FR" dirty="0"/>
              <a:t> principale</a:t>
            </a:r>
          </a:p>
          <a:p>
            <a:pPr marL="342900" indent="-342900">
              <a:buAutoNum type="arabicPeriod"/>
            </a:pPr>
            <a:r>
              <a:rPr lang="fr-FR" dirty="0"/>
              <a:t>Ajouter des enregistrements</a:t>
            </a:r>
          </a:p>
          <a:p>
            <a:pPr marL="342900" indent="-342900">
              <a:buAutoNum type="arabicPeriod"/>
            </a:pPr>
            <a:r>
              <a:rPr lang="fr-FR" dirty="0"/>
              <a:t>Supprimer des enregistrements</a:t>
            </a:r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Suivre évolution des prix</a:t>
            </a:r>
          </a:p>
        </p:txBody>
      </p:sp>
    </p:spTree>
    <p:extLst>
      <p:ext uri="{BB962C8B-B14F-4D97-AF65-F5344CB8AC3E}">
        <p14:creationId xmlns:p14="http://schemas.microsoft.com/office/powerpoint/2010/main" val="16856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2DAC-A7D0-4A80-B0A1-266B043B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données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78C01-3328-413D-B5BA-DBC33D0A030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047262"/>
            <a:ext cx="9071640" cy="4623287"/>
          </a:xfrm>
        </p:spPr>
        <p:txBody>
          <a:bodyPr anchor="t"/>
          <a:lstStyle/>
          <a:p>
            <a:pPr marL="457200" lvl="1" indent="0">
              <a:buNone/>
            </a:pPr>
            <a:r>
              <a:rPr lang="fr-FR" dirty="0"/>
              <a:t>Rhum { </a:t>
            </a:r>
            <a:r>
              <a:rPr lang="fr-FR" dirty="0" err="1"/>
              <a:t>Id_entrée</a:t>
            </a:r>
            <a:r>
              <a:rPr lang="fr-FR" dirty="0"/>
              <a:t> {   </a:t>
            </a:r>
          </a:p>
          <a:p>
            <a:pPr marL="457200" lvl="1" indent="0">
              <a:buNone/>
            </a:pPr>
            <a:r>
              <a:rPr lang="fr-FR" dirty="0"/>
              <a:t>				</a:t>
            </a:r>
            <a:r>
              <a:rPr lang="fr-FR" sz="2000" dirty="0" err="1"/>
              <a:t>Id_rhum</a:t>
            </a:r>
            <a:r>
              <a:rPr lang="fr-FR" sz="2000" dirty="0"/>
              <a:t> </a:t>
            </a:r>
            <a:r>
              <a:rPr lang="fr-FR" sz="2000" dirty="0" err="1"/>
              <a:t>integer</a:t>
            </a:r>
            <a:r>
              <a:rPr lang="fr-FR" sz="2000" dirty="0"/>
              <a:t> </a:t>
            </a:r>
          </a:p>
          <a:p>
            <a:pPr marL="457200" lvl="1" indent="0">
              <a:buNone/>
            </a:pPr>
            <a:r>
              <a:rPr lang="fr-FR" sz="2000" dirty="0"/>
              <a:t>				Marque varchar  </a:t>
            </a:r>
          </a:p>
          <a:p>
            <a:pPr marL="914400" lvl="2" indent="0">
              <a:buNone/>
            </a:pPr>
            <a:r>
              <a:rPr lang="fr-FR" dirty="0"/>
              <a:t>			</a:t>
            </a:r>
            <a:r>
              <a:rPr lang="fr-FR" dirty="0" err="1"/>
              <a:t>Nom_Bouteille</a:t>
            </a:r>
            <a:r>
              <a:rPr lang="fr-FR" dirty="0"/>
              <a:t> varchar  </a:t>
            </a:r>
          </a:p>
          <a:p>
            <a:pPr marL="914400" lvl="2" indent="0">
              <a:buNone/>
            </a:pPr>
            <a:r>
              <a:rPr lang="fr-FR" dirty="0"/>
              <a:t>			</a:t>
            </a:r>
            <a:r>
              <a:rPr lang="fr-FR" dirty="0" err="1"/>
              <a:t>Id_Origine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 </a:t>
            </a:r>
          </a:p>
          <a:p>
            <a:pPr marL="914400" lvl="2" indent="0">
              <a:buNone/>
            </a:pPr>
            <a:r>
              <a:rPr lang="fr-FR" dirty="0"/>
              <a:t>			</a:t>
            </a:r>
            <a:r>
              <a:rPr lang="fr-FR" dirty="0" err="1"/>
              <a:t>Degre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 </a:t>
            </a:r>
          </a:p>
          <a:p>
            <a:pPr marL="914400" lvl="2" indent="0">
              <a:buNone/>
            </a:pPr>
            <a:r>
              <a:rPr lang="fr-FR" dirty="0"/>
              <a:t>			Volume </a:t>
            </a:r>
            <a:r>
              <a:rPr lang="fr-FR" dirty="0" err="1"/>
              <a:t>integer</a:t>
            </a:r>
            <a:r>
              <a:rPr lang="fr-FR" dirty="0"/>
              <a:t>  </a:t>
            </a:r>
          </a:p>
          <a:p>
            <a:pPr marL="914400" lvl="2" indent="0">
              <a:buNone/>
            </a:pPr>
            <a:r>
              <a:rPr lang="fr-FR" dirty="0"/>
              <a:t>			description varchar {</a:t>
            </a:r>
          </a:p>
          <a:p>
            <a:pPr marL="914400" lvl="2" indent="0">
              <a:buNone/>
            </a:pPr>
            <a:r>
              <a:rPr lang="fr-FR" dirty="0"/>
              <a:t>							}</a:t>
            </a:r>
          </a:p>
          <a:p>
            <a:pPr marL="914400" lvl="2" indent="0">
              <a:buNone/>
            </a:pPr>
            <a:r>
              <a:rPr lang="fr-FR" dirty="0"/>
              <a:t>		       }</a:t>
            </a:r>
          </a:p>
          <a:p>
            <a:pPr marL="914400" lvl="2" indent="0">
              <a:buNone/>
            </a:pPr>
            <a:r>
              <a:rPr lang="fr-FR"/>
              <a:t>   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8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08000" y="3528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Source Web 2</a:t>
            </a:r>
          </a:p>
        </p:txBody>
      </p:sp>
      <p:sp>
        <p:nvSpPr>
          <p:cNvPr id="71" name="CustomShape 2"/>
          <p:cNvSpPr/>
          <p:nvPr/>
        </p:nvSpPr>
        <p:spPr>
          <a:xfrm>
            <a:off x="108000" y="1188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 dirty="0">
                <a:latin typeface="Arial"/>
              </a:rPr>
              <a:t>Source web 1</a:t>
            </a:r>
          </a:p>
        </p:txBody>
      </p:sp>
      <p:sp>
        <p:nvSpPr>
          <p:cNvPr id="72" name="CustomShape 3"/>
          <p:cNvSpPr/>
          <p:nvPr/>
        </p:nvSpPr>
        <p:spPr>
          <a:xfrm>
            <a:off x="2235200" y="540000"/>
            <a:ext cx="5684800" cy="3852000"/>
          </a:xfrm>
          <a:custGeom>
            <a:avLst/>
            <a:gdLst/>
            <a:ahLst/>
            <a:cxnLst/>
            <a:rect l="0" t="0" r="r" b="b"/>
            <a:pathLst>
              <a:path w="14302" h="10702">
                <a:moveTo>
                  <a:pt x="1783" y="0"/>
                </a:moveTo>
                <a:lnTo>
                  <a:pt x="1784" y="0"/>
                </a:lnTo>
                <a:cubicBezTo>
                  <a:pt x="1470" y="0"/>
                  <a:pt x="1163" y="82"/>
                  <a:pt x="892" y="239"/>
                </a:cubicBezTo>
                <a:cubicBezTo>
                  <a:pt x="621" y="395"/>
                  <a:pt x="395" y="621"/>
                  <a:pt x="239" y="892"/>
                </a:cubicBezTo>
                <a:cubicBezTo>
                  <a:pt x="82" y="1163"/>
                  <a:pt x="0" y="1470"/>
                  <a:pt x="0" y="1784"/>
                </a:cubicBezTo>
                <a:lnTo>
                  <a:pt x="0" y="8917"/>
                </a:lnTo>
                <a:lnTo>
                  <a:pt x="0" y="8918"/>
                </a:lnTo>
                <a:cubicBezTo>
                  <a:pt x="0" y="9231"/>
                  <a:pt x="82" y="9538"/>
                  <a:pt x="239" y="9809"/>
                </a:cubicBezTo>
                <a:cubicBezTo>
                  <a:pt x="395" y="10080"/>
                  <a:pt x="621" y="10306"/>
                  <a:pt x="892" y="10462"/>
                </a:cubicBezTo>
                <a:cubicBezTo>
                  <a:pt x="1163" y="10619"/>
                  <a:pt x="1470" y="10701"/>
                  <a:pt x="1784" y="10701"/>
                </a:cubicBezTo>
                <a:lnTo>
                  <a:pt x="12517" y="10701"/>
                </a:lnTo>
                <a:lnTo>
                  <a:pt x="12518" y="10701"/>
                </a:lnTo>
                <a:cubicBezTo>
                  <a:pt x="12831" y="10701"/>
                  <a:pt x="13138" y="10619"/>
                  <a:pt x="13409" y="10462"/>
                </a:cubicBezTo>
                <a:cubicBezTo>
                  <a:pt x="13680" y="10306"/>
                  <a:pt x="13906" y="10080"/>
                  <a:pt x="14062" y="9809"/>
                </a:cubicBezTo>
                <a:cubicBezTo>
                  <a:pt x="14219" y="9538"/>
                  <a:pt x="14301" y="9231"/>
                  <a:pt x="14301" y="8918"/>
                </a:cubicBezTo>
                <a:lnTo>
                  <a:pt x="14301" y="1783"/>
                </a:lnTo>
                <a:lnTo>
                  <a:pt x="14301" y="1784"/>
                </a:lnTo>
                <a:lnTo>
                  <a:pt x="14301" y="1783"/>
                </a:lnTo>
                <a:cubicBezTo>
                  <a:pt x="14301" y="1470"/>
                  <a:pt x="14219" y="1163"/>
                  <a:pt x="14062" y="892"/>
                </a:cubicBezTo>
                <a:cubicBezTo>
                  <a:pt x="13906" y="621"/>
                  <a:pt x="13680" y="395"/>
                  <a:pt x="13409" y="239"/>
                </a:cubicBezTo>
                <a:cubicBezTo>
                  <a:pt x="13138" y="82"/>
                  <a:pt x="12831" y="0"/>
                  <a:pt x="12518" y="0"/>
                </a:cubicBezTo>
                <a:lnTo>
                  <a:pt x="1783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8"/>
          <p:cNvSpPr/>
          <p:nvPr/>
        </p:nvSpPr>
        <p:spPr>
          <a:xfrm>
            <a:off x="2283691" y="2052000"/>
            <a:ext cx="720000" cy="8283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pays</a:t>
            </a:r>
          </a:p>
        </p:txBody>
      </p:sp>
      <p:sp>
        <p:nvSpPr>
          <p:cNvPr id="78" name="CustomShape 9"/>
          <p:cNvSpPr/>
          <p:nvPr/>
        </p:nvSpPr>
        <p:spPr>
          <a:xfrm>
            <a:off x="148308" y="2124000"/>
            <a:ext cx="1152000" cy="1080000"/>
          </a:xfrm>
          <a:custGeom>
            <a:avLst/>
            <a:gdLst/>
            <a:ahLst/>
            <a:cxnLst/>
            <a:rect l="0" t="0" r="r" b="b"/>
            <a:pathLst>
              <a:path w="3202" h="3002">
                <a:moveTo>
                  <a:pt x="1615" y="0"/>
                </a:moveTo>
                <a:lnTo>
                  <a:pt x="3201" y="3001"/>
                </a:lnTo>
                <a:lnTo>
                  <a:pt x="0" y="3001"/>
                </a:lnTo>
                <a:lnTo>
                  <a:pt x="1615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Scraping</a:t>
            </a:r>
          </a:p>
        </p:txBody>
      </p:sp>
      <p:sp>
        <p:nvSpPr>
          <p:cNvPr id="79" name="CustomShape 10"/>
          <p:cNvSpPr/>
          <p:nvPr/>
        </p:nvSpPr>
        <p:spPr>
          <a:xfrm>
            <a:off x="5292000" y="4608360"/>
            <a:ext cx="540000" cy="900000"/>
          </a:xfrm>
          <a:prstGeom prst="can">
            <a:avLst>
              <a:gd name="adj" fmla="val 25000"/>
            </a:avLst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API</a:t>
            </a:r>
          </a:p>
        </p:txBody>
      </p:sp>
      <p:sp>
        <p:nvSpPr>
          <p:cNvPr id="80" name="CustomShape 11"/>
          <p:cNvSpPr/>
          <p:nvPr/>
        </p:nvSpPr>
        <p:spPr>
          <a:xfrm>
            <a:off x="4572000" y="4572360"/>
            <a:ext cx="720000" cy="90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ebay</a:t>
            </a:r>
          </a:p>
        </p:txBody>
      </p:sp>
      <p:sp>
        <p:nvSpPr>
          <p:cNvPr id="81" name="CustomShape 12"/>
          <p:cNvSpPr/>
          <p:nvPr/>
        </p:nvSpPr>
        <p:spPr>
          <a:xfrm>
            <a:off x="6046578" y="1620360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user_collection</a:t>
            </a:r>
          </a:p>
          <a:p>
            <a:pPr algn="ctr"/>
            <a:endParaRPr lang="fr-FR" sz="1300" b="0" strike="noStrike" spc="-1">
              <a:latin typeface="Arial"/>
            </a:endParaRPr>
          </a:p>
          <a:p>
            <a:pPr algn="ctr"/>
            <a:endParaRPr lang="fr-FR" sz="1300" b="0" strike="noStrike" spc="-1">
              <a:latin typeface="Arial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6156000" y="3132000"/>
            <a:ext cx="1260000" cy="684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400" b="0" strike="noStrike" spc="-1">
                <a:latin typeface="Arial"/>
              </a:rPr>
              <a:t>user_prix.json</a:t>
            </a:r>
          </a:p>
        </p:txBody>
      </p:sp>
      <p:sp>
        <p:nvSpPr>
          <p:cNvPr id="83" name="CustomShape 14"/>
          <p:cNvSpPr/>
          <p:nvPr/>
        </p:nvSpPr>
        <p:spPr>
          <a:xfrm>
            <a:off x="8496360" y="108720"/>
            <a:ext cx="1439640" cy="1259280"/>
          </a:xfrm>
          <a:custGeom>
            <a:avLst/>
            <a:gdLst/>
            <a:ahLst/>
            <a:cxnLst/>
            <a:rect l="0" t="0" r="r" b="b"/>
            <a:pathLst>
              <a:path w="4001" h="3500">
                <a:moveTo>
                  <a:pt x="2000" y="0"/>
                </a:moveTo>
                <a:lnTo>
                  <a:pt x="4000" y="3499"/>
                </a:lnTo>
                <a:lnTo>
                  <a:pt x="0" y="3499"/>
                </a:lnTo>
                <a:lnTo>
                  <a:pt x="2000" y="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flask/django ??</a:t>
            </a:r>
          </a:p>
        </p:txBody>
      </p:sp>
      <p:cxnSp>
        <p:nvCxnSpPr>
          <p:cNvPr id="84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85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86" name="Line 17"/>
          <p:cNvSpPr/>
          <p:nvPr/>
        </p:nvSpPr>
        <p:spPr>
          <a:xfrm>
            <a:off x="1212435" y="2664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19"/>
          <p:cNvSpPr txBox="1"/>
          <p:nvPr/>
        </p:nvSpPr>
        <p:spPr>
          <a:xfrm>
            <a:off x="8064000" y="169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User</a:t>
            </a:r>
          </a:p>
        </p:txBody>
      </p:sp>
      <p:sp>
        <p:nvSpPr>
          <p:cNvPr id="89" name="TextShape 20"/>
          <p:cNvSpPr txBox="1"/>
          <p:nvPr/>
        </p:nvSpPr>
        <p:spPr>
          <a:xfrm>
            <a:off x="6300000" y="2448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Panier</a:t>
            </a:r>
          </a:p>
        </p:txBody>
      </p:sp>
      <p:sp>
        <p:nvSpPr>
          <p:cNvPr id="90" name="TextShape 21"/>
          <p:cNvSpPr txBox="1"/>
          <p:nvPr/>
        </p:nvSpPr>
        <p:spPr>
          <a:xfrm>
            <a:off x="6264000" y="2124000"/>
            <a:ext cx="12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 dirty="0">
                <a:latin typeface="Arial"/>
              </a:rPr>
              <a:t>formulaire</a:t>
            </a:r>
          </a:p>
        </p:txBody>
      </p:sp>
      <p:sp>
        <p:nvSpPr>
          <p:cNvPr id="91" name="TextShape 22"/>
          <p:cNvSpPr txBox="1"/>
          <p:nvPr/>
        </p:nvSpPr>
        <p:spPr>
          <a:xfrm>
            <a:off x="2988000" y="7236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1" i="1" strike="noStrike" spc="-1">
                <a:latin typeface="Arial"/>
              </a:rPr>
              <a:t>Collection_gal_BDD</a:t>
            </a:r>
          </a:p>
        </p:txBody>
      </p:sp>
      <p:sp>
        <p:nvSpPr>
          <p:cNvPr id="92" name="Line 23"/>
          <p:cNvSpPr/>
          <p:nvPr/>
        </p:nvSpPr>
        <p:spPr>
          <a:xfrm>
            <a:off x="7632000" y="2038320"/>
            <a:ext cx="720000" cy="0"/>
          </a:xfrm>
          <a:prstGeom prst="line">
            <a:avLst/>
          </a:prstGeom>
          <a:ln w="0">
            <a:solidFill>
              <a:srgbClr val="3465A4"/>
            </a:solidFill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724000" y="792000"/>
            <a:ext cx="162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500" b="0" strike="noStrike" spc="-1" dirty="0" err="1">
                <a:latin typeface="Arial"/>
              </a:rPr>
              <a:t>User_data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94" name="TextShape 25"/>
          <p:cNvSpPr txBox="1"/>
          <p:nvPr/>
        </p:nvSpPr>
        <p:spPr>
          <a:xfrm>
            <a:off x="6300000" y="187200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400" b="0" strike="noStrike" spc="-1">
                <a:latin typeface="Arial"/>
              </a:rPr>
              <a:t>requête</a:t>
            </a:r>
          </a:p>
        </p:txBody>
      </p:sp>
      <p:cxnSp>
        <p:nvCxnSpPr>
          <p:cNvPr id="95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96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79477EF-E4CB-4AEB-97DD-0961D3FD8566}"/>
              </a:ext>
            </a:extLst>
          </p:cNvPr>
          <p:cNvSpPr/>
          <p:nvPr/>
        </p:nvSpPr>
        <p:spPr>
          <a:xfrm>
            <a:off x="7997415" y="2057538"/>
            <a:ext cx="1440000" cy="165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lire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modifier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ajouter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 supprimer</a:t>
            </a:r>
          </a:p>
          <a:p>
            <a:pPr algn="ctr"/>
            <a:endParaRPr lang="fr-FR" dirty="0"/>
          </a:p>
        </p:txBody>
      </p:sp>
      <p:sp>
        <p:nvSpPr>
          <p:cNvPr id="31" name="CustomShape 12">
            <a:extLst>
              <a:ext uri="{FF2B5EF4-FFF2-40B4-BE49-F238E27FC236}">
                <a16:creationId xmlns:a16="http://schemas.microsoft.com/office/drawing/2014/main" id="{D6779B03-3093-45DA-BA99-6AB003301815}"/>
              </a:ext>
            </a:extLst>
          </p:cNvPr>
          <p:cNvSpPr/>
          <p:nvPr/>
        </p:nvSpPr>
        <p:spPr>
          <a:xfrm>
            <a:off x="3744948" y="1749315"/>
            <a:ext cx="1260000" cy="1187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/>
            <a:r>
              <a:rPr lang="fr-FR" sz="1300" b="0" strike="noStrike" spc="-1">
                <a:latin typeface="Arial"/>
              </a:rPr>
              <a:t>List_Rhum</a:t>
            </a:r>
            <a:endParaRPr lang="fr-FR" sz="1300" b="0" strike="noStrike" spc="-1" dirty="0">
              <a:latin typeface="Arial"/>
            </a:endParaRPr>
          </a:p>
          <a:p>
            <a:pPr algn="ctr"/>
            <a:endParaRPr lang="fr-FR" sz="1300" b="0" strike="noStrike" spc="-1" dirty="0">
              <a:latin typeface="Arial"/>
            </a:endParaRPr>
          </a:p>
          <a:p>
            <a:pPr algn="ctr"/>
            <a:endParaRPr lang="fr-FR" sz="1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73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5AB09-69F0-4235-BDA2-715D5EA5220D}"/>
              </a:ext>
            </a:extLst>
          </p:cNvPr>
          <p:cNvSpPr txBox="1"/>
          <p:nvPr/>
        </p:nvSpPr>
        <p:spPr>
          <a:xfrm>
            <a:off x="73496" y="2599895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13A4B-E109-4999-9E1E-860A622EEC95}"/>
              </a:ext>
            </a:extLst>
          </p:cNvPr>
          <p:cNvSpPr txBox="1"/>
          <p:nvPr/>
        </p:nvSpPr>
        <p:spPr>
          <a:xfrm>
            <a:off x="88736" y="3163775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DA51E-596A-4170-9A96-9A619428888E}"/>
              </a:ext>
            </a:extLst>
          </p:cNvPr>
          <p:cNvSpPr/>
          <p:nvPr/>
        </p:nvSpPr>
        <p:spPr>
          <a:xfrm>
            <a:off x="274320" y="1127760"/>
            <a:ext cx="1549810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Récupération des données brutes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4979F-ADC7-4E45-9D6A-53F97B22FC64}"/>
              </a:ext>
            </a:extLst>
          </p:cNvPr>
          <p:cNvSpPr/>
          <p:nvPr/>
        </p:nvSpPr>
        <p:spPr>
          <a:xfrm>
            <a:off x="2308860" y="2065020"/>
            <a:ext cx="1549810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 des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C218C-0450-42E5-94FD-0C928BAEFD3A}"/>
              </a:ext>
            </a:extLst>
          </p:cNvPr>
          <p:cNvSpPr/>
          <p:nvPr/>
        </p:nvSpPr>
        <p:spPr>
          <a:xfrm>
            <a:off x="4294976" y="3002280"/>
            <a:ext cx="1549810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Insertion des données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B16E-132E-4C1A-86EE-0B79F166A92E}"/>
              </a:ext>
            </a:extLst>
          </p:cNvPr>
          <p:cNvSpPr txBox="1"/>
          <p:nvPr/>
        </p:nvSpPr>
        <p:spPr>
          <a:xfrm>
            <a:off x="81116" y="3628595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Excel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124CA-F702-46E3-9692-8AFCEFDFBCAA}"/>
              </a:ext>
            </a:extLst>
          </p:cNvPr>
          <p:cNvSpPr/>
          <p:nvPr/>
        </p:nvSpPr>
        <p:spPr>
          <a:xfrm>
            <a:off x="6321896" y="3939540"/>
            <a:ext cx="1549810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 des données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0E7C88-1875-42C2-AB3F-2FAF5AF8309B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502920"/>
            <a:ext cx="34413" cy="516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EA6722-10F6-4059-9030-0D4A5A7275AD}"/>
              </a:ext>
            </a:extLst>
          </p:cNvPr>
          <p:cNvCxnSpPr>
            <a:cxnSpLocks/>
          </p:cNvCxnSpPr>
          <p:nvPr/>
        </p:nvCxnSpPr>
        <p:spPr>
          <a:xfrm flipH="1" flipV="1">
            <a:off x="4030980" y="449580"/>
            <a:ext cx="34413" cy="516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4BFECD-B761-460A-AAC2-2F30FAE72CF4}"/>
              </a:ext>
            </a:extLst>
          </p:cNvPr>
          <p:cNvCxnSpPr>
            <a:cxnSpLocks/>
          </p:cNvCxnSpPr>
          <p:nvPr/>
        </p:nvCxnSpPr>
        <p:spPr>
          <a:xfrm flipH="1" flipV="1">
            <a:off x="8176260" y="434340"/>
            <a:ext cx="34413" cy="516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4F4E44-5C18-4552-9E64-33D81A71B44E}"/>
              </a:ext>
            </a:extLst>
          </p:cNvPr>
          <p:cNvCxnSpPr>
            <a:cxnSpLocks/>
          </p:cNvCxnSpPr>
          <p:nvPr/>
        </p:nvCxnSpPr>
        <p:spPr>
          <a:xfrm flipH="1" flipV="1">
            <a:off x="6027420" y="464820"/>
            <a:ext cx="34413" cy="516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ED59FD-6C5A-49E2-8D06-1A5AD09002E0}"/>
              </a:ext>
            </a:extLst>
          </p:cNvPr>
          <p:cNvCxnSpPr>
            <a:stCxn id="2" idx="2"/>
            <a:endCxn id="9" idx="1"/>
          </p:cNvCxnSpPr>
          <p:nvPr/>
        </p:nvCxnSpPr>
        <p:spPr>
          <a:xfrm rot="16200000" flipH="1">
            <a:off x="1437107" y="1646657"/>
            <a:ext cx="483870" cy="125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191A22-D389-421A-B3D3-389550016309}"/>
              </a:ext>
            </a:extLst>
          </p:cNvPr>
          <p:cNvCxnSpPr/>
          <p:nvPr/>
        </p:nvCxnSpPr>
        <p:spPr>
          <a:xfrm rot="16200000" flipH="1">
            <a:off x="5457764" y="3514827"/>
            <a:ext cx="483870" cy="125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5529BE6-D866-4B9E-BE06-94EB0897F14F}"/>
              </a:ext>
            </a:extLst>
          </p:cNvPr>
          <p:cNvCxnSpPr/>
          <p:nvPr/>
        </p:nvCxnSpPr>
        <p:spPr>
          <a:xfrm rot="16200000" flipH="1">
            <a:off x="3468637" y="2583917"/>
            <a:ext cx="483870" cy="1259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81C44E-0118-44D4-8504-B8D213C4806E}"/>
              </a:ext>
            </a:extLst>
          </p:cNvPr>
          <p:cNvCxnSpPr/>
          <p:nvPr/>
        </p:nvCxnSpPr>
        <p:spPr>
          <a:xfrm>
            <a:off x="6074369" y="1325880"/>
            <a:ext cx="19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EB6F36-5DF8-4C3C-9281-49C794BF2DDB}"/>
              </a:ext>
            </a:extLst>
          </p:cNvPr>
          <p:cNvCxnSpPr/>
          <p:nvPr/>
        </p:nvCxnSpPr>
        <p:spPr>
          <a:xfrm flipH="1">
            <a:off x="6134100" y="2377440"/>
            <a:ext cx="193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isk">
            <a:extLst>
              <a:ext uri="{FF2B5EF4-FFF2-40B4-BE49-F238E27FC236}">
                <a16:creationId xmlns:a16="http://schemas.microsoft.com/office/drawing/2014/main" id="{E757D02D-CEA7-4147-B5D3-6C46FFFF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9498" y="4064082"/>
            <a:ext cx="644996" cy="644996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03C75E3-6CDA-494B-8F25-B7CC4BB2B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318" y="1656162"/>
            <a:ext cx="644996" cy="64499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735D69-A621-466A-B83E-B5C6982A6BFB}"/>
              </a:ext>
            </a:extLst>
          </p:cNvPr>
          <p:cNvSpPr txBox="1"/>
          <p:nvPr/>
        </p:nvSpPr>
        <p:spPr>
          <a:xfrm>
            <a:off x="6321896" y="937024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Interroger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C718E7-2BF2-4800-9B36-1433BABC5662}"/>
              </a:ext>
            </a:extLst>
          </p:cNvPr>
          <p:cNvSpPr txBox="1"/>
          <p:nvPr/>
        </p:nvSpPr>
        <p:spPr>
          <a:xfrm>
            <a:off x="6469994" y="1929531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51E7F-D029-42DC-B3D5-95E0576EB084}"/>
              </a:ext>
            </a:extLst>
          </p:cNvPr>
          <p:cNvSpPr txBox="1"/>
          <p:nvPr/>
        </p:nvSpPr>
        <p:spPr>
          <a:xfrm>
            <a:off x="6398096" y="2400064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8FDFD-EABD-43FE-9693-D93F6FE76090}"/>
              </a:ext>
            </a:extLst>
          </p:cNvPr>
          <p:cNvSpPr txBox="1"/>
          <p:nvPr/>
        </p:nvSpPr>
        <p:spPr>
          <a:xfrm>
            <a:off x="6351884" y="3086735"/>
            <a:ext cx="16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Effacer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2834DF-1BD5-44E6-AF8F-125B534D2681}"/>
              </a:ext>
            </a:extLst>
          </p:cNvPr>
          <p:cNvSpPr txBox="1"/>
          <p:nvPr/>
        </p:nvSpPr>
        <p:spPr>
          <a:xfrm>
            <a:off x="2953855" y="-236"/>
            <a:ext cx="23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Fonctionnel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527E5F-7E74-4926-A83E-9451AAA53A73}"/>
              </a:ext>
            </a:extLst>
          </p:cNvPr>
          <p:cNvCxnSpPr/>
          <p:nvPr/>
        </p:nvCxnSpPr>
        <p:spPr>
          <a:xfrm flipH="1">
            <a:off x="6172200" y="3116580"/>
            <a:ext cx="193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Disk">
            <a:extLst>
              <a:ext uri="{FF2B5EF4-FFF2-40B4-BE49-F238E27FC236}">
                <a16:creationId xmlns:a16="http://schemas.microsoft.com/office/drawing/2014/main" id="{D7D79BBB-B558-49CD-95B4-3FDF1086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878" y="3972642"/>
            <a:ext cx="644996" cy="644996"/>
          </a:xfrm>
          <a:prstGeom prst="rect">
            <a:avLst/>
          </a:prstGeom>
        </p:spPr>
      </p:pic>
      <p:sp>
        <p:nvSpPr>
          <p:cNvPr id="43" name="Callout: Left Arrow 42">
            <a:extLst>
              <a:ext uri="{FF2B5EF4-FFF2-40B4-BE49-F238E27FC236}">
                <a16:creationId xmlns:a16="http://schemas.microsoft.com/office/drawing/2014/main" id="{FB532DD7-60EE-4C76-AE9C-D70DB0DF8FCA}"/>
              </a:ext>
            </a:extLst>
          </p:cNvPr>
          <p:cNvSpPr/>
          <p:nvPr/>
        </p:nvSpPr>
        <p:spPr>
          <a:xfrm>
            <a:off x="8219645" y="1982773"/>
            <a:ext cx="1822880" cy="101950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35933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954ECD-FAE3-4BA6-AD79-6AAA2AD3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3" y="967740"/>
            <a:ext cx="10087295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77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7531</TotalTime>
  <Words>329</Words>
  <Application>Microsoft Office PowerPoint</Application>
  <PresentationFormat>Custom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Structure données json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Mayel PELLE</dc:creator>
  <dc:description/>
  <cp:lastModifiedBy>Mayel PELLE</cp:lastModifiedBy>
  <cp:revision>29</cp:revision>
  <dcterms:created xsi:type="dcterms:W3CDTF">2021-03-31T23:20:20Z</dcterms:created>
  <dcterms:modified xsi:type="dcterms:W3CDTF">2021-04-28T14:17:25Z</dcterms:modified>
  <dc:language>fr-FR</dc:language>
</cp:coreProperties>
</file>