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E0E5-18D1-1292-A211-2BAAE5F86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055A2-26BE-C921-2D99-D93DF02A3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1F40-8A2A-783D-709C-F00652DC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75EBE-4A27-55CE-8CA9-7F29AC84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2585-6329-FDC7-AE10-168D196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2A7-B8A5-F3B4-649B-6950D65E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12514-D507-6033-AFC7-F1DCFD8C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191C-4897-0FB0-498D-8ED4ECD2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41F5-CA98-DFF9-EF30-62D7C924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8D31-BDD4-E4A7-604E-BF900811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28E07-3B25-3488-4E91-75F235CA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6F2B0-EC58-E247-8E19-74B00DE0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56C52-74BB-13DB-6F87-029C8568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627E0-67DF-2CEC-66FF-5496916C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D6CB-C582-545E-FBFE-C33C4FC2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E224-71D9-2F79-CEFE-963CA9AE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BE95-44C3-1C32-55E2-14DB162C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9C62-01B6-C97F-2F60-400F5EB6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DF73-79C8-2C33-CBAD-B09B282E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4329-B109-EB78-E409-7B21FDD9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D0FC-043F-0A08-7BA7-263D3851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A2A34-27C2-2B4A-D2EF-ABCD3177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EFA6-DA80-968B-9C4D-8C4A75C4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B71D-77DA-C4B2-74F6-C1D5A0FE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0557-4DE1-6391-A2EB-2509DC4D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7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86B5-CA57-A284-BA98-EB025237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FD25-9C8E-5313-BE67-E395E5EF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17C30-91E0-813A-16E9-4442BB45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AEB08-3B4F-1A8B-FE58-6EE04931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46C6-B91C-45EC-5C34-D6B9D38C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3B5F-66C7-B5FF-4D12-AA81C59E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FF75-0980-F8A3-6D43-0656DABF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38A69-7607-9D0C-9B61-24E30C03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9F9B-D09D-936D-6226-8DB08382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8EB70-0BC6-E6F8-0E9B-F2E3E9427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04E7A-85F5-91FA-65A6-A2B8A442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7BBAC-0F89-1827-E0E0-107E6E38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3E76E-5443-8A6B-0CCF-A51AC083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1062-698D-CED6-DDFB-5F32726D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7C8B-057B-A1AC-463A-75861E51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5CA2C-EAB4-B60D-12AD-CCE5E28B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7C38A-E6F8-2530-D23C-BBD11F90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B75FD-6F9B-66EE-C3FD-D8D1FCE6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9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D7DC6-F219-BC65-E1F8-6F18CCD1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89D09-614E-5885-71B0-EB6D88D1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9A824-B56E-3BCF-3E50-035659A7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8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DFB5-F0C6-13A7-4DB9-4B876A7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93BF-CE2D-421C-88B4-374E6131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B9C2B-9E71-E9CD-866F-5ADFDE29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A77B0-ADE8-697C-9115-92AE83BF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8979-4C31-AFC3-E312-21E9BFFA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7533F-1DE2-1CCF-D390-8F3CE187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4ED4-C730-81E8-BF0D-E6528AFF2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00D0B-F6E0-79F8-D11E-B541ABE16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D263A-2B0C-F8BD-6073-A076B923A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AAE6-A888-75C5-A2E9-20A9CC2C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36CB-FFE4-65F7-67B9-35FBB1A4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A84C7-DF12-CAE9-2316-6794927C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F54ED-9172-D0E6-F816-C9384095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5782-90E3-DC48-8C4B-62E0DF98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6BCE-07CB-7395-93BE-DCFB66E22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F6DD-ADAF-493F-B685-6DC482A3C1C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22C13-36D2-8639-01F7-2619279F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4E09-666F-4FFD-65DC-CEEE60C7D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CB16-C41E-4245-B2BF-662502290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DD30-FF4D-6CCD-BD48-B52B509AC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Link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522A0-0EBD-EA35-2675-D232A7001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Website Link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 Phyu Sin Thaw</dc:creator>
  <cp:lastModifiedBy>May Phyu Sin Thaw</cp:lastModifiedBy>
  <cp:revision>1</cp:revision>
  <dcterms:created xsi:type="dcterms:W3CDTF">2025-01-06T07:57:51Z</dcterms:created>
  <dcterms:modified xsi:type="dcterms:W3CDTF">2025-01-06T07:58:16Z</dcterms:modified>
</cp:coreProperties>
</file>