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5733256"/>
            <a:ext cx="3488432" cy="76964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Вартанян Анны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405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636912"/>
            <a:ext cx="83774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02.02. Технология разработки и защиты баз данных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системы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учета книг в библиотеке.»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2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задача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922456"/>
          </a:xfrm>
        </p:spPr>
        <p:txBody>
          <a:bodyPr/>
          <a:lstStyle/>
          <a:p>
            <a:pPr marL="64008" indent="0" algn="ctr">
              <a:buNone/>
            </a:pPr>
            <a:r>
              <a:rPr lang="ru-RU" dirty="0"/>
              <a:t>Главная задача проекта – спроектировать базу данных и создать приложение средствами, позволяющее вести учет </a:t>
            </a:r>
            <a:r>
              <a:rPr lang="ru-RU" dirty="0" smtClean="0"/>
              <a:t>библиотеки</a:t>
            </a:r>
            <a:r>
              <a:rPr lang="en-US" dirty="0" smtClean="0"/>
              <a:t>, </a:t>
            </a:r>
            <a:r>
              <a:rPr lang="en-US" dirty="0"/>
              <a:t>позволяющее хранить информацию о </a:t>
            </a:r>
            <a:r>
              <a:rPr lang="ru-RU" dirty="0" smtClean="0"/>
              <a:t>книгах , авторах и учащихся.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78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712968" cy="1399032"/>
          </a:xfrm>
        </p:spPr>
        <p:txBody>
          <a:bodyPr/>
          <a:lstStyle/>
          <a:p>
            <a:pPr algn="ctr"/>
            <a:r>
              <a:rPr lang="ru-RU" dirty="0"/>
              <a:t>Логическая модель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базы </a:t>
            </a:r>
            <a:r>
              <a:rPr lang="ru-RU" dirty="0"/>
              <a:t>данных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988840"/>
            <a:ext cx="856895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01866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внимание.</a:t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14914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64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Яркая</vt:lpstr>
      <vt:lpstr>Курсовой проект </vt:lpstr>
      <vt:lpstr>Главная задача проекта</vt:lpstr>
      <vt:lpstr>Логическая модель  базы данных</vt:lpstr>
      <vt:lpstr>Спасибо за внимание.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</dc:title>
  <dc:creator>Гвен Шиферд</dc:creator>
  <cp:lastModifiedBy>Гвен Шиферд</cp:lastModifiedBy>
  <cp:revision>2</cp:revision>
  <dcterms:created xsi:type="dcterms:W3CDTF">2021-02-03T15:19:41Z</dcterms:created>
  <dcterms:modified xsi:type="dcterms:W3CDTF">2021-02-03T15:32:00Z</dcterms:modified>
</cp:coreProperties>
</file>