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 </a:t>
            </a:r>
            <a:r>
              <a:rPr lang="ru-RU" dirty="0" err="1" smtClean="0"/>
              <a:t>Кошолаповой</a:t>
            </a:r>
            <a:r>
              <a:rPr lang="ru-RU" dirty="0" smtClean="0"/>
              <a:t> Анны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Тема: </a:t>
            </a:r>
            <a:r>
              <a:rPr lang="en-US" dirty="0" err="1" smtClean="0"/>
              <a:t>Разработка</a:t>
            </a:r>
            <a:r>
              <a:rPr lang="en-US" dirty="0" smtClean="0"/>
              <a:t> </a:t>
            </a:r>
            <a:r>
              <a:rPr lang="en-US" dirty="0" err="1"/>
              <a:t>информационной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 </a:t>
            </a:r>
            <a:r>
              <a:rPr lang="en-US" dirty="0" err="1"/>
              <a:t>туристической</a:t>
            </a:r>
            <a:r>
              <a:rPr lang="en-US" dirty="0"/>
              <a:t> </a:t>
            </a:r>
            <a:r>
              <a:rPr lang="en-US" dirty="0" err="1" smtClean="0"/>
              <a:t>фирмы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7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Главная задача проекта – спроектировать базу данных и создать приложение </a:t>
            </a:r>
            <a:r>
              <a:rPr lang="ru-RU" dirty="0" smtClean="0"/>
              <a:t>средствами, позволяющее вести учет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позволяющее</a:t>
            </a:r>
            <a:r>
              <a:rPr lang="en-US" dirty="0"/>
              <a:t> </a:t>
            </a:r>
            <a:r>
              <a:rPr lang="en-US" dirty="0" err="1"/>
              <a:t>хранить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</a:t>
            </a:r>
            <a:r>
              <a:rPr lang="en-US" dirty="0" err="1"/>
              <a:t>турах</a:t>
            </a:r>
            <a:r>
              <a:rPr lang="en-US" dirty="0"/>
              <a:t>: </a:t>
            </a:r>
            <a:r>
              <a:rPr lang="en-US" dirty="0" err="1"/>
              <a:t>Страна</a:t>
            </a:r>
            <a:r>
              <a:rPr lang="en-US" dirty="0"/>
              <a:t>,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дней</a:t>
            </a:r>
            <a:r>
              <a:rPr lang="en-US" dirty="0"/>
              <a:t>, </a:t>
            </a:r>
            <a:r>
              <a:rPr lang="en-US" dirty="0" err="1"/>
              <a:t>стоимость</a:t>
            </a:r>
            <a:r>
              <a:rPr lang="en-US" dirty="0"/>
              <a:t> </a:t>
            </a:r>
            <a:r>
              <a:rPr lang="en-US" dirty="0" err="1"/>
              <a:t>путёвки</a:t>
            </a:r>
            <a:r>
              <a:rPr lang="en-US" dirty="0"/>
              <a:t>, </a:t>
            </a:r>
            <a:r>
              <a:rPr lang="en-US" dirty="0" err="1"/>
              <a:t>дата</a:t>
            </a:r>
            <a:r>
              <a:rPr lang="en-US" dirty="0"/>
              <a:t> </a:t>
            </a:r>
            <a:r>
              <a:rPr lang="en-US" dirty="0" err="1"/>
              <a:t>начала</a:t>
            </a:r>
            <a:r>
              <a:rPr lang="en-US" dirty="0"/>
              <a:t> </a:t>
            </a:r>
            <a:r>
              <a:rPr lang="en-US" dirty="0" err="1"/>
              <a:t>тура</a:t>
            </a:r>
            <a:r>
              <a:rPr lang="en-US" dirty="0"/>
              <a:t>, </a:t>
            </a:r>
            <a:r>
              <a:rPr lang="en-US" dirty="0" err="1"/>
              <a:t>анкетные</a:t>
            </a:r>
            <a:r>
              <a:rPr lang="en-US" dirty="0"/>
              <a:t> и </a:t>
            </a:r>
            <a:r>
              <a:rPr lang="en-US" dirty="0" err="1"/>
              <a:t>паспортные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туристов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Главная задача проекта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76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базы данных</a:t>
            </a:r>
            <a:endParaRPr lang="ru-RU" dirty="0"/>
          </a:p>
        </p:txBody>
      </p:sp>
      <p:pic>
        <p:nvPicPr>
          <p:cNvPr id="1026" name="Picture 2" descr="C:\Users\Анна\Desktop\Кошолапова Анна 305\логическая модел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95209"/>
            <a:ext cx="5067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Средствами разработки информационной системы являются такие продукты компании </a:t>
            </a:r>
            <a:r>
              <a:rPr lang="en-US" dirty="0"/>
              <a:t>Microsoft</a:t>
            </a:r>
            <a:r>
              <a:rPr lang="ru-RU" dirty="0"/>
              <a:t>, как </a:t>
            </a:r>
            <a:r>
              <a:rPr lang="en-US" dirty="0"/>
              <a:t>Visual Studio 2019 </a:t>
            </a:r>
            <a:r>
              <a:rPr lang="ru-RU" dirty="0"/>
              <a:t>и </a:t>
            </a:r>
            <a:r>
              <a:rPr lang="en-US" dirty="0"/>
              <a:t>SQL Server Management Studio</a:t>
            </a:r>
            <a:r>
              <a:rPr lang="ru-RU" dirty="0"/>
              <a:t> 18.</a:t>
            </a:r>
          </a:p>
          <a:p>
            <a:pPr algn="just"/>
            <a:r>
              <a:rPr lang="en-US" dirty="0"/>
              <a:t>Visual Studio 2019 – </a:t>
            </a:r>
            <a:r>
              <a:rPr lang="ru-RU" dirty="0"/>
              <a:t>интегрированная среда разработки программного обеспечения, включающая ряд других инструментальных средств.</a:t>
            </a:r>
          </a:p>
          <a:p>
            <a:pPr algn="just"/>
            <a:r>
              <a:rPr lang="en-US" dirty="0"/>
              <a:t>SQL Server Management Studio</a:t>
            </a:r>
            <a:r>
              <a:rPr lang="ru-RU" dirty="0"/>
              <a:t> 18 – утилита для создания и ведения баз данных, включающая скриптовый редактор и графическую программу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94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5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</TotalTime>
  <Words>122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Курсовая работа Кошолаповой Анны </vt:lpstr>
      <vt:lpstr>Главная задача проекта </vt:lpstr>
      <vt:lpstr>Логическая модель базы данных</vt:lpstr>
      <vt:lpstr>Средства разработки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Кошолаповой Анны </dc:title>
  <dc:creator>Анна</dc:creator>
  <cp:lastModifiedBy>Анна</cp:lastModifiedBy>
  <cp:revision>2</cp:revision>
  <dcterms:created xsi:type="dcterms:W3CDTF">2021-02-01T10:58:25Z</dcterms:created>
  <dcterms:modified xsi:type="dcterms:W3CDTF">2021-02-01T11:17:33Z</dcterms:modified>
</cp:coreProperties>
</file>