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4" r:id="rId5"/>
    <p:sldId id="265" r:id="rId6"/>
    <p:sldId id="266" r:id="rId7"/>
    <p:sldId id="267" r:id="rId8"/>
    <p:sldId id="268" r:id="rId9"/>
    <p:sldId id="269"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67" d="100"/>
          <a:sy n="67" d="100"/>
        </p:scale>
        <p:origin x="6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CCE0DE5-2FFA-4A6D-AD78-8231E1FF3690}" type="datetimeFigureOut">
              <a:rPr lang="es-MX" smtClean="0"/>
              <a:t>19/01/2024</a:t>
            </a:fld>
            <a:endParaRPr lang="es-MX"/>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s-MX"/>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5204F23-CAD9-4D75-885E-0346D8C3B62B}" type="slidenum">
              <a:rPr lang="es-MX" smtClean="0"/>
              <a:t>‹Nº›</a:t>
            </a:fld>
            <a:endParaRPr lang="es-MX"/>
          </a:p>
        </p:txBody>
      </p:sp>
    </p:spTree>
    <p:extLst>
      <p:ext uri="{BB962C8B-B14F-4D97-AF65-F5344CB8AC3E}">
        <p14:creationId xmlns:p14="http://schemas.microsoft.com/office/powerpoint/2010/main" val="145371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CCE0DE5-2FFA-4A6D-AD78-8231E1FF3690}" type="datetimeFigureOut">
              <a:rPr lang="es-MX" smtClean="0"/>
              <a:t>19/01/2024</a:t>
            </a:fld>
            <a:endParaRPr lang="es-MX"/>
          </a:p>
        </p:txBody>
      </p:sp>
      <p:sp>
        <p:nvSpPr>
          <p:cNvPr id="6" name="Footer Placeholder 5"/>
          <p:cNvSpPr>
            <a:spLocks noGrp="1"/>
          </p:cNvSpPr>
          <p:nvPr>
            <p:ph type="ftr" sz="quarter" idx="11"/>
          </p:nvPr>
        </p:nvSpPr>
        <p:spPr/>
        <p:txBody>
          <a:bodyPr/>
          <a:lstStyle/>
          <a:p>
            <a:endParaRPr lang="es-MX"/>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204F23-CAD9-4D75-885E-0346D8C3B62B}" type="slidenum">
              <a:rPr lang="es-MX" smtClean="0"/>
              <a:t>‹Nº›</a:t>
            </a:fld>
            <a:endParaRPr lang="es-MX"/>
          </a:p>
        </p:txBody>
      </p:sp>
    </p:spTree>
    <p:extLst>
      <p:ext uri="{BB962C8B-B14F-4D97-AF65-F5344CB8AC3E}">
        <p14:creationId xmlns:p14="http://schemas.microsoft.com/office/powerpoint/2010/main" val="2993959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CCE0DE5-2FFA-4A6D-AD78-8231E1FF3690}" type="datetimeFigureOut">
              <a:rPr lang="es-MX" smtClean="0"/>
              <a:t>19/01/2024</a:t>
            </a:fld>
            <a:endParaRPr lang="es-MX"/>
          </a:p>
        </p:txBody>
      </p:sp>
      <p:sp>
        <p:nvSpPr>
          <p:cNvPr id="5" name="Footer Placeholder 4"/>
          <p:cNvSpPr>
            <a:spLocks noGrp="1"/>
          </p:cNvSpPr>
          <p:nvPr>
            <p:ph type="ftr" sz="quarter" idx="11"/>
          </p:nvPr>
        </p:nvSpPr>
        <p:spPr/>
        <p:txBody>
          <a:bodyPr/>
          <a:lstStyle/>
          <a:p>
            <a:endParaRPr lang="es-MX"/>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204F23-CAD9-4D75-885E-0346D8C3B62B}" type="slidenum">
              <a:rPr lang="es-MX" smtClean="0"/>
              <a:t>‹Nº›</a:t>
            </a:fld>
            <a:endParaRPr lang="es-MX"/>
          </a:p>
        </p:txBody>
      </p:sp>
    </p:spTree>
    <p:extLst>
      <p:ext uri="{BB962C8B-B14F-4D97-AF65-F5344CB8AC3E}">
        <p14:creationId xmlns:p14="http://schemas.microsoft.com/office/powerpoint/2010/main" val="2592305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CCE0DE5-2FFA-4A6D-AD78-8231E1FF3690}" type="datetimeFigureOut">
              <a:rPr lang="es-MX" smtClean="0"/>
              <a:t>19/01/2024</a:t>
            </a:fld>
            <a:endParaRPr lang="es-MX"/>
          </a:p>
        </p:txBody>
      </p:sp>
      <p:sp>
        <p:nvSpPr>
          <p:cNvPr id="5" name="Footer Placeholder 4"/>
          <p:cNvSpPr>
            <a:spLocks noGrp="1"/>
          </p:cNvSpPr>
          <p:nvPr>
            <p:ph type="ftr" sz="quarter" idx="11"/>
          </p:nvPr>
        </p:nvSpPr>
        <p:spPr/>
        <p:txBody>
          <a:bodyPr/>
          <a:lstStyle/>
          <a:p>
            <a:endParaRPr lang="es-MX"/>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204F23-CAD9-4D75-885E-0346D8C3B62B}" type="slidenum">
              <a:rPr lang="es-MX" smtClean="0"/>
              <a:t>‹Nº›</a:t>
            </a:fld>
            <a:endParaRPr lang="es-MX"/>
          </a:p>
        </p:txBody>
      </p:sp>
    </p:spTree>
    <p:extLst>
      <p:ext uri="{BB962C8B-B14F-4D97-AF65-F5344CB8AC3E}">
        <p14:creationId xmlns:p14="http://schemas.microsoft.com/office/powerpoint/2010/main" val="1816820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CCE0DE5-2FFA-4A6D-AD78-8231E1FF3690}" type="datetimeFigureOut">
              <a:rPr lang="es-MX" smtClean="0"/>
              <a:t>19/01/2024</a:t>
            </a:fld>
            <a:endParaRPr lang="es-MX"/>
          </a:p>
        </p:txBody>
      </p:sp>
      <p:sp>
        <p:nvSpPr>
          <p:cNvPr id="5" name="Footer Placeholder 4"/>
          <p:cNvSpPr>
            <a:spLocks noGrp="1"/>
          </p:cNvSpPr>
          <p:nvPr>
            <p:ph type="ftr" sz="quarter" idx="11"/>
          </p:nvPr>
        </p:nvSpPr>
        <p:spPr/>
        <p:txBody>
          <a:bodyPr/>
          <a:lstStyle/>
          <a:p>
            <a:endParaRPr lang="es-MX"/>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204F23-CAD9-4D75-885E-0346D8C3B62B}" type="slidenum">
              <a:rPr lang="es-MX" smtClean="0"/>
              <a:t>‹Nº›</a:t>
            </a:fld>
            <a:endParaRPr lang="es-MX"/>
          </a:p>
        </p:txBody>
      </p:sp>
    </p:spTree>
    <p:extLst>
      <p:ext uri="{BB962C8B-B14F-4D97-AF65-F5344CB8AC3E}">
        <p14:creationId xmlns:p14="http://schemas.microsoft.com/office/powerpoint/2010/main" val="2919838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CCE0DE5-2FFA-4A6D-AD78-8231E1FF3690}" type="datetimeFigureOut">
              <a:rPr lang="es-MX" smtClean="0"/>
              <a:t>19/01/2024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5204F23-CAD9-4D75-885E-0346D8C3B62B}" type="slidenum">
              <a:rPr lang="es-MX" smtClean="0"/>
              <a:t>‹Nº›</a:t>
            </a:fld>
            <a:endParaRPr lang="es-MX"/>
          </a:p>
        </p:txBody>
      </p:sp>
    </p:spTree>
    <p:extLst>
      <p:ext uri="{BB962C8B-B14F-4D97-AF65-F5344CB8AC3E}">
        <p14:creationId xmlns:p14="http://schemas.microsoft.com/office/powerpoint/2010/main" val="3765459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CCE0DE5-2FFA-4A6D-AD78-8231E1FF3690}" type="datetimeFigureOut">
              <a:rPr lang="es-MX" smtClean="0"/>
              <a:t>19/01/2024</a:t>
            </a:fld>
            <a:endParaRPr lang="es-MX"/>
          </a:p>
        </p:txBody>
      </p:sp>
      <p:sp>
        <p:nvSpPr>
          <p:cNvPr id="8" name="Footer Placeholder 7"/>
          <p:cNvSpPr>
            <a:spLocks noGrp="1"/>
          </p:cNvSpPr>
          <p:nvPr>
            <p:ph type="ftr" sz="quarter" idx="11"/>
          </p:nvPr>
        </p:nvSpPr>
        <p:spPr>
          <a:xfrm>
            <a:off x="561111" y="6391838"/>
            <a:ext cx="3644282" cy="304801"/>
          </a:xfrm>
        </p:spPr>
        <p:txBody>
          <a:bodyPr/>
          <a:lstStyle/>
          <a:p>
            <a:endParaRPr lang="es-MX"/>
          </a:p>
        </p:txBody>
      </p:sp>
      <p:sp>
        <p:nvSpPr>
          <p:cNvPr id="9" name="Slide Number Placeholder 8"/>
          <p:cNvSpPr>
            <a:spLocks noGrp="1"/>
          </p:cNvSpPr>
          <p:nvPr>
            <p:ph type="sldNum" sz="quarter" idx="12"/>
          </p:nvPr>
        </p:nvSpPr>
        <p:spPr/>
        <p:txBody>
          <a:bodyPr/>
          <a:lstStyle/>
          <a:p>
            <a:fld id="{75204F23-CAD9-4D75-885E-0346D8C3B62B}" type="slidenum">
              <a:rPr lang="es-MX" smtClean="0"/>
              <a:t>‹Nº›</a:t>
            </a:fld>
            <a:endParaRPr lang="es-MX"/>
          </a:p>
        </p:txBody>
      </p:sp>
    </p:spTree>
    <p:extLst>
      <p:ext uri="{BB962C8B-B14F-4D97-AF65-F5344CB8AC3E}">
        <p14:creationId xmlns:p14="http://schemas.microsoft.com/office/powerpoint/2010/main" val="4252367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CCE0DE5-2FFA-4A6D-AD78-8231E1FF3690}" type="datetimeFigureOut">
              <a:rPr lang="es-MX" smtClean="0"/>
              <a:t>19/01/2024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5204F23-CAD9-4D75-885E-0346D8C3B62B}" type="slidenum">
              <a:rPr lang="es-MX" smtClean="0"/>
              <a:t>‹Nº›</a:t>
            </a:fld>
            <a:endParaRPr lang="es-MX"/>
          </a:p>
        </p:txBody>
      </p:sp>
    </p:spTree>
    <p:extLst>
      <p:ext uri="{BB962C8B-B14F-4D97-AF65-F5344CB8AC3E}">
        <p14:creationId xmlns:p14="http://schemas.microsoft.com/office/powerpoint/2010/main" val="3398344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CCE0DE5-2FFA-4A6D-AD78-8231E1FF3690}" type="datetimeFigureOut">
              <a:rPr lang="es-MX" smtClean="0"/>
              <a:t>19/01/2024</a:t>
            </a:fld>
            <a:endParaRPr lang="es-MX"/>
          </a:p>
        </p:txBody>
      </p:sp>
      <p:sp>
        <p:nvSpPr>
          <p:cNvPr id="5" name="Footer Placeholder 4"/>
          <p:cNvSpPr>
            <a:spLocks noGrp="1"/>
          </p:cNvSpPr>
          <p:nvPr>
            <p:ph type="ftr" sz="quarter" idx="11"/>
          </p:nvPr>
        </p:nvSpPr>
        <p:spPr/>
        <p:txBody>
          <a:bodyPr/>
          <a:lstStyle/>
          <a:p>
            <a:endParaRPr lang="es-MX"/>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204F23-CAD9-4D75-885E-0346D8C3B62B}" type="slidenum">
              <a:rPr lang="es-MX" smtClean="0"/>
              <a:t>‹Nº›</a:t>
            </a:fld>
            <a:endParaRPr lang="es-MX"/>
          </a:p>
        </p:txBody>
      </p:sp>
    </p:spTree>
    <p:extLst>
      <p:ext uri="{BB962C8B-B14F-4D97-AF65-F5344CB8AC3E}">
        <p14:creationId xmlns:p14="http://schemas.microsoft.com/office/powerpoint/2010/main" val="3020017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CCE0DE5-2FFA-4A6D-AD78-8231E1FF3690}" type="datetimeFigureOut">
              <a:rPr lang="es-MX" smtClean="0"/>
              <a:t>19/01/2024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5204F23-CAD9-4D75-885E-0346D8C3B62B}" type="slidenum">
              <a:rPr lang="es-MX" smtClean="0"/>
              <a:t>‹Nº›</a:t>
            </a:fld>
            <a:endParaRPr lang="es-MX"/>
          </a:p>
        </p:txBody>
      </p:sp>
    </p:spTree>
    <p:extLst>
      <p:ext uri="{BB962C8B-B14F-4D97-AF65-F5344CB8AC3E}">
        <p14:creationId xmlns:p14="http://schemas.microsoft.com/office/powerpoint/2010/main" val="477728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CCE0DE5-2FFA-4A6D-AD78-8231E1FF3690}" type="datetimeFigureOut">
              <a:rPr lang="es-MX" smtClean="0"/>
              <a:t>19/01/2024</a:t>
            </a:fld>
            <a:endParaRPr lang="es-MX"/>
          </a:p>
        </p:txBody>
      </p:sp>
      <p:sp>
        <p:nvSpPr>
          <p:cNvPr id="5" name="Footer Placeholder 4"/>
          <p:cNvSpPr>
            <a:spLocks noGrp="1"/>
          </p:cNvSpPr>
          <p:nvPr>
            <p:ph type="ftr" sz="quarter" idx="11"/>
          </p:nvPr>
        </p:nvSpPr>
        <p:spPr/>
        <p:txBody>
          <a:bodyPr/>
          <a:lstStyle/>
          <a:p>
            <a:endParaRPr lang="es-MX"/>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204F23-CAD9-4D75-885E-0346D8C3B62B}" type="slidenum">
              <a:rPr lang="es-MX" smtClean="0"/>
              <a:t>‹Nº›</a:t>
            </a:fld>
            <a:endParaRPr lang="es-MX"/>
          </a:p>
        </p:txBody>
      </p:sp>
    </p:spTree>
    <p:extLst>
      <p:ext uri="{BB962C8B-B14F-4D97-AF65-F5344CB8AC3E}">
        <p14:creationId xmlns:p14="http://schemas.microsoft.com/office/powerpoint/2010/main" val="1009865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CCE0DE5-2FFA-4A6D-AD78-8231E1FF3690}" type="datetimeFigureOut">
              <a:rPr lang="es-MX" smtClean="0"/>
              <a:t>19/01/2024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5204F23-CAD9-4D75-885E-0346D8C3B62B}" type="slidenum">
              <a:rPr lang="es-MX" smtClean="0"/>
              <a:t>‹Nº›</a:t>
            </a:fld>
            <a:endParaRPr lang="es-MX"/>
          </a:p>
        </p:txBody>
      </p:sp>
    </p:spTree>
    <p:extLst>
      <p:ext uri="{BB962C8B-B14F-4D97-AF65-F5344CB8AC3E}">
        <p14:creationId xmlns:p14="http://schemas.microsoft.com/office/powerpoint/2010/main" val="1804698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CCE0DE5-2FFA-4A6D-AD78-8231E1FF3690}" type="datetimeFigureOut">
              <a:rPr lang="es-MX" smtClean="0"/>
              <a:t>19/01/2024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5204F23-CAD9-4D75-885E-0346D8C3B62B}" type="slidenum">
              <a:rPr lang="es-MX" smtClean="0"/>
              <a:t>‹Nº›</a:t>
            </a:fld>
            <a:endParaRPr lang="es-MX"/>
          </a:p>
        </p:txBody>
      </p:sp>
    </p:spTree>
    <p:extLst>
      <p:ext uri="{BB962C8B-B14F-4D97-AF65-F5344CB8AC3E}">
        <p14:creationId xmlns:p14="http://schemas.microsoft.com/office/powerpoint/2010/main" val="816304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CCE0DE5-2FFA-4A6D-AD78-8231E1FF3690}" type="datetimeFigureOut">
              <a:rPr lang="es-MX" smtClean="0"/>
              <a:t>19/01/2024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5204F23-CAD9-4D75-885E-0346D8C3B62B}" type="slidenum">
              <a:rPr lang="es-MX" smtClean="0"/>
              <a:t>‹Nº›</a:t>
            </a:fld>
            <a:endParaRPr lang="es-MX"/>
          </a:p>
        </p:txBody>
      </p:sp>
    </p:spTree>
    <p:extLst>
      <p:ext uri="{BB962C8B-B14F-4D97-AF65-F5344CB8AC3E}">
        <p14:creationId xmlns:p14="http://schemas.microsoft.com/office/powerpoint/2010/main" val="4182602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CE0DE5-2FFA-4A6D-AD78-8231E1FF3690}" type="datetimeFigureOut">
              <a:rPr lang="es-MX" smtClean="0"/>
              <a:t>19/01/2024</a:t>
            </a:fld>
            <a:endParaRPr lang="es-MX"/>
          </a:p>
        </p:txBody>
      </p:sp>
      <p:sp>
        <p:nvSpPr>
          <p:cNvPr id="3" name="Footer Placeholder 2"/>
          <p:cNvSpPr>
            <a:spLocks noGrp="1"/>
          </p:cNvSpPr>
          <p:nvPr>
            <p:ph type="ftr" sz="quarter" idx="11"/>
          </p:nvPr>
        </p:nvSpPr>
        <p:spPr/>
        <p:txBody>
          <a:bodyPr/>
          <a:lstStyle/>
          <a:p>
            <a:endParaRPr lang="es-MX"/>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5204F23-CAD9-4D75-885E-0346D8C3B62B}" type="slidenum">
              <a:rPr lang="es-MX" smtClean="0"/>
              <a:t>‹Nº›</a:t>
            </a:fld>
            <a:endParaRPr lang="es-MX"/>
          </a:p>
        </p:txBody>
      </p:sp>
    </p:spTree>
    <p:extLst>
      <p:ext uri="{BB962C8B-B14F-4D97-AF65-F5344CB8AC3E}">
        <p14:creationId xmlns:p14="http://schemas.microsoft.com/office/powerpoint/2010/main" val="59601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CCE0DE5-2FFA-4A6D-AD78-8231E1FF3690}" type="datetimeFigureOut">
              <a:rPr lang="es-MX" smtClean="0"/>
              <a:t>19/01/2024</a:t>
            </a:fld>
            <a:endParaRPr lang="es-MX"/>
          </a:p>
        </p:txBody>
      </p:sp>
      <p:sp>
        <p:nvSpPr>
          <p:cNvPr id="6" name="Footer Placeholder 5"/>
          <p:cNvSpPr>
            <a:spLocks noGrp="1"/>
          </p:cNvSpPr>
          <p:nvPr>
            <p:ph type="ftr" sz="quarter" idx="11"/>
          </p:nvPr>
        </p:nvSpPr>
        <p:spPr/>
        <p:txBody>
          <a:bodyPr/>
          <a:lstStyle/>
          <a:p>
            <a:endParaRPr lang="es-MX"/>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204F23-CAD9-4D75-885E-0346D8C3B62B}" type="slidenum">
              <a:rPr lang="es-MX" smtClean="0"/>
              <a:t>‹Nº›</a:t>
            </a:fld>
            <a:endParaRPr lang="es-MX"/>
          </a:p>
        </p:txBody>
      </p:sp>
    </p:spTree>
    <p:extLst>
      <p:ext uri="{BB962C8B-B14F-4D97-AF65-F5344CB8AC3E}">
        <p14:creationId xmlns:p14="http://schemas.microsoft.com/office/powerpoint/2010/main" val="1623589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CCE0DE5-2FFA-4A6D-AD78-8231E1FF3690}" type="datetimeFigureOut">
              <a:rPr lang="es-MX" smtClean="0"/>
              <a:t>19/01/2024</a:t>
            </a:fld>
            <a:endParaRPr lang="es-MX"/>
          </a:p>
        </p:txBody>
      </p:sp>
      <p:sp>
        <p:nvSpPr>
          <p:cNvPr id="6" name="Footer Placeholder 5"/>
          <p:cNvSpPr>
            <a:spLocks noGrp="1"/>
          </p:cNvSpPr>
          <p:nvPr>
            <p:ph type="ftr" sz="quarter" idx="11"/>
          </p:nvPr>
        </p:nvSpPr>
        <p:spPr/>
        <p:txBody>
          <a:bodyPr/>
          <a:lstStyle/>
          <a:p>
            <a:endParaRPr lang="es-MX"/>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204F23-CAD9-4D75-885E-0346D8C3B62B}" type="slidenum">
              <a:rPr lang="es-MX" smtClean="0"/>
              <a:t>‹Nº›</a:t>
            </a:fld>
            <a:endParaRPr lang="es-MX"/>
          </a:p>
        </p:txBody>
      </p:sp>
    </p:spTree>
    <p:extLst>
      <p:ext uri="{BB962C8B-B14F-4D97-AF65-F5344CB8AC3E}">
        <p14:creationId xmlns:p14="http://schemas.microsoft.com/office/powerpoint/2010/main" val="3326185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CCE0DE5-2FFA-4A6D-AD78-8231E1FF3690}" type="datetimeFigureOut">
              <a:rPr lang="es-MX" smtClean="0"/>
              <a:t>19/01/2024</a:t>
            </a:fld>
            <a:endParaRPr lang="es-MX"/>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s-MX"/>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5204F23-CAD9-4D75-885E-0346D8C3B62B}" type="slidenum">
              <a:rPr lang="es-MX" smtClean="0"/>
              <a:t>‹Nº›</a:t>
            </a:fld>
            <a:endParaRPr lang="es-MX"/>
          </a:p>
        </p:txBody>
      </p:sp>
    </p:spTree>
    <p:extLst>
      <p:ext uri="{BB962C8B-B14F-4D97-AF65-F5344CB8AC3E}">
        <p14:creationId xmlns:p14="http://schemas.microsoft.com/office/powerpoint/2010/main" val="37294748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D1E3C5-51B7-4BDB-A6B7-769285C9B45E}"/>
              </a:ext>
            </a:extLst>
          </p:cNvPr>
          <p:cNvSpPr>
            <a:spLocks noGrp="1"/>
          </p:cNvSpPr>
          <p:nvPr>
            <p:ph type="ctrTitle"/>
          </p:nvPr>
        </p:nvSpPr>
        <p:spPr/>
        <p:txBody>
          <a:bodyPr/>
          <a:lstStyle/>
          <a:p>
            <a:r>
              <a:rPr lang="en-US" dirty="0"/>
              <a:t>Diccionario de datos </a:t>
            </a:r>
            <a:endParaRPr lang="es-MX" dirty="0"/>
          </a:p>
        </p:txBody>
      </p:sp>
    </p:spTree>
    <p:extLst>
      <p:ext uri="{BB962C8B-B14F-4D97-AF65-F5344CB8AC3E}">
        <p14:creationId xmlns:p14="http://schemas.microsoft.com/office/powerpoint/2010/main" val="36271496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FCFD7EAA-D768-4608-AFFD-5CCAFB7E344A}"/>
              </a:ext>
            </a:extLst>
          </p:cNvPr>
          <p:cNvPicPr>
            <a:picLocks noGrp="1" noChangeAspect="1"/>
          </p:cNvPicPr>
          <p:nvPr>
            <p:ph idx="1"/>
          </p:nvPr>
        </p:nvPicPr>
        <p:blipFill>
          <a:blip r:embed="rId2"/>
          <a:stretch>
            <a:fillRect/>
          </a:stretch>
        </p:blipFill>
        <p:spPr>
          <a:xfrm>
            <a:off x="2183474" y="989210"/>
            <a:ext cx="7825052" cy="5868790"/>
          </a:xfrm>
          <a:prstGeom prst="rect">
            <a:avLst/>
          </a:prstGeom>
        </p:spPr>
      </p:pic>
    </p:spTree>
    <p:extLst>
      <p:ext uri="{BB962C8B-B14F-4D97-AF65-F5344CB8AC3E}">
        <p14:creationId xmlns:p14="http://schemas.microsoft.com/office/powerpoint/2010/main" val="31028966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8C9743-BA6A-47E2-A31B-D8B11D7C221B}"/>
              </a:ext>
            </a:extLst>
          </p:cNvPr>
          <p:cNvSpPr>
            <a:spLocks noGrp="1"/>
          </p:cNvSpPr>
          <p:nvPr>
            <p:ph type="title"/>
          </p:nvPr>
        </p:nvSpPr>
        <p:spPr/>
        <p:txBody>
          <a:bodyPr/>
          <a:lstStyle/>
          <a:p>
            <a:r>
              <a:rPr lang="en-US" dirty="0"/>
              <a:t>Que es un diccionario de datos </a:t>
            </a:r>
            <a:endParaRPr lang="es-MX" dirty="0"/>
          </a:p>
        </p:txBody>
      </p:sp>
      <p:sp>
        <p:nvSpPr>
          <p:cNvPr id="3" name="Marcador de contenido 2">
            <a:extLst>
              <a:ext uri="{FF2B5EF4-FFF2-40B4-BE49-F238E27FC236}">
                <a16:creationId xmlns:a16="http://schemas.microsoft.com/office/drawing/2014/main" id="{E29DE4D3-9341-4565-AF88-284F9C730E4C}"/>
              </a:ext>
            </a:extLst>
          </p:cNvPr>
          <p:cNvSpPr>
            <a:spLocks noGrp="1"/>
          </p:cNvSpPr>
          <p:nvPr>
            <p:ph idx="1"/>
          </p:nvPr>
        </p:nvSpPr>
        <p:spPr/>
        <p:txBody>
          <a:bodyPr>
            <a:noAutofit/>
          </a:bodyPr>
          <a:lstStyle/>
          <a:p>
            <a:r>
              <a:rPr lang="es-MX" sz="3200" dirty="0"/>
              <a:t>Un diccionario de datos proporciona una base de datos para almacenar información sobre los elementos de datos, como los nombres de las variables medidas, sus tipos de datos, formatos, longitudes, descripciones de texto y otros detalles necesarios para comprender los datos. </a:t>
            </a:r>
          </a:p>
        </p:txBody>
      </p:sp>
    </p:spTree>
    <p:extLst>
      <p:ext uri="{BB962C8B-B14F-4D97-AF65-F5344CB8AC3E}">
        <p14:creationId xmlns:p14="http://schemas.microsoft.com/office/powerpoint/2010/main" val="15763664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6AC04B-B969-44CC-B550-8329577869D8}"/>
              </a:ext>
            </a:extLst>
          </p:cNvPr>
          <p:cNvSpPr>
            <a:spLocks noGrp="1"/>
          </p:cNvSpPr>
          <p:nvPr>
            <p:ph type="title"/>
          </p:nvPr>
        </p:nvSpPr>
        <p:spPr/>
        <p:txBody>
          <a:bodyPr/>
          <a:lstStyle/>
          <a:p>
            <a:r>
              <a:rPr lang="es-MX" dirty="0"/>
              <a:t>¿Cuáles son los elementos de un diccionario de datos?</a:t>
            </a:r>
          </a:p>
        </p:txBody>
      </p:sp>
      <p:sp>
        <p:nvSpPr>
          <p:cNvPr id="3" name="Marcador de contenido 2">
            <a:extLst>
              <a:ext uri="{FF2B5EF4-FFF2-40B4-BE49-F238E27FC236}">
                <a16:creationId xmlns:a16="http://schemas.microsoft.com/office/drawing/2014/main" id="{BA3F517C-F0A7-40F0-A14C-EDE839D69268}"/>
              </a:ext>
            </a:extLst>
          </p:cNvPr>
          <p:cNvSpPr>
            <a:spLocks noGrp="1"/>
          </p:cNvSpPr>
          <p:nvPr>
            <p:ph idx="1"/>
          </p:nvPr>
        </p:nvSpPr>
        <p:spPr/>
        <p:txBody>
          <a:bodyPr>
            <a:normAutofit lnSpcReduction="10000"/>
          </a:bodyPr>
          <a:lstStyle/>
          <a:p>
            <a:r>
              <a:rPr lang="es-MX" sz="3200" dirty="0"/>
              <a:t>Un diccionario de datos contiene varios elementos esenciales que proporcionan una visión global de la estructura y las características de un conjunto de datos. Aunque la estructura de la base de datos puede variar, estos elementos suelen incluir:</a:t>
            </a:r>
          </a:p>
        </p:txBody>
      </p:sp>
    </p:spTree>
    <p:extLst>
      <p:ext uri="{BB962C8B-B14F-4D97-AF65-F5344CB8AC3E}">
        <p14:creationId xmlns:p14="http://schemas.microsoft.com/office/powerpoint/2010/main" val="1170970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E1C59D-594E-4E50-A7A7-9548A0233F79}"/>
              </a:ext>
            </a:extLst>
          </p:cNvPr>
          <p:cNvSpPr>
            <a:spLocks noGrp="1"/>
          </p:cNvSpPr>
          <p:nvPr>
            <p:ph type="title"/>
          </p:nvPr>
        </p:nvSpPr>
        <p:spPr/>
        <p:txBody>
          <a:bodyPr/>
          <a:lstStyle/>
          <a:p>
            <a:r>
              <a:rPr lang="en-US" dirty="0"/>
              <a:t>Nombre de campo</a:t>
            </a:r>
            <a:endParaRPr lang="es-MX" dirty="0"/>
          </a:p>
        </p:txBody>
      </p:sp>
      <p:sp>
        <p:nvSpPr>
          <p:cNvPr id="3" name="Marcador de contenido 2">
            <a:extLst>
              <a:ext uri="{FF2B5EF4-FFF2-40B4-BE49-F238E27FC236}">
                <a16:creationId xmlns:a16="http://schemas.microsoft.com/office/drawing/2014/main" id="{F1681345-2816-4FD4-B18E-75519CCF6AD7}"/>
              </a:ext>
            </a:extLst>
          </p:cNvPr>
          <p:cNvSpPr>
            <a:spLocks noGrp="1"/>
          </p:cNvSpPr>
          <p:nvPr>
            <p:ph idx="1"/>
          </p:nvPr>
        </p:nvSpPr>
        <p:spPr/>
        <p:txBody>
          <a:bodyPr>
            <a:normAutofit/>
          </a:bodyPr>
          <a:lstStyle/>
          <a:p>
            <a:r>
              <a:rPr lang="es-MX" sz="2800" b="1" dirty="0"/>
              <a:t>Nombre de Campo: </a:t>
            </a:r>
            <a:r>
              <a:rPr lang="es-MX" sz="2800" dirty="0"/>
              <a:t>Para mayor entendimiento, debe contener el nombre de la columna o elemento de tabla que almacena el valor de cada dato. </a:t>
            </a:r>
          </a:p>
        </p:txBody>
      </p:sp>
    </p:spTree>
    <p:extLst>
      <p:ext uri="{BB962C8B-B14F-4D97-AF65-F5344CB8AC3E}">
        <p14:creationId xmlns:p14="http://schemas.microsoft.com/office/powerpoint/2010/main" val="26139363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51EC54-F792-4F13-BAAF-2E4C98975AF0}"/>
              </a:ext>
            </a:extLst>
          </p:cNvPr>
          <p:cNvSpPr>
            <a:spLocks noGrp="1"/>
          </p:cNvSpPr>
          <p:nvPr>
            <p:ph type="title"/>
          </p:nvPr>
        </p:nvSpPr>
        <p:spPr/>
        <p:txBody>
          <a:bodyPr/>
          <a:lstStyle/>
          <a:p>
            <a:r>
              <a:rPr lang="en-US" dirty="0"/>
              <a:t>Tipo</a:t>
            </a:r>
            <a:endParaRPr lang="es-MX" dirty="0"/>
          </a:p>
        </p:txBody>
      </p:sp>
      <p:sp>
        <p:nvSpPr>
          <p:cNvPr id="3" name="Marcador de contenido 2">
            <a:extLst>
              <a:ext uri="{FF2B5EF4-FFF2-40B4-BE49-F238E27FC236}">
                <a16:creationId xmlns:a16="http://schemas.microsoft.com/office/drawing/2014/main" id="{DBD502C7-F632-451F-BB4E-614CE6DEC1AD}"/>
              </a:ext>
            </a:extLst>
          </p:cNvPr>
          <p:cNvSpPr>
            <a:spLocks noGrp="1"/>
          </p:cNvSpPr>
          <p:nvPr>
            <p:ph idx="1"/>
          </p:nvPr>
        </p:nvSpPr>
        <p:spPr/>
        <p:txBody>
          <a:bodyPr>
            <a:normAutofit/>
          </a:bodyPr>
          <a:lstStyle/>
          <a:p>
            <a:r>
              <a:rPr lang="es-MX" sz="2800" dirty="0"/>
              <a:t>Un tipo de dato es una clasificación que define el valor asociado a una variable u objeto.</a:t>
            </a:r>
          </a:p>
        </p:txBody>
      </p:sp>
    </p:spTree>
    <p:extLst>
      <p:ext uri="{BB962C8B-B14F-4D97-AF65-F5344CB8AC3E}">
        <p14:creationId xmlns:p14="http://schemas.microsoft.com/office/powerpoint/2010/main" val="36710965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56F5BC-B0BF-43E1-96BD-4E3AF35EB83D}"/>
              </a:ext>
            </a:extLst>
          </p:cNvPr>
          <p:cNvSpPr>
            <a:spLocks noGrp="1"/>
          </p:cNvSpPr>
          <p:nvPr>
            <p:ph type="title"/>
          </p:nvPr>
        </p:nvSpPr>
        <p:spPr/>
        <p:txBody>
          <a:bodyPr/>
          <a:lstStyle/>
          <a:p>
            <a:r>
              <a:rPr lang="en-US" dirty="0" err="1"/>
              <a:t>Longi</a:t>
            </a:r>
            <a:endParaRPr lang="es-MX" dirty="0"/>
          </a:p>
        </p:txBody>
      </p:sp>
      <p:sp>
        <p:nvSpPr>
          <p:cNvPr id="3" name="Marcador de contenido 2">
            <a:extLst>
              <a:ext uri="{FF2B5EF4-FFF2-40B4-BE49-F238E27FC236}">
                <a16:creationId xmlns:a16="http://schemas.microsoft.com/office/drawing/2014/main" id="{CB632B3F-5472-4077-97A0-1961691F9A6D}"/>
              </a:ext>
            </a:extLst>
          </p:cNvPr>
          <p:cNvSpPr>
            <a:spLocks noGrp="1"/>
          </p:cNvSpPr>
          <p:nvPr>
            <p:ph idx="1"/>
          </p:nvPr>
        </p:nvSpPr>
        <p:spPr/>
        <p:txBody>
          <a:bodyPr>
            <a:normAutofit/>
          </a:bodyPr>
          <a:lstStyle/>
          <a:p>
            <a:r>
              <a:rPr lang="es-MX" sz="3200" b="1" dirty="0"/>
              <a:t>Longitud: </a:t>
            </a:r>
            <a:r>
              <a:rPr lang="es-MX" sz="3200" dirty="0"/>
              <a:t>porque es de importancia de saber la cantidad de espacio necesario para cada dato.</a:t>
            </a:r>
          </a:p>
        </p:txBody>
      </p:sp>
    </p:spTree>
    <p:extLst>
      <p:ext uri="{BB962C8B-B14F-4D97-AF65-F5344CB8AC3E}">
        <p14:creationId xmlns:p14="http://schemas.microsoft.com/office/powerpoint/2010/main" val="41912181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5B1AC9-9743-4DC1-A1A2-847879BE8303}"/>
              </a:ext>
            </a:extLst>
          </p:cNvPr>
          <p:cNvSpPr>
            <a:spLocks noGrp="1"/>
          </p:cNvSpPr>
          <p:nvPr>
            <p:ph type="title"/>
          </p:nvPr>
        </p:nvSpPr>
        <p:spPr/>
        <p:txBody>
          <a:bodyPr/>
          <a:lstStyle/>
          <a:p>
            <a:r>
              <a:rPr lang="en-US" dirty="0"/>
              <a:t>Descripcion </a:t>
            </a:r>
            <a:endParaRPr lang="es-MX" dirty="0"/>
          </a:p>
        </p:txBody>
      </p:sp>
      <p:sp>
        <p:nvSpPr>
          <p:cNvPr id="3" name="Marcador de contenido 2">
            <a:extLst>
              <a:ext uri="{FF2B5EF4-FFF2-40B4-BE49-F238E27FC236}">
                <a16:creationId xmlns:a16="http://schemas.microsoft.com/office/drawing/2014/main" id="{82579197-24C1-489F-96A7-DD0F90D73785}"/>
              </a:ext>
            </a:extLst>
          </p:cNvPr>
          <p:cNvSpPr>
            <a:spLocks noGrp="1"/>
          </p:cNvSpPr>
          <p:nvPr>
            <p:ph idx="1"/>
          </p:nvPr>
        </p:nvSpPr>
        <p:spPr/>
        <p:txBody>
          <a:bodyPr>
            <a:normAutofit/>
          </a:bodyPr>
          <a:lstStyle/>
          <a:p>
            <a:r>
              <a:rPr lang="es-MX" sz="2800" b="1" dirty="0"/>
              <a:t>Descripción de Datos: </a:t>
            </a:r>
            <a:r>
              <a:rPr lang="es-MX" sz="2800" dirty="0"/>
              <a:t>Cada elemento de datos se describe en detalle. Esto incluye su nombre, tipo (número, texto, fecha, etc.), restricciones y relaciones con otros datos.</a:t>
            </a:r>
          </a:p>
        </p:txBody>
      </p:sp>
    </p:spTree>
    <p:extLst>
      <p:ext uri="{BB962C8B-B14F-4D97-AF65-F5344CB8AC3E}">
        <p14:creationId xmlns:p14="http://schemas.microsoft.com/office/powerpoint/2010/main" val="34864170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F75ED-3639-454A-ACA3-FDCEC966092C}"/>
              </a:ext>
            </a:extLst>
          </p:cNvPr>
          <p:cNvSpPr>
            <a:spLocks noGrp="1"/>
          </p:cNvSpPr>
          <p:nvPr>
            <p:ph type="title"/>
          </p:nvPr>
        </p:nvSpPr>
        <p:spPr/>
        <p:txBody>
          <a:bodyPr/>
          <a:lstStyle/>
          <a:p>
            <a:r>
              <a:rPr lang="en-US" dirty="0"/>
              <a:t>Llave</a:t>
            </a:r>
            <a:endParaRPr lang="es-MX" dirty="0"/>
          </a:p>
        </p:txBody>
      </p:sp>
      <p:sp>
        <p:nvSpPr>
          <p:cNvPr id="3" name="Marcador de contenido 2">
            <a:extLst>
              <a:ext uri="{FF2B5EF4-FFF2-40B4-BE49-F238E27FC236}">
                <a16:creationId xmlns:a16="http://schemas.microsoft.com/office/drawing/2014/main" id="{B08B2D78-90D5-4502-BCB6-E6B354B91B00}"/>
              </a:ext>
            </a:extLst>
          </p:cNvPr>
          <p:cNvSpPr>
            <a:spLocks noGrp="1"/>
          </p:cNvSpPr>
          <p:nvPr>
            <p:ph idx="1"/>
          </p:nvPr>
        </p:nvSpPr>
        <p:spPr/>
        <p:txBody>
          <a:bodyPr>
            <a:normAutofit/>
          </a:bodyPr>
          <a:lstStyle/>
          <a:p>
            <a:r>
              <a:rPr lang="es-MX" sz="2800" dirty="0"/>
              <a:t>La llave es la que nos da acceso directo a el valor, de esta forma podemos almacenar datos para después encontrarlos fácilmente</a:t>
            </a:r>
          </a:p>
        </p:txBody>
      </p:sp>
    </p:spTree>
    <p:extLst>
      <p:ext uri="{BB962C8B-B14F-4D97-AF65-F5344CB8AC3E}">
        <p14:creationId xmlns:p14="http://schemas.microsoft.com/office/powerpoint/2010/main" val="24609855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CBB437-F450-48BB-9E56-EB58E5E9D403}"/>
              </a:ext>
            </a:extLst>
          </p:cNvPr>
          <p:cNvSpPr>
            <a:spLocks noGrp="1"/>
          </p:cNvSpPr>
          <p:nvPr>
            <p:ph type="title"/>
          </p:nvPr>
        </p:nvSpPr>
        <p:spPr/>
        <p:txBody>
          <a:bodyPr/>
          <a:lstStyle/>
          <a:p>
            <a:r>
              <a:rPr lang="en-US" dirty="0"/>
              <a:t>Validacion </a:t>
            </a:r>
            <a:endParaRPr lang="es-MX" dirty="0"/>
          </a:p>
        </p:txBody>
      </p:sp>
      <p:sp>
        <p:nvSpPr>
          <p:cNvPr id="3" name="Marcador de contenido 2">
            <a:extLst>
              <a:ext uri="{FF2B5EF4-FFF2-40B4-BE49-F238E27FC236}">
                <a16:creationId xmlns:a16="http://schemas.microsoft.com/office/drawing/2014/main" id="{D79C5309-E284-4DD2-AED7-17B818E867B7}"/>
              </a:ext>
            </a:extLst>
          </p:cNvPr>
          <p:cNvSpPr>
            <a:spLocks noGrp="1"/>
          </p:cNvSpPr>
          <p:nvPr>
            <p:ph idx="1"/>
          </p:nvPr>
        </p:nvSpPr>
        <p:spPr/>
        <p:txBody>
          <a:bodyPr>
            <a:normAutofit/>
          </a:bodyPr>
          <a:lstStyle/>
          <a:p>
            <a:r>
              <a:rPr lang="es-MX" sz="3600" dirty="0"/>
              <a:t>Esto permite especificar una regla una vez y volver a utilizarla más adelante.</a:t>
            </a:r>
          </a:p>
        </p:txBody>
      </p:sp>
    </p:spTree>
    <p:extLst>
      <p:ext uri="{BB962C8B-B14F-4D97-AF65-F5344CB8AC3E}">
        <p14:creationId xmlns:p14="http://schemas.microsoft.com/office/powerpoint/2010/main" val="37543785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242</TotalTime>
  <Words>250</Words>
  <Application>Microsoft Office PowerPoint</Application>
  <PresentationFormat>Panorámica</PresentationFormat>
  <Paragraphs>17</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Century Gothic</vt:lpstr>
      <vt:lpstr>Wingdings 3</vt:lpstr>
      <vt:lpstr>Sala de reuniones Ion</vt:lpstr>
      <vt:lpstr>Diccionario de datos </vt:lpstr>
      <vt:lpstr>Que es un diccionario de datos </vt:lpstr>
      <vt:lpstr>¿Cuáles son los elementos de un diccionario de datos?</vt:lpstr>
      <vt:lpstr>Nombre de campo</vt:lpstr>
      <vt:lpstr>Tipo</vt:lpstr>
      <vt:lpstr>Longi</vt:lpstr>
      <vt:lpstr>Descripcion </vt:lpstr>
      <vt:lpstr>Llave</vt:lpstr>
      <vt:lpstr>Validacion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Diccionario de datos </dc:title>
  <dc:creator>Mayra</dc:creator>
  <cp:lastModifiedBy>Mayra</cp:lastModifiedBy>
  <cp:revision>8</cp:revision>
  <dcterms:created xsi:type="dcterms:W3CDTF">2024-01-19T13:48:42Z</dcterms:created>
  <dcterms:modified xsi:type="dcterms:W3CDTF">2024-01-19T17:50:50Z</dcterms:modified>
</cp:coreProperties>
</file>