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tytul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tr-TR" dirty="0" err="1"/>
              <a:t>podtytuł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EA245F-A39C-480A-971E-43254208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mariola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BFAA8E4-7CCB-443F-9B8B-F9D0A9712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haha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B6E99DB-1796-4F48-BCA7-4F8BC74041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 err="1"/>
              <a:t>gosia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02A1E48-5EC9-4C81-ACE1-7E00DC1CE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dupa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4C9C5B4-8704-44A0-ADE3-027DFC1E4B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doda</a:t>
            </a:r>
          </a:p>
        </p:txBody>
      </p:sp>
    </p:spTree>
    <p:extLst>
      <p:ext uri="{BB962C8B-B14F-4D97-AF65-F5344CB8AC3E}">
        <p14:creationId xmlns:p14="http://schemas.microsoft.com/office/powerpoint/2010/main" val="356968927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Office PowerPoint</Application>
  <PresentationFormat>Panoramiczny</PresentationFormat>
  <Paragraphs>0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Atlas</vt:lpstr>
      <vt:lpstr>tytul</vt:lpstr>
      <vt:lpstr>mariola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Onur Onder</cp:lastModifiedBy>
  <cp:revision>4</cp:revision>
  <dcterms:created xsi:type="dcterms:W3CDTF">2017-04-12T06:43:19Z</dcterms:created>
  <dcterms:modified xsi:type="dcterms:W3CDTF">2017-12-11T20:59:16Z</dcterms:modified>
</cp:coreProperties>
</file>