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Адритатушечки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049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Адритатушечки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Адритатушечки</dc:title>
  <dc:creator>Home</dc:creator>
  <cp:lastModifiedBy>Home</cp:lastModifiedBy>
  <cp:revision>1</cp:revision>
  <dcterms:created xsi:type="dcterms:W3CDTF">2023-03-08T09:34:15Z</dcterms:created>
  <dcterms:modified xsi:type="dcterms:W3CDTF">2023-03-08T12:28:46Z</dcterms:modified>
</cp:coreProperties>
</file>