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B5947B-46B7-4B57-8679-344A26CBA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1CE58-E701-4BA4-ABF4-6EF77F4E1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F335A-79A5-4A7A-9C8D-13EFC2DF9CB6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0C418-7827-4E2C-9023-89AE758781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B50750-86E0-41FF-8C10-EE206F83C5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5B40-09C6-4338-96A5-63F610B31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6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AB5038A-821F-4D02-AA0E-ADCAE0FE1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" y="6192762"/>
            <a:ext cx="12210077" cy="7041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047930-AE2E-47A0-9001-237E5E2203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135350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346AF2A-708E-40EC-B9B7-4C1689235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76A6C25F-D104-4294-9B2E-F43B9A07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68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ACF03-5BAD-43C5-950B-4ECD69F8C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3222"/>
            <a:ext cx="10515600" cy="770711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EB2A3-FFAA-4B2B-AEF4-098D1CF1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6"/>
            <a:ext cx="10515600" cy="3956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9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72DF-52F8-4257-A227-1B436941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18055"/>
            <a:ext cx="3932237" cy="815250"/>
          </a:xfrm>
          <a:prstGeom prst="rect">
            <a:avLst/>
          </a:prstGeom>
        </p:spPr>
        <p:txBody>
          <a:bodyPr anchor="b"/>
          <a:lstStyle>
            <a:lvl1pPr>
              <a:defRPr sz="4000" b="1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B1059D-FBF5-43D5-BDBF-0B3F490A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63932"/>
            <a:ext cx="3932237" cy="3805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398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C9D2B1-5A19-4E80-BE9E-A1BCED37C4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37982"/>
            <a:ext cx="12192000" cy="5202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607365-B8DE-4F4B-95E9-DAB4B90ED5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361F-D676-4C92-BA81-12AAF5A74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997" y="1813291"/>
            <a:ext cx="10067440" cy="1655763"/>
          </a:xfrm>
        </p:spPr>
        <p:txBody>
          <a:bodyPr>
            <a:noAutofit/>
          </a:bodyPr>
          <a:lstStyle/>
          <a:p>
            <a:r>
              <a:rPr lang="pt-BR" sz="4000" b="1" dirty="0"/>
              <a:t>PROCESSAMENTO DE IMAGENS COM SEGMENTAÇÃO E DETECÇÃO DE BORDA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136692-FA64-4481-A639-02E0986B6CF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78534" y="3714577"/>
            <a:ext cx="9254366" cy="16557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PIBITI  - Programa Institucional de Bolsas de Iniciação em Desenvolvimento Tecnológico e Inovação</a:t>
            </a:r>
          </a:p>
          <a:p>
            <a:pPr marL="0" indent="0" algn="ctr">
              <a:buNone/>
            </a:pPr>
            <a:r>
              <a:rPr lang="pt-BR" dirty="0"/>
              <a:t>Aluna: Mayara Ribeiro Mendonça</a:t>
            </a:r>
          </a:p>
          <a:p>
            <a:pPr marL="0" indent="0" algn="ctr">
              <a:buNone/>
            </a:pPr>
            <a:r>
              <a:rPr lang="pt-BR" dirty="0"/>
              <a:t>Orientadora: Professora Elisângela</a:t>
            </a:r>
          </a:p>
        </p:txBody>
      </p:sp>
    </p:spTree>
    <p:extLst>
      <p:ext uri="{BB962C8B-B14F-4D97-AF65-F5344CB8AC3E}">
        <p14:creationId xmlns:p14="http://schemas.microsoft.com/office/powerpoint/2010/main" val="82687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ED9D-F5C3-4822-98D6-72A03508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DETECÇÃO DE BORDA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1E2E-C612-4967-88C8-F67513C9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6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58C2-7490-4B67-9D4E-D62E5E0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WATERSHED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E25C0-6934-42F3-AAE9-D97ACD6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atualmente</a:t>
            </a:r>
          </a:p>
          <a:p>
            <a:r>
              <a:rPr lang="pt-BR" dirty="0"/>
              <a:t>Redefinição de parâmetros manual</a:t>
            </a:r>
          </a:p>
          <a:p>
            <a:r>
              <a:rPr lang="pt-BR" dirty="0"/>
              <a:t>Técnica como se escorresse água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FBB26FC6-91C5-443C-A718-34F772FDD557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DETECÇÃO DE BORDA</a:t>
            </a:r>
          </a:p>
        </p:txBody>
      </p:sp>
    </p:spTree>
    <p:extLst>
      <p:ext uri="{BB962C8B-B14F-4D97-AF65-F5344CB8AC3E}">
        <p14:creationId xmlns:p14="http://schemas.microsoft.com/office/powerpoint/2010/main" val="18186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AB4B-C0FE-4A87-AFCC-7BE57E37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WATERSHED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D57FA-AFC7-4FB4-AF47-A8B8A0D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Código Fonte:</a:t>
            </a: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72401EB4-E513-40DD-BF06-1B384175E5DC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DETECÇÃO DE BORDA</a:t>
            </a:r>
          </a:p>
        </p:txBody>
      </p:sp>
    </p:spTree>
    <p:extLst>
      <p:ext uri="{BB962C8B-B14F-4D97-AF65-F5344CB8AC3E}">
        <p14:creationId xmlns:p14="http://schemas.microsoft.com/office/powerpoint/2010/main" val="24322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58C2-7490-4B67-9D4E-D62E5E0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E25C0-6934-42F3-AAE9-D97ACD6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Borda nem sempre começa pelas prioridades</a:t>
            </a:r>
          </a:p>
          <a:p>
            <a:endParaRPr lang="pt-BR" dirty="0"/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FBB26FC6-91C5-443C-A718-34F772FDD557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DETECÇÃO DE BORDA</a:t>
            </a:r>
          </a:p>
        </p:txBody>
      </p:sp>
    </p:spTree>
    <p:extLst>
      <p:ext uri="{BB962C8B-B14F-4D97-AF65-F5344CB8AC3E}">
        <p14:creationId xmlns:p14="http://schemas.microsoft.com/office/powerpoint/2010/main" val="111028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AB4B-C0FE-4A87-AFCC-7BE57E37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D57FA-AFC7-4FB4-AF47-A8B8A0D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Código Fonte:</a:t>
            </a: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72401EB4-E513-40DD-BF06-1B384175E5DC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DETECÇÃO DE BORDA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163FE1-4329-4B18-B3B4-B277E672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48" y="3814585"/>
            <a:ext cx="3498240" cy="24020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33F9EE-C880-4E18-B5C1-F87E82A3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48" y="1426591"/>
            <a:ext cx="3498239" cy="24020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FB9FD52-8377-46CB-9EB4-91CFE138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3" y="2465840"/>
            <a:ext cx="3781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4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1E703-8D79-4019-857D-6A8B9FF2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C9022-3E86-49E0-9718-1E49351C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Técnicas de Segmentação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  <a:p>
            <a:pPr lvl="1"/>
            <a:r>
              <a:rPr lang="pt-BR" dirty="0" err="1"/>
              <a:t>Region</a:t>
            </a:r>
            <a:r>
              <a:rPr lang="pt-BR" dirty="0"/>
              <a:t> </a:t>
            </a:r>
            <a:r>
              <a:rPr lang="pt-BR" dirty="0" err="1"/>
              <a:t>Growing</a:t>
            </a:r>
            <a:endParaRPr lang="pt-BR" dirty="0"/>
          </a:p>
          <a:p>
            <a:pPr lvl="1"/>
            <a:r>
              <a:rPr lang="pt-BR" dirty="0"/>
              <a:t>CNN </a:t>
            </a:r>
            <a:r>
              <a:rPr lang="pt-BR" dirty="0" err="1"/>
              <a:t>Segmentation</a:t>
            </a:r>
            <a:endParaRPr lang="pt-BR" dirty="0"/>
          </a:p>
          <a:p>
            <a:r>
              <a:rPr lang="pt-BR" dirty="0"/>
              <a:t>Técnicas de Detecção de Borda</a:t>
            </a:r>
          </a:p>
          <a:p>
            <a:pPr lvl="1"/>
            <a:r>
              <a:rPr lang="pt-BR" dirty="0" err="1"/>
              <a:t>Watershed</a:t>
            </a:r>
            <a:endParaRPr lang="pt-BR" dirty="0"/>
          </a:p>
          <a:p>
            <a:pPr lvl="1"/>
            <a:r>
              <a:rPr lang="pt-BR" dirty="0" err="1"/>
              <a:t>Slic</a:t>
            </a:r>
            <a:endParaRPr lang="pt-BR" dirty="0"/>
          </a:p>
          <a:p>
            <a:pPr lvl="1"/>
            <a:r>
              <a:rPr lang="pt-BR" dirty="0"/>
              <a:t>Vetorização</a:t>
            </a:r>
          </a:p>
          <a:p>
            <a:r>
              <a:rPr lang="pt-BR" dirty="0"/>
              <a:t>Conclusão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4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8E2D6-D80B-409C-8FFA-A3A10BB2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5114C-9DFF-4EF3-A81A-20289E16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2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ED9D-F5C3-4822-98D6-72A03508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SEGMENTAÇÃO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1E2E-C612-4967-88C8-F67513C9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58C2-7490-4B67-9D4E-D62E5E0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K-MEANS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E25C0-6934-42F3-AAE9-D97ACD6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atualmente</a:t>
            </a:r>
          </a:p>
          <a:p>
            <a:r>
              <a:rPr lang="pt-BR" dirty="0"/>
              <a:t>A quantidade de cores na segmentação é definida nas linhas de código.</a:t>
            </a:r>
          </a:p>
          <a:p>
            <a:endParaRPr lang="pt-BR" dirty="0"/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FBB26FC6-91C5-443C-A718-34F772FDD557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SEGMENTAÇÃO</a:t>
            </a:r>
          </a:p>
        </p:txBody>
      </p:sp>
    </p:spTree>
    <p:extLst>
      <p:ext uri="{BB962C8B-B14F-4D97-AF65-F5344CB8AC3E}">
        <p14:creationId xmlns:p14="http://schemas.microsoft.com/office/powerpoint/2010/main" val="318041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AB4B-C0FE-4A87-AFCC-7BE57E37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K-MEANS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D57FA-AFC7-4FB4-AF47-A8B8A0D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Código Fonte: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379A5-AEFF-4AC0-B545-2DACF18E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23" y="3809309"/>
            <a:ext cx="3603092" cy="2402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3FEAF2-61A1-4E17-BE42-52D2E115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23" y="1414030"/>
            <a:ext cx="3603092" cy="24020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CF4EE8-E916-4F6C-93A6-E1FD08D9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03" y="2478834"/>
            <a:ext cx="4446124" cy="3653404"/>
          </a:xfrm>
          <a:prstGeom prst="rect">
            <a:avLst/>
          </a:prstGeom>
        </p:spPr>
      </p:pic>
      <p:sp>
        <p:nvSpPr>
          <p:cNvPr id="7" name="Título 13">
            <a:extLst>
              <a:ext uri="{FF2B5EF4-FFF2-40B4-BE49-F238E27FC236}">
                <a16:creationId xmlns:a16="http://schemas.microsoft.com/office/drawing/2014/main" id="{72401EB4-E513-40DD-BF06-1B384175E5DC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SEGMENTAÇÃO</a:t>
            </a:r>
          </a:p>
        </p:txBody>
      </p:sp>
    </p:spTree>
    <p:extLst>
      <p:ext uri="{BB962C8B-B14F-4D97-AF65-F5344CB8AC3E}">
        <p14:creationId xmlns:p14="http://schemas.microsoft.com/office/powerpoint/2010/main" val="23758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AB4B-C0FE-4A87-AFCC-7BE57E37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K-MEANS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D57FA-AFC7-4FB4-AF47-A8B8A0D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Código Fonte:</a:t>
            </a: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72401EB4-E513-40DD-BF06-1B384175E5DC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SEGMENTAÇÃO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7F57BC-51D2-420C-ACDC-15F57375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65" y="1434674"/>
            <a:ext cx="3536367" cy="24020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9B1FAA-17E6-47AE-92E8-6318889E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39" y="3847278"/>
            <a:ext cx="3497493" cy="23756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87BDE3-279F-4FF4-89E0-7DB0CBB22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71" y="2491897"/>
            <a:ext cx="4446124" cy="35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58C2-7490-4B67-9D4E-D62E5E0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REGION GROWING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E25C0-6934-42F3-AAE9-D97ACD6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possui função pronta na biblioteca open cv</a:t>
            </a:r>
          </a:p>
          <a:p>
            <a:endParaRPr lang="pt-BR" dirty="0"/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FBB26FC6-91C5-443C-A718-34F772FDD557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SEGMENTAÇÃO</a:t>
            </a:r>
          </a:p>
        </p:txBody>
      </p:sp>
    </p:spTree>
    <p:extLst>
      <p:ext uri="{BB962C8B-B14F-4D97-AF65-F5344CB8AC3E}">
        <p14:creationId xmlns:p14="http://schemas.microsoft.com/office/powerpoint/2010/main" val="321663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AB4B-C0FE-4A87-AFCC-7BE57E37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8055"/>
            <a:ext cx="5256212" cy="815250"/>
          </a:xfrm>
        </p:spPr>
        <p:txBody>
          <a:bodyPr/>
          <a:lstStyle/>
          <a:p>
            <a:r>
              <a:rPr lang="pt-BR" dirty="0"/>
              <a:t>REGION GROWING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D57FA-AFC7-4FB4-AF47-A8B8A0D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Código Fonte:</a:t>
            </a: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72401EB4-E513-40DD-BF06-1B384175E5DC}"/>
              </a:ext>
            </a:extLst>
          </p:cNvPr>
          <p:cNvSpPr txBox="1">
            <a:spLocks/>
          </p:cNvSpPr>
          <p:nvPr/>
        </p:nvSpPr>
        <p:spPr>
          <a:xfrm>
            <a:off x="717452" y="953632"/>
            <a:ext cx="10636348" cy="29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b="1" dirty="0"/>
              <a:t>TÉCNICAS DE SEGMENTAÇÃO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FBF4679-611C-49E6-BE8B-086FB72C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6" y="2522218"/>
            <a:ext cx="3131321" cy="35702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939439-23AD-4ED8-9599-76E41FA7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937"/>
            <a:ext cx="2381250" cy="29622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6F9928-183F-4306-9298-0D9EEBE7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284" y="2369412"/>
            <a:ext cx="2400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0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160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Tema do Office</vt:lpstr>
      <vt:lpstr>PROCESSAMENTO DE IMAGENS COM SEGMENTAÇÃO E DETECÇÃO DE BORDA</vt:lpstr>
      <vt:lpstr>SUMÁRIO</vt:lpstr>
      <vt:lpstr>INTRODUÇÃO</vt:lpstr>
      <vt:lpstr>TÉCNICAS DE SEGMENTAÇÃO</vt:lpstr>
      <vt:lpstr>K-MEANS</vt:lpstr>
      <vt:lpstr>K-MEANS</vt:lpstr>
      <vt:lpstr>K-MEANS</vt:lpstr>
      <vt:lpstr>REGION GROWING</vt:lpstr>
      <vt:lpstr>REGION GROWING</vt:lpstr>
      <vt:lpstr>TÉCNICAS DE DETECÇÃO DE BORDA</vt:lpstr>
      <vt:lpstr>WATERSHED</vt:lpstr>
      <vt:lpstr>WATERSHED</vt:lpstr>
      <vt:lpstr>SLIC</vt:lpstr>
      <vt:lpstr>SLIC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IMAGENS COM SEGMENTACAO E DETECTÇÃO DE BORDA</dc:title>
  <dc:creator>Mayara</dc:creator>
  <cp:lastModifiedBy>Mayara</cp:lastModifiedBy>
  <cp:revision>14</cp:revision>
  <dcterms:created xsi:type="dcterms:W3CDTF">2021-04-22T22:55:01Z</dcterms:created>
  <dcterms:modified xsi:type="dcterms:W3CDTF">2021-06-09T00:41:45Z</dcterms:modified>
</cp:coreProperties>
</file>