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3"/>
  </p:notesMasterIdLst>
  <p:handoutMasterIdLst>
    <p:handoutMasterId r:id="rId24"/>
  </p:handoutMasterIdLst>
  <p:sldIdLst>
    <p:sldId id="335" r:id="rId2"/>
    <p:sldId id="336" r:id="rId3"/>
    <p:sldId id="258" r:id="rId4"/>
    <p:sldId id="262" r:id="rId5"/>
    <p:sldId id="357" r:id="rId6"/>
    <p:sldId id="332" r:id="rId7"/>
    <p:sldId id="260" r:id="rId8"/>
    <p:sldId id="355" r:id="rId9"/>
    <p:sldId id="363" r:id="rId10"/>
    <p:sldId id="352" r:id="rId11"/>
    <p:sldId id="359" r:id="rId12"/>
    <p:sldId id="341" r:id="rId13"/>
    <p:sldId id="338" r:id="rId14"/>
    <p:sldId id="344" r:id="rId15"/>
    <p:sldId id="345" r:id="rId16"/>
    <p:sldId id="347" r:id="rId17"/>
    <p:sldId id="362" r:id="rId18"/>
    <p:sldId id="361" r:id="rId19"/>
    <p:sldId id="354" r:id="rId20"/>
    <p:sldId id="360" r:id="rId21"/>
    <p:sldId id="34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urchene senan" initials="ns" lastIdx="1" clrIdx="0">
    <p:extLst>
      <p:ext uri="{19B8F6BF-5375-455C-9EA6-DF929625EA0E}">
        <p15:presenceInfo xmlns="" xmlns:p15="http://schemas.microsoft.com/office/powerpoint/2012/main" userId="ac330a868f2eae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FF"/>
    <a:srgbClr val="18B8C4"/>
    <a:srgbClr val="FFFFFF"/>
    <a:srgbClr val="046838"/>
    <a:srgbClr val="2C4F5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21" autoAdjust="0"/>
    <p:restoredTop sz="94343" autoAdjust="0"/>
  </p:normalViewPr>
  <p:slideViewPr>
    <p:cSldViewPr snapToGrid="0">
      <p:cViewPr varScale="1">
        <p:scale>
          <a:sx n="85" d="100"/>
          <a:sy n="85" d="100"/>
        </p:scale>
        <p:origin x="-58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0FE12-D614-4FA4-8B02-371B5C49E006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40C81-4791-423A-B19F-A4B681F216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900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A4067-6890-4CEB-A64A-B6D258631B8B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F9111-D1BD-4336-B77D-CD1E5C4B0F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672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EAC7-C422-4405-8B8A-7B13C21AC4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911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EAC7-C422-4405-8B8A-7B13C21AC4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896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44713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EAC7-C422-4405-8B8A-7B13C21AC4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57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EAC7-C422-4405-8B8A-7B13C21AC4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57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227B9-4509-451D-8EB7-554608763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5E9C663-AFA0-46B2-B79B-D7806F12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2DD753-8BB4-47F9-89E1-E8078EAD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B5F424-FD8B-42A1-A072-97DD5944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315D1F-F84A-4AD0-8D2D-405E989F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941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C9C766-85BA-45E9-A729-E112E03C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85ED0F6-CE44-459D-9235-31186F6A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DE2E5B-2A9B-47A9-B07F-3424B23C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7463E5-38F4-4D05-B273-4929F8D7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C60FC5-D32F-4F19-A01B-67D8CF08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8036EAD-DFD1-4234-A5BA-30EC0E28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4A79AA-BCCA-4A1E-9D01-77D170479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4C4EE2-A57C-447E-9BC7-75C9EF79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5AF7EE-B268-41DD-B5A1-B9897210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71275D-45C2-48DF-8144-5C39AD43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9092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68A5F6A-E096-4730-9260-F6DA602A3C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4723248"/>
          </a:xfrm>
          <a:custGeom>
            <a:avLst/>
            <a:gdLst>
              <a:gd name="connsiteX0" fmla="*/ 0 w 12192000"/>
              <a:gd name="connsiteY0" fmla="*/ 0 h 4723248"/>
              <a:gd name="connsiteX1" fmla="*/ 12192000 w 12192000"/>
              <a:gd name="connsiteY1" fmla="*/ 0 h 4723248"/>
              <a:gd name="connsiteX2" fmla="*/ 12192000 w 12192000"/>
              <a:gd name="connsiteY2" fmla="*/ 4105988 h 4723248"/>
              <a:gd name="connsiteX3" fmla="*/ 11968315 w 12192000"/>
              <a:gd name="connsiteY3" fmla="*/ 4175697 h 4723248"/>
              <a:gd name="connsiteX4" fmla="*/ 9026012 w 12192000"/>
              <a:gd name="connsiteY4" fmla="*/ 4723231 h 4723248"/>
              <a:gd name="connsiteX5" fmla="*/ 2566218 w 12192000"/>
              <a:gd name="connsiteY5" fmla="*/ 3661347 h 4723248"/>
              <a:gd name="connsiteX6" fmla="*/ 58992 w 12192000"/>
              <a:gd name="connsiteY6" fmla="*/ 3919444 h 4723248"/>
              <a:gd name="connsiteX7" fmla="*/ 0 w 12192000"/>
              <a:gd name="connsiteY7" fmla="*/ 3934028 h 472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723248">
                <a:moveTo>
                  <a:pt x="0" y="0"/>
                </a:moveTo>
                <a:lnTo>
                  <a:pt x="12192000" y="0"/>
                </a:lnTo>
                <a:lnTo>
                  <a:pt x="12192000" y="4105988"/>
                </a:lnTo>
                <a:lnTo>
                  <a:pt x="11968315" y="4175697"/>
                </a:lnTo>
                <a:cubicBezTo>
                  <a:pt x="11068663" y="4447928"/>
                  <a:pt x="9940412" y="4720773"/>
                  <a:pt x="9026012" y="4723231"/>
                </a:cubicBezTo>
                <a:cubicBezTo>
                  <a:pt x="7197212" y="4728147"/>
                  <a:pt x="4336026" y="3681011"/>
                  <a:pt x="2566218" y="3661347"/>
                </a:cubicBezTo>
                <a:cubicBezTo>
                  <a:pt x="1681315" y="3651515"/>
                  <a:pt x="798870" y="3749838"/>
                  <a:pt x="58992" y="3919444"/>
                </a:cubicBezTo>
                <a:lnTo>
                  <a:pt x="0" y="39340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23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3C04851-9968-41DB-9635-61F275631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46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382916E6-F43E-4100-8663-2F83C05C85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8450613" cy="6139534"/>
          </a:xfrm>
          <a:custGeom>
            <a:avLst/>
            <a:gdLst>
              <a:gd name="connsiteX0" fmla="*/ 1 w 8450613"/>
              <a:gd name="connsiteY0" fmla="*/ 0 h 6139534"/>
              <a:gd name="connsiteX1" fmla="*/ 8450613 w 8450613"/>
              <a:gd name="connsiteY1" fmla="*/ 0 h 6139534"/>
              <a:gd name="connsiteX2" fmla="*/ 8443233 w 8450613"/>
              <a:gd name="connsiteY2" fmla="*/ 132521 h 6139534"/>
              <a:gd name="connsiteX3" fmla="*/ 8326201 w 8450613"/>
              <a:gd name="connsiteY3" fmla="*/ 690228 h 6139534"/>
              <a:gd name="connsiteX4" fmla="*/ 7219772 w 8450613"/>
              <a:gd name="connsiteY4" fmla="*/ 4176491 h 6139534"/>
              <a:gd name="connsiteX5" fmla="*/ 3687237 w 8450613"/>
              <a:gd name="connsiteY5" fmla="*/ 6006974 h 6139534"/>
              <a:gd name="connsiteX6" fmla="*/ 0 w 8450613"/>
              <a:gd name="connsiteY6" fmla="*/ 4836763 h 613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0613" h="6139534">
                <a:moveTo>
                  <a:pt x="1" y="0"/>
                </a:moveTo>
                <a:lnTo>
                  <a:pt x="8450613" y="0"/>
                </a:lnTo>
                <a:lnTo>
                  <a:pt x="8443233" y="132521"/>
                </a:lnTo>
                <a:cubicBezTo>
                  <a:pt x="8423553" y="318417"/>
                  <a:pt x="8384952" y="505108"/>
                  <a:pt x="8326201" y="690228"/>
                </a:cubicBezTo>
                <a:lnTo>
                  <a:pt x="7219772" y="4176491"/>
                </a:lnTo>
                <a:cubicBezTo>
                  <a:pt x="6749763" y="5657447"/>
                  <a:pt x="5168193" y="6476983"/>
                  <a:pt x="3687237" y="6006974"/>
                </a:cubicBezTo>
                <a:lnTo>
                  <a:pt x="0" y="48367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54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E1A8AA51-7E8F-4AB0-A109-200595BD9352}"/>
              </a:ext>
            </a:extLst>
          </p:cNvPr>
          <p:cNvSpPr/>
          <p:nvPr userDrawn="1"/>
        </p:nvSpPr>
        <p:spPr>
          <a:xfrm>
            <a:off x="1" y="0"/>
            <a:ext cx="9236223" cy="6858000"/>
          </a:xfrm>
          <a:custGeom>
            <a:avLst/>
            <a:gdLst>
              <a:gd name="connsiteX0" fmla="*/ 0 w 9236223"/>
              <a:gd name="connsiteY0" fmla="*/ 0 h 6858000"/>
              <a:gd name="connsiteX1" fmla="*/ 1189036 w 9236223"/>
              <a:gd name="connsiteY1" fmla="*/ 0 h 6858000"/>
              <a:gd name="connsiteX2" fmla="*/ 1302490 w 9236223"/>
              <a:gd name="connsiteY2" fmla="*/ 28284 h 6858000"/>
              <a:gd name="connsiteX3" fmla="*/ 2990850 w 9236223"/>
              <a:gd name="connsiteY3" fmla="*/ 838200 h 6858000"/>
              <a:gd name="connsiteX4" fmla="*/ 5429251 w 9236223"/>
              <a:gd name="connsiteY4" fmla="*/ 5105400 h 6858000"/>
              <a:gd name="connsiteX5" fmla="*/ 9106502 w 9236223"/>
              <a:gd name="connsiteY5" fmla="*/ 6816935 h 6858000"/>
              <a:gd name="connsiteX6" fmla="*/ 9236223 w 9236223"/>
              <a:gd name="connsiteY6" fmla="*/ 6858000 h 6858000"/>
              <a:gd name="connsiteX7" fmla="*/ 0 w 923622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36223" h="6858000">
                <a:moveTo>
                  <a:pt x="0" y="0"/>
                </a:moveTo>
                <a:lnTo>
                  <a:pt x="1189036" y="0"/>
                </a:lnTo>
                <a:lnTo>
                  <a:pt x="1302490" y="28284"/>
                </a:lnTo>
                <a:cubicBezTo>
                  <a:pt x="1925088" y="197383"/>
                  <a:pt x="2548831" y="443930"/>
                  <a:pt x="2990850" y="838200"/>
                </a:cubicBezTo>
                <a:cubicBezTo>
                  <a:pt x="4019550" y="1755775"/>
                  <a:pt x="4378326" y="4098925"/>
                  <a:pt x="5429251" y="5105400"/>
                </a:cubicBezTo>
                <a:cubicBezTo>
                  <a:pt x="6414493" y="6048971"/>
                  <a:pt x="8108529" y="6506989"/>
                  <a:pt x="9106502" y="6816935"/>
                </a:cubicBezTo>
                <a:lnTo>
                  <a:pt x="923622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7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66E3325-7C39-4717-82FF-E88B37FCB873}"/>
              </a:ext>
            </a:extLst>
          </p:cNvPr>
          <p:cNvSpPr/>
          <p:nvPr userDrawn="1"/>
        </p:nvSpPr>
        <p:spPr>
          <a:xfrm>
            <a:off x="1" y="947938"/>
            <a:ext cx="4368800" cy="3682588"/>
          </a:xfrm>
          <a:custGeom>
            <a:avLst/>
            <a:gdLst>
              <a:gd name="connsiteX0" fmla="*/ 0 w 4188542"/>
              <a:gd name="connsiteY0" fmla="*/ 0 h 3682588"/>
              <a:gd name="connsiteX1" fmla="*/ 64380 w 4188542"/>
              <a:gd name="connsiteY1" fmla="*/ 16058 h 3682588"/>
              <a:gd name="connsiteX2" fmla="*/ 2359742 w 4188542"/>
              <a:gd name="connsiteY2" fmla="*/ 909891 h 3682588"/>
              <a:gd name="connsiteX3" fmla="*/ 4188542 w 4188542"/>
              <a:gd name="connsiteY3" fmla="*/ 3682588 h 3682588"/>
              <a:gd name="connsiteX4" fmla="*/ 2595716 w 4188542"/>
              <a:gd name="connsiteY4" fmla="*/ 1381839 h 3682588"/>
              <a:gd name="connsiteX5" fmla="*/ 98137 w 4188542"/>
              <a:gd name="connsiteY5" fmla="*/ 424318 h 3682588"/>
              <a:gd name="connsiteX6" fmla="*/ 0 w 4188542"/>
              <a:gd name="connsiteY6" fmla="*/ 400050 h 368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8542" h="3682588">
                <a:moveTo>
                  <a:pt x="0" y="0"/>
                </a:moveTo>
                <a:lnTo>
                  <a:pt x="64380" y="16058"/>
                </a:lnTo>
                <a:cubicBezTo>
                  <a:pt x="856866" y="217024"/>
                  <a:pt x="1812823" y="498165"/>
                  <a:pt x="2359742" y="909891"/>
                </a:cubicBezTo>
                <a:cubicBezTo>
                  <a:pt x="3234813" y="1568652"/>
                  <a:pt x="4188542" y="3682588"/>
                  <a:pt x="4188542" y="3682588"/>
                </a:cubicBezTo>
                <a:cubicBezTo>
                  <a:pt x="3923071" y="3299130"/>
                  <a:pt x="3308555" y="1932445"/>
                  <a:pt x="2595716" y="1381839"/>
                </a:cubicBezTo>
                <a:cubicBezTo>
                  <a:pt x="2016534" y="934472"/>
                  <a:pt x="606528" y="552012"/>
                  <a:pt x="98137" y="424318"/>
                </a:cubicBezTo>
                <a:lnTo>
                  <a:pt x="0" y="4000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A1A2EA9A-B121-4C85-BCDA-38C3795C57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30505"/>
            <a:ext cx="8994557" cy="5527496"/>
          </a:xfrm>
          <a:custGeom>
            <a:avLst/>
            <a:gdLst>
              <a:gd name="connsiteX0" fmla="*/ 0 w 8994557"/>
              <a:gd name="connsiteY0" fmla="*/ 0 h 5527496"/>
              <a:gd name="connsiteX1" fmla="*/ 17136 w 8994557"/>
              <a:gd name="connsiteY1" fmla="*/ 2861 h 5527496"/>
              <a:gd name="connsiteX2" fmla="*/ 2698955 w 8994557"/>
              <a:gd name="connsiteY2" fmla="*/ 837509 h 5527496"/>
              <a:gd name="connsiteX3" fmla="*/ 5353665 w 8994557"/>
              <a:gd name="connsiteY3" fmla="*/ 4273883 h 5527496"/>
              <a:gd name="connsiteX4" fmla="*/ 8693598 w 8994557"/>
              <a:gd name="connsiteY4" fmla="*/ 5473429 h 5527496"/>
              <a:gd name="connsiteX5" fmla="*/ 8994557 w 8994557"/>
              <a:gd name="connsiteY5" fmla="*/ 5527496 h 5527496"/>
              <a:gd name="connsiteX6" fmla="*/ 0 w 8994557"/>
              <a:gd name="connsiteY6" fmla="*/ 5527496 h 552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4557" h="5527496">
                <a:moveTo>
                  <a:pt x="0" y="0"/>
                </a:moveTo>
                <a:lnTo>
                  <a:pt x="17136" y="2861"/>
                </a:lnTo>
                <a:cubicBezTo>
                  <a:pt x="724870" y="115155"/>
                  <a:pt x="1922053" y="248342"/>
                  <a:pt x="2698955" y="837509"/>
                </a:cubicBezTo>
                <a:cubicBezTo>
                  <a:pt x="3655142" y="1562638"/>
                  <a:pt x="4277034" y="3487302"/>
                  <a:pt x="5353665" y="4273883"/>
                </a:cubicBezTo>
                <a:cubicBezTo>
                  <a:pt x="6295718" y="4962142"/>
                  <a:pt x="7580287" y="5266481"/>
                  <a:pt x="8693598" y="5473429"/>
                </a:cubicBezTo>
                <a:lnTo>
                  <a:pt x="8994557" y="5527496"/>
                </a:lnTo>
                <a:lnTo>
                  <a:pt x="0" y="5527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853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F30426C8-4BF9-40AE-BD11-E647052B3FCE}"/>
              </a:ext>
            </a:extLst>
          </p:cNvPr>
          <p:cNvSpPr/>
          <p:nvPr userDrawn="1"/>
        </p:nvSpPr>
        <p:spPr>
          <a:xfrm>
            <a:off x="5012447" y="0"/>
            <a:ext cx="7179555" cy="6857999"/>
          </a:xfrm>
          <a:custGeom>
            <a:avLst/>
            <a:gdLst>
              <a:gd name="connsiteX0" fmla="*/ 0 w 7179555"/>
              <a:gd name="connsiteY0" fmla="*/ 0 h 6857999"/>
              <a:gd name="connsiteX1" fmla="*/ 7179555 w 7179555"/>
              <a:gd name="connsiteY1" fmla="*/ 0 h 6857999"/>
              <a:gd name="connsiteX2" fmla="*/ 7179555 w 7179555"/>
              <a:gd name="connsiteY2" fmla="*/ 6857999 h 6857999"/>
              <a:gd name="connsiteX3" fmla="*/ 2518752 w 7179555"/>
              <a:gd name="connsiteY3" fmla="*/ 6857999 h 6857999"/>
              <a:gd name="connsiteX4" fmla="*/ 2565992 w 7179555"/>
              <a:gd name="connsiteY4" fmla="*/ 6639809 h 6857999"/>
              <a:gd name="connsiteX5" fmla="*/ 2372809 w 7179555"/>
              <a:gd name="connsiteY5" fmla="*/ 518934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9555" h="6857999">
                <a:moveTo>
                  <a:pt x="0" y="0"/>
                </a:moveTo>
                <a:lnTo>
                  <a:pt x="7179555" y="0"/>
                </a:lnTo>
                <a:lnTo>
                  <a:pt x="7179555" y="6857999"/>
                </a:lnTo>
                <a:lnTo>
                  <a:pt x="2518752" y="6857999"/>
                </a:lnTo>
                <a:lnTo>
                  <a:pt x="2565992" y="6639809"/>
                </a:lnTo>
                <a:cubicBezTo>
                  <a:pt x="2645315" y="6164280"/>
                  <a:pt x="2588373" y="5660783"/>
                  <a:pt x="2372809" y="518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4F97AE8A-7915-4734-94DD-3C3EF4EF29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65615" y="-2"/>
            <a:ext cx="7226385" cy="6858000"/>
          </a:xfrm>
          <a:custGeom>
            <a:avLst/>
            <a:gdLst>
              <a:gd name="connsiteX0" fmla="*/ 5797635 w 7226385"/>
              <a:gd name="connsiteY0" fmla="*/ 0 h 6858000"/>
              <a:gd name="connsiteX1" fmla="*/ 7226385 w 7226385"/>
              <a:gd name="connsiteY1" fmla="*/ 0 h 6858000"/>
              <a:gd name="connsiteX2" fmla="*/ 7226385 w 7226385"/>
              <a:gd name="connsiteY2" fmla="*/ 6857999 h 6858000"/>
              <a:gd name="connsiteX3" fmla="*/ 6191315 w 7226385"/>
              <a:gd name="connsiteY3" fmla="*/ 6857999 h 6858000"/>
              <a:gd name="connsiteX4" fmla="*/ 6191315 w 7226385"/>
              <a:gd name="connsiteY4" fmla="*/ 6858000 h 6858000"/>
              <a:gd name="connsiteX5" fmla="*/ 3300855 w 7226385"/>
              <a:gd name="connsiteY5" fmla="*/ 6858000 h 6858000"/>
              <a:gd name="connsiteX6" fmla="*/ 3322173 w 7226385"/>
              <a:gd name="connsiteY6" fmla="*/ 6678924 h 6858000"/>
              <a:gd name="connsiteX7" fmla="*/ 2965745 w 7226385"/>
              <a:gd name="connsiteY7" fmla="*/ 5136823 h 6858000"/>
              <a:gd name="connsiteX8" fmla="*/ 0 w 7226385"/>
              <a:gd name="connsiteY8" fmla="*/ 1 h 6858000"/>
              <a:gd name="connsiteX9" fmla="*/ 5797635 w 7226385"/>
              <a:gd name="connsiteY9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26385" h="6858000">
                <a:moveTo>
                  <a:pt x="5797635" y="0"/>
                </a:moveTo>
                <a:lnTo>
                  <a:pt x="7226385" y="0"/>
                </a:lnTo>
                <a:lnTo>
                  <a:pt x="7226385" y="6857999"/>
                </a:lnTo>
                <a:lnTo>
                  <a:pt x="6191315" y="6857999"/>
                </a:lnTo>
                <a:lnTo>
                  <a:pt x="6191315" y="6858000"/>
                </a:lnTo>
                <a:lnTo>
                  <a:pt x="3300855" y="6858000"/>
                </a:lnTo>
                <a:lnTo>
                  <a:pt x="3322173" y="6678924"/>
                </a:lnTo>
                <a:cubicBezTo>
                  <a:pt x="3358934" y="6158756"/>
                  <a:pt x="3246102" y="5622415"/>
                  <a:pt x="2965745" y="5136823"/>
                </a:cubicBezTo>
                <a:lnTo>
                  <a:pt x="0" y="1"/>
                </a:lnTo>
                <a:lnTo>
                  <a:pt x="5797635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04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D35389D4-28B9-4A3C-98D7-18CF65796B76}"/>
              </a:ext>
            </a:extLst>
          </p:cNvPr>
          <p:cNvSpPr/>
          <p:nvPr userDrawn="1"/>
        </p:nvSpPr>
        <p:spPr>
          <a:xfrm>
            <a:off x="1" y="2"/>
            <a:ext cx="5497745" cy="6857999"/>
          </a:xfrm>
          <a:custGeom>
            <a:avLst/>
            <a:gdLst>
              <a:gd name="connsiteX0" fmla="*/ 0 w 5497745"/>
              <a:gd name="connsiteY0" fmla="*/ 0 h 6857999"/>
              <a:gd name="connsiteX1" fmla="*/ 4724649 w 5497745"/>
              <a:gd name="connsiteY1" fmla="*/ 0 h 6857999"/>
              <a:gd name="connsiteX2" fmla="*/ 4730953 w 5497745"/>
              <a:gd name="connsiteY2" fmla="*/ 75316 h 6857999"/>
              <a:gd name="connsiteX3" fmla="*/ 4819650 w 5497745"/>
              <a:gd name="connsiteY3" fmla="*/ 1657350 h 6857999"/>
              <a:gd name="connsiteX4" fmla="*/ 4972050 w 5497745"/>
              <a:gd name="connsiteY4" fmla="*/ 2952750 h 6857999"/>
              <a:gd name="connsiteX5" fmla="*/ 5486400 w 5497745"/>
              <a:gd name="connsiteY5" fmla="*/ 5657850 h 6857999"/>
              <a:gd name="connsiteX6" fmla="*/ 5220891 w 5497745"/>
              <a:gd name="connsiteY6" fmla="*/ 6754416 h 6857999"/>
              <a:gd name="connsiteX7" fmla="*/ 5168166 w 5497745"/>
              <a:gd name="connsiteY7" fmla="*/ 6857999 h 6857999"/>
              <a:gd name="connsiteX8" fmla="*/ 0 w 5497745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7745" h="6857999">
                <a:moveTo>
                  <a:pt x="0" y="0"/>
                </a:moveTo>
                <a:lnTo>
                  <a:pt x="4724649" y="0"/>
                </a:lnTo>
                <a:lnTo>
                  <a:pt x="4730953" y="75316"/>
                </a:lnTo>
                <a:cubicBezTo>
                  <a:pt x="4764187" y="509389"/>
                  <a:pt x="4783535" y="1234281"/>
                  <a:pt x="4819650" y="1657350"/>
                </a:cubicBezTo>
                <a:cubicBezTo>
                  <a:pt x="4864100" y="2178050"/>
                  <a:pt x="4860925" y="2286000"/>
                  <a:pt x="4972050" y="2952750"/>
                </a:cubicBezTo>
                <a:cubicBezTo>
                  <a:pt x="5083175" y="3619500"/>
                  <a:pt x="5578475" y="4889500"/>
                  <a:pt x="5486400" y="5657850"/>
                </a:cubicBezTo>
                <a:cubicBezTo>
                  <a:pt x="5440363" y="6042025"/>
                  <a:pt x="5375275" y="6422232"/>
                  <a:pt x="5220891" y="6754416"/>
                </a:cubicBezTo>
                <a:lnTo>
                  <a:pt x="516816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0D536C1-BC33-460B-BE6F-F166EE2E6694}"/>
              </a:ext>
            </a:extLst>
          </p:cNvPr>
          <p:cNvSpPr/>
          <p:nvPr userDrawn="1"/>
        </p:nvSpPr>
        <p:spPr>
          <a:xfrm>
            <a:off x="0" y="1"/>
            <a:ext cx="5620016" cy="6857999"/>
          </a:xfrm>
          <a:custGeom>
            <a:avLst/>
            <a:gdLst>
              <a:gd name="connsiteX0" fmla="*/ 0 w 5620016"/>
              <a:gd name="connsiteY0" fmla="*/ 0 h 6857999"/>
              <a:gd name="connsiteX1" fmla="*/ 4939983 w 5620016"/>
              <a:gd name="connsiteY1" fmla="*/ 0 h 6857999"/>
              <a:gd name="connsiteX2" fmla="*/ 5038249 w 5620016"/>
              <a:gd name="connsiteY2" fmla="*/ 183833 h 6857999"/>
              <a:gd name="connsiteX3" fmla="*/ 5600700 w 5620016"/>
              <a:gd name="connsiteY3" fmla="*/ 2072640 h 6857999"/>
              <a:gd name="connsiteX4" fmla="*/ 4953000 w 5620016"/>
              <a:gd name="connsiteY4" fmla="*/ 6096000 h 6857999"/>
              <a:gd name="connsiteX5" fmla="*/ 5050036 w 5620016"/>
              <a:gd name="connsiteY5" fmla="*/ 6811983 h 6857999"/>
              <a:gd name="connsiteX6" fmla="*/ 5064293 w 5620016"/>
              <a:gd name="connsiteY6" fmla="*/ 6857999 h 6857999"/>
              <a:gd name="connsiteX7" fmla="*/ 0 w 562001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0016" h="6857999">
                <a:moveTo>
                  <a:pt x="0" y="0"/>
                </a:moveTo>
                <a:lnTo>
                  <a:pt x="4939983" y="0"/>
                </a:lnTo>
                <a:lnTo>
                  <a:pt x="5038249" y="183833"/>
                </a:lnTo>
                <a:cubicBezTo>
                  <a:pt x="5333365" y="771208"/>
                  <a:pt x="5523865" y="1440815"/>
                  <a:pt x="5600700" y="2072640"/>
                </a:cubicBezTo>
                <a:cubicBezTo>
                  <a:pt x="5754370" y="3336290"/>
                  <a:pt x="4940300" y="5063490"/>
                  <a:pt x="4953000" y="6096000"/>
                </a:cubicBezTo>
                <a:cubicBezTo>
                  <a:pt x="4956175" y="6354128"/>
                  <a:pt x="4993482" y="6592729"/>
                  <a:pt x="5050036" y="6811983"/>
                </a:cubicBezTo>
                <a:lnTo>
                  <a:pt x="5064293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105DF9C1-7247-44E5-A1A3-D044BB0778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8570" y="921658"/>
            <a:ext cx="3701142" cy="3701142"/>
          </a:xfrm>
          <a:custGeom>
            <a:avLst/>
            <a:gdLst>
              <a:gd name="connsiteX0" fmla="*/ 1850571 w 3701142"/>
              <a:gd name="connsiteY0" fmla="*/ 0 h 3701142"/>
              <a:gd name="connsiteX1" fmla="*/ 3701142 w 3701142"/>
              <a:gd name="connsiteY1" fmla="*/ 1850571 h 3701142"/>
              <a:gd name="connsiteX2" fmla="*/ 1850571 w 3701142"/>
              <a:gd name="connsiteY2" fmla="*/ 3701142 h 3701142"/>
              <a:gd name="connsiteX3" fmla="*/ 0 w 3701142"/>
              <a:gd name="connsiteY3" fmla="*/ 1850571 h 3701142"/>
              <a:gd name="connsiteX4" fmla="*/ 1850571 w 3701142"/>
              <a:gd name="connsiteY4" fmla="*/ 0 h 370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1142" h="3701142">
                <a:moveTo>
                  <a:pt x="1850571" y="0"/>
                </a:moveTo>
                <a:cubicBezTo>
                  <a:pt x="2872613" y="0"/>
                  <a:pt x="3701142" y="828529"/>
                  <a:pt x="3701142" y="1850571"/>
                </a:cubicBezTo>
                <a:cubicBezTo>
                  <a:pt x="3701142" y="2872613"/>
                  <a:pt x="2872613" y="3701142"/>
                  <a:pt x="1850571" y="3701142"/>
                </a:cubicBezTo>
                <a:cubicBezTo>
                  <a:pt x="828529" y="3701142"/>
                  <a:pt x="0" y="2872613"/>
                  <a:pt x="0" y="1850571"/>
                </a:cubicBezTo>
                <a:cubicBezTo>
                  <a:pt x="0" y="828529"/>
                  <a:pt x="828529" y="0"/>
                  <a:pt x="1850571" y="0"/>
                </a:cubicBezTo>
                <a:close/>
              </a:path>
            </a:pathLst>
          </a:custGeom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904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4EF9AE2F-6782-4BD0-B19C-13905AC38B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484707"/>
          </a:xfrm>
          <a:custGeom>
            <a:avLst/>
            <a:gdLst>
              <a:gd name="connsiteX0" fmla="*/ 0 w 12192000"/>
              <a:gd name="connsiteY0" fmla="*/ 0 h 3484707"/>
              <a:gd name="connsiteX1" fmla="*/ 12192000 w 12192000"/>
              <a:gd name="connsiteY1" fmla="*/ 0 h 3484707"/>
              <a:gd name="connsiteX2" fmla="*/ 12192000 w 12192000"/>
              <a:gd name="connsiteY2" fmla="*/ 3484707 h 3484707"/>
              <a:gd name="connsiteX3" fmla="*/ 12043486 w 12192000"/>
              <a:gd name="connsiteY3" fmla="*/ 3441804 h 3484707"/>
              <a:gd name="connsiteX4" fmla="*/ 8515350 w 12192000"/>
              <a:gd name="connsiteY4" fmla="*/ 2628900 h 3484707"/>
              <a:gd name="connsiteX5" fmla="*/ 4038600 w 12192000"/>
              <a:gd name="connsiteY5" fmla="*/ 2990850 h 3484707"/>
              <a:gd name="connsiteX6" fmla="*/ 249734 w 12192000"/>
              <a:gd name="connsiteY6" fmla="*/ 2066181 h 3484707"/>
              <a:gd name="connsiteX7" fmla="*/ 0 w 12192000"/>
              <a:gd name="connsiteY7" fmla="*/ 1988954 h 348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84707">
                <a:moveTo>
                  <a:pt x="0" y="0"/>
                </a:moveTo>
                <a:lnTo>
                  <a:pt x="12192000" y="0"/>
                </a:lnTo>
                <a:lnTo>
                  <a:pt x="12192000" y="3484707"/>
                </a:lnTo>
                <a:lnTo>
                  <a:pt x="12043486" y="3441804"/>
                </a:lnTo>
                <a:cubicBezTo>
                  <a:pt x="11152758" y="3180792"/>
                  <a:pt x="9668470" y="2708870"/>
                  <a:pt x="8515350" y="2628900"/>
                </a:cubicBezTo>
                <a:cubicBezTo>
                  <a:pt x="7096125" y="2530475"/>
                  <a:pt x="5559425" y="3127375"/>
                  <a:pt x="4038600" y="2990850"/>
                </a:cubicBezTo>
                <a:cubicBezTo>
                  <a:pt x="2897982" y="2888456"/>
                  <a:pt x="1316236" y="2396728"/>
                  <a:pt x="249734" y="2066181"/>
                </a:cubicBezTo>
                <a:lnTo>
                  <a:pt x="0" y="19889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FC38F1F-C353-4000-8CD0-1D28D6484C83}"/>
              </a:ext>
            </a:extLst>
          </p:cNvPr>
          <p:cNvSpPr txBox="1"/>
          <p:nvPr userDrawn="1"/>
        </p:nvSpPr>
        <p:spPr>
          <a:xfrm>
            <a:off x="10340339" y="271273"/>
            <a:ext cx="98162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</a:rPr>
              <a:t>Stay in touch!</a:t>
            </a:r>
          </a:p>
        </p:txBody>
      </p:sp>
      <p:sp>
        <p:nvSpPr>
          <p:cNvPr id="17" name="Freeform 22">
            <a:extLst>
              <a:ext uri="{FF2B5EF4-FFF2-40B4-BE49-F238E27FC236}">
                <a16:creationId xmlns="" xmlns:a16="http://schemas.microsoft.com/office/drawing/2014/main" id="{1B84B0CD-6C49-4CD5-A19A-D84A424D025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339437" y="372278"/>
            <a:ext cx="132666" cy="106206"/>
          </a:xfrm>
          <a:custGeom>
            <a:avLst/>
            <a:gdLst>
              <a:gd name="T0" fmla="*/ 68 w 200"/>
              <a:gd name="T1" fmla="*/ 160 h 160"/>
              <a:gd name="T2" fmla="*/ 2 w 200"/>
              <a:gd name="T3" fmla="*/ 123 h 160"/>
              <a:gd name="T4" fmla="*/ 17 w 200"/>
              <a:gd name="T5" fmla="*/ 118 h 160"/>
              <a:gd name="T6" fmla="*/ 24 w 200"/>
              <a:gd name="T7" fmla="*/ 100 h 160"/>
              <a:gd name="T8" fmla="*/ 16 w 200"/>
              <a:gd name="T9" fmla="*/ 82 h 160"/>
              <a:gd name="T10" fmla="*/ 12 w 200"/>
              <a:gd name="T11" fmla="*/ 49 h 160"/>
              <a:gd name="T12" fmla="*/ 10 w 200"/>
              <a:gd name="T13" fmla="*/ 31 h 160"/>
              <a:gd name="T14" fmla="*/ 27 w 200"/>
              <a:gd name="T15" fmla="*/ 2 h 160"/>
              <a:gd name="T16" fmla="*/ 44 w 200"/>
              <a:gd name="T17" fmla="*/ 17 h 160"/>
              <a:gd name="T18" fmla="*/ 97 w 200"/>
              <a:gd name="T19" fmla="*/ 14 h 160"/>
              <a:gd name="T20" fmla="*/ 145 w 200"/>
              <a:gd name="T21" fmla="*/ 2 h 160"/>
              <a:gd name="T22" fmla="*/ 172 w 200"/>
              <a:gd name="T23" fmla="*/ 6 h 160"/>
              <a:gd name="T24" fmla="*/ 183 w 200"/>
              <a:gd name="T25" fmla="*/ 2 h 160"/>
              <a:gd name="T26" fmla="*/ 190 w 200"/>
              <a:gd name="T27" fmla="*/ 17 h 160"/>
              <a:gd name="T28" fmla="*/ 196 w 200"/>
              <a:gd name="T29" fmla="*/ 18 h 160"/>
              <a:gd name="T30" fmla="*/ 197 w 200"/>
              <a:gd name="T31" fmla="*/ 19 h 160"/>
              <a:gd name="T32" fmla="*/ 197 w 200"/>
              <a:gd name="T33" fmla="*/ 20 h 160"/>
              <a:gd name="T34" fmla="*/ 200 w 200"/>
              <a:gd name="T35" fmla="*/ 23 h 160"/>
              <a:gd name="T36" fmla="*/ 190 w 200"/>
              <a:gd name="T37" fmla="*/ 42 h 160"/>
              <a:gd name="T38" fmla="*/ 179 w 200"/>
              <a:gd name="T39" fmla="*/ 54 h 160"/>
              <a:gd name="T40" fmla="*/ 105 w 200"/>
              <a:gd name="T41" fmla="*/ 154 h 160"/>
              <a:gd name="T42" fmla="*/ 10 w 200"/>
              <a:gd name="T43" fmla="*/ 126 h 160"/>
              <a:gd name="T44" fmla="*/ 68 w 200"/>
              <a:gd name="T45" fmla="*/ 152 h 160"/>
              <a:gd name="T46" fmla="*/ 103 w 200"/>
              <a:gd name="T47" fmla="*/ 147 h 160"/>
              <a:gd name="T48" fmla="*/ 171 w 200"/>
              <a:gd name="T49" fmla="*/ 55 h 160"/>
              <a:gd name="T50" fmla="*/ 184 w 200"/>
              <a:gd name="T51" fmla="*/ 37 h 160"/>
              <a:gd name="T52" fmla="*/ 190 w 200"/>
              <a:gd name="T53" fmla="*/ 25 h 160"/>
              <a:gd name="T54" fmla="*/ 184 w 200"/>
              <a:gd name="T55" fmla="*/ 26 h 160"/>
              <a:gd name="T56" fmla="*/ 179 w 200"/>
              <a:gd name="T57" fmla="*/ 21 h 160"/>
              <a:gd name="T58" fmla="*/ 178 w 200"/>
              <a:gd name="T59" fmla="*/ 12 h 160"/>
              <a:gd name="T60" fmla="*/ 159 w 200"/>
              <a:gd name="T61" fmla="*/ 18 h 160"/>
              <a:gd name="T62" fmla="*/ 156 w 200"/>
              <a:gd name="T63" fmla="*/ 17 h 160"/>
              <a:gd name="T64" fmla="*/ 131 w 200"/>
              <a:gd name="T65" fmla="*/ 8 h 160"/>
              <a:gd name="T66" fmla="*/ 94 w 200"/>
              <a:gd name="T67" fmla="*/ 44 h 160"/>
              <a:gd name="T68" fmla="*/ 89 w 200"/>
              <a:gd name="T69" fmla="*/ 48 h 160"/>
              <a:gd name="T70" fmla="*/ 35 w 200"/>
              <a:gd name="T71" fmla="*/ 18 h 160"/>
              <a:gd name="T72" fmla="*/ 18 w 200"/>
              <a:gd name="T73" fmla="*/ 31 h 160"/>
              <a:gd name="T74" fmla="*/ 21 w 200"/>
              <a:gd name="T75" fmla="*/ 49 h 160"/>
              <a:gd name="T76" fmla="*/ 18 w 200"/>
              <a:gd name="T77" fmla="*/ 55 h 160"/>
              <a:gd name="T78" fmla="*/ 23 w 200"/>
              <a:gd name="T79" fmla="*/ 78 h 160"/>
              <a:gd name="T80" fmla="*/ 30 w 200"/>
              <a:gd name="T81" fmla="*/ 87 h 160"/>
              <a:gd name="T82" fmla="*/ 31 w 200"/>
              <a:gd name="T83" fmla="*/ 97 h 160"/>
              <a:gd name="T84" fmla="*/ 60 w 200"/>
              <a:gd name="T85" fmla="*/ 119 h 160"/>
              <a:gd name="T86" fmla="*/ 23 w 200"/>
              <a:gd name="T87" fmla="*/ 126 h 160"/>
              <a:gd name="T88" fmla="*/ 11 w 200"/>
              <a:gd name="T89" fmla="*/ 12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160">
                <a:moveTo>
                  <a:pt x="68" y="160"/>
                </a:moveTo>
                <a:cubicBezTo>
                  <a:pt x="68" y="160"/>
                  <a:pt x="68" y="160"/>
                  <a:pt x="68" y="160"/>
                </a:cubicBezTo>
                <a:cubicBezTo>
                  <a:pt x="50" y="160"/>
                  <a:pt x="33" y="156"/>
                  <a:pt x="20" y="148"/>
                </a:cubicBezTo>
                <a:cubicBezTo>
                  <a:pt x="19" y="147"/>
                  <a:pt x="0" y="132"/>
                  <a:pt x="2" y="123"/>
                </a:cubicBezTo>
                <a:cubicBezTo>
                  <a:pt x="3" y="121"/>
                  <a:pt x="5" y="118"/>
                  <a:pt x="11" y="118"/>
                </a:cubicBezTo>
                <a:cubicBezTo>
                  <a:pt x="13" y="118"/>
                  <a:pt x="15" y="118"/>
                  <a:pt x="17" y="118"/>
                </a:cubicBezTo>
                <a:cubicBezTo>
                  <a:pt x="24" y="118"/>
                  <a:pt x="31" y="118"/>
                  <a:pt x="37" y="117"/>
                </a:cubicBezTo>
                <a:cubicBezTo>
                  <a:pt x="31" y="112"/>
                  <a:pt x="26" y="107"/>
                  <a:pt x="24" y="100"/>
                </a:cubicBezTo>
                <a:cubicBezTo>
                  <a:pt x="23" y="98"/>
                  <a:pt x="21" y="94"/>
                  <a:pt x="21" y="90"/>
                </a:cubicBezTo>
                <a:cubicBezTo>
                  <a:pt x="19" y="88"/>
                  <a:pt x="17" y="85"/>
                  <a:pt x="16" y="82"/>
                </a:cubicBezTo>
                <a:cubicBezTo>
                  <a:pt x="11" y="75"/>
                  <a:pt x="9" y="66"/>
                  <a:pt x="10" y="56"/>
                </a:cubicBezTo>
                <a:cubicBezTo>
                  <a:pt x="10" y="53"/>
                  <a:pt x="11" y="50"/>
                  <a:pt x="12" y="49"/>
                </a:cubicBezTo>
                <a:cubicBezTo>
                  <a:pt x="12" y="48"/>
                  <a:pt x="11" y="46"/>
                  <a:pt x="11" y="45"/>
                </a:cubicBezTo>
                <a:cubicBezTo>
                  <a:pt x="10" y="41"/>
                  <a:pt x="10" y="36"/>
                  <a:pt x="10" y="31"/>
                </a:cubicBezTo>
                <a:cubicBezTo>
                  <a:pt x="11" y="20"/>
                  <a:pt x="15" y="12"/>
                  <a:pt x="22" y="4"/>
                </a:cubicBezTo>
                <a:cubicBezTo>
                  <a:pt x="24" y="3"/>
                  <a:pt x="25" y="2"/>
                  <a:pt x="27" y="2"/>
                </a:cubicBezTo>
                <a:cubicBezTo>
                  <a:pt x="32" y="2"/>
                  <a:pt x="37" y="7"/>
                  <a:pt x="42" y="14"/>
                </a:cubicBezTo>
                <a:cubicBezTo>
                  <a:pt x="43" y="15"/>
                  <a:pt x="44" y="16"/>
                  <a:pt x="44" y="17"/>
                </a:cubicBezTo>
                <a:cubicBezTo>
                  <a:pt x="55" y="27"/>
                  <a:pt x="68" y="34"/>
                  <a:pt x="86" y="39"/>
                </a:cubicBezTo>
                <a:cubicBezTo>
                  <a:pt x="87" y="30"/>
                  <a:pt x="91" y="21"/>
                  <a:pt x="97" y="14"/>
                </a:cubicBezTo>
                <a:cubicBezTo>
                  <a:pt x="106" y="5"/>
                  <a:pt x="118" y="0"/>
                  <a:pt x="131" y="0"/>
                </a:cubicBezTo>
                <a:cubicBezTo>
                  <a:pt x="136" y="0"/>
                  <a:pt x="140" y="1"/>
                  <a:pt x="145" y="2"/>
                </a:cubicBezTo>
                <a:cubicBezTo>
                  <a:pt x="150" y="4"/>
                  <a:pt x="155" y="7"/>
                  <a:pt x="160" y="10"/>
                </a:cubicBezTo>
                <a:cubicBezTo>
                  <a:pt x="164" y="10"/>
                  <a:pt x="168" y="8"/>
                  <a:pt x="172" y="6"/>
                </a:cubicBezTo>
                <a:cubicBezTo>
                  <a:pt x="172" y="6"/>
                  <a:pt x="173" y="6"/>
                  <a:pt x="174" y="5"/>
                </a:cubicBezTo>
                <a:cubicBezTo>
                  <a:pt x="176" y="4"/>
                  <a:pt x="180" y="2"/>
                  <a:pt x="183" y="2"/>
                </a:cubicBezTo>
                <a:cubicBezTo>
                  <a:pt x="187" y="2"/>
                  <a:pt x="189" y="3"/>
                  <a:pt x="190" y="6"/>
                </a:cubicBezTo>
                <a:cubicBezTo>
                  <a:pt x="191" y="9"/>
                  <a:pt x="191" y="13"/>
                  <a:pt x="190" y="17"/>
                </a:cubicBezTo>
                <a:cubicBezTo>
                  <a:pt x="192" y="17"/>
                  <a:pt x="194" y="17"/>
                  <a:pt x="195" y="18"/>
                </a:cubicBezTo>
                <a:cubicBezTo>
                  <a:pt x="196" y="18"/>
                  <a:pt x="196" y="18"/>
                  <a:pt x="196" y="18"/>
                </a:cubicBezTo>
                <a:cubicBezTo>
                  <a:pt x="197" y="19"/>
                  <a:pt x="197" y="19"/>
                  <a:pt x="197" y="19"/>
                </a:cubicBezTo>
                <a:cubicBezTo>
                  <a:pt x="197" y="19"/>
                  <a:pt x="197" y="19"/>
                  <a:pt x="197" y="19"/>
                </a:cubicBezTo>
                <a:cubicBezTo>
                  <a:pt x="197" y="19"/>
                  <a:pt x="197" y="19"/>
                  <a:pt x="197" y="20"/>
                </a:cubicBezTo>
                <a:cubicBezTo>
                  <a:pt x="197" y="20"/>
                  <a:pt x="197" y="20"/>
                  <a:pt x="197" y="20"/>
                </a:cubicBezTo>
                <a:cubicBezTo>
                  <a:pt x="197" y="20"/>
                  <a:pt x="197" y="20"/>
                  <a:pt x="197" y="20"/>
                </a:cubicBezTo>
                <a:cubicBezTo>
                  <a:pt x="200" y="23"/>
                  <a:pt x="200" y="23"/>
                  <a:pt x="200" y="23"/>
                </a:cubicBezTo>
                <a:cubicBezTo>
                  <a:pt x="199" y="24"/>
                  <a:pt x="199" y="24"/>
                  <a:pt x="199" y="24"/>
                </a:cubicBezTo>
                <a:cubicBezTo>
                  <a:pt x="199" y="29"/>
                  <a:pt x="194" y="36"/>
                  <a:pt x="190" y="42"/>
                </a:cubicBezTo>
                <a:cubicBezTo>
                  <a:pt x="188" y="44"/>
                  <a:pt x="186" y="46"/>
                  <a:pt x="184" y="47"/>
                </a:cubicBezTo>
                <a:cubicBezTo>
                  <a:pt x="181" y="50"/>
                  <a:pt x="179" y="52"/>
                  <a:pt x="179" y="54"/>
                </a:cubicBezTo>
                <a:cubicBezTo>
                  <a:pt x="181" y="70"/>
                  <a:pt x="174" y="87"/>
                  <a:pt x="169" y="99"/>
                </a:cubicBezTo>
                <a:cubicBezTo>
                  <a:pt x="157" y="125"/>
                  <a:pt x="134" y="145"/>
                  <a:pt x="105" y="154"/>
                </a:cubicBezTo>
                <a:cubicBezTo>
                  <a:pt x="93" y="158"/>
                  <a:pt x="81" y="160"/>
                  <a:pt x="68" y="160"/>
                </a:cubicBezTo>
                <a:close/>
                <a:moveTo>
                  <a:pt x="10" y="126"/>
                </a:moveTo>
                <a:cubicBezTo>
                  <a:pt x="12" y="130"/>
                  <a:pt x="21" y="139"/>
                  <a:pt x="24" y="141"/>
                </a:cubicBezTo>
                <a:cubicBezTo>
                  <a:pt x="36" y="148"/>
                  <a:pt x="52" y="152"/>
                  <a:pt x="68" y="152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0" y="152"/>
                  <a:pt x="92" y="150"/>
                  <a:pt x="103" y="147"/>
                </a:cubicBezTo>
                <a:cubicBezTo>
                  <a:pt x="129" y="138"/>
                  <a:pt x="150" y="120"/>
                  <a:pt x="161" y="96"/>
                </a:cubicBezTo>
                <a:cubicBezTo>
                  <a:pt x="166" y="85"/>
                  <a:pt x="172" y="69"/>
                  <a:pt x="171" y="55"/>
                </a:cubicBezTo>
                <a:cubicBezTo>
                  <a:pt x="171" y="49"/>
                  <a:pt x="175" y="45"/>
                  <a:pt x="179" y="41"/>
                </a:cubicBezTo>
                <a:cubicBezTo>
                  <a:pt x="181" y="40"/>
                  <a:pt x="183" y="39"/>
                  <a:pt x="184" y="37"/>
                </a:cubicBezTo>
                <a:cubicBezTo>
                  <a:pt x="190" y="29"/>
                  <a:pt x="191" y="25"/>
                  <a:pt x="191" y="25"/>
                </a:cubicBezTo>
                <a:cubicBezTo>
                  <a:pt x="190" y="25"/>
                  <a:pt x="190" y="25"/>
                  <a:pt x="190" y="25"/>
                </a:cubicBezTo>
                <a:cubicBezTo>
                  <a:pt x="189" y="25"/>
                  <a:pt x="187" y="25"/>
                  <a:pt x="186" y="25"/>
                </a:cubicBezTo>
                <a:cubicBezTo>
                  <a:pt x="185" y="26"/>
                  <a:pt x="185" y="26"/>
                  <a:pt x="184" y="26"/>
                </a:cubicBezTo>
                <a:cubicBezTo>
                  <a:pt x="176" y="28"/>
                  <a:pt x="176" y="28"/>
                  <a:pt x="176" y="28"/>
                </a:cubicBezTo>
                <a:cubicBezTo>
                  <a:pt x="179" y="21"/>
                  <a:pt x="179" y="21"/>
                  <a:pt x="179" y="21"/>
                </a:cubicBezTo>
                <a:cubicBezTo>
                  <a:pt x="183" y="13"/>
                  <a:pt x="183" y="11"/>
                  <a:pt x="183" y="10"/>
                </a:cubicBezTo>
                <a:cubicBezTo>
                  <a:pt x="181" y="10"/>
                  <a:pt x="179" y="11"/>
                  <a:pt x="178" y="12"/>
                </a:cubicBezTo>
                <a:cubicBezTo>
                  <a:pt x="177" y="13"/>
                  <a:pt x="176" y="13"/>
                  <a:pt x="175" y="13"/>
                </a:cubicBezTo>
                <a:cubicBezTo>
                  <a:pt x="170" y="16"/>
                  <a:pt x="164" y="18"/>
                  <a:pt x="159" y="18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56" y="17"/>
                  <a:pt x="156" y="17"/>
                  <a:pt x="156" y="17"/>
                </a:cubicBezTo>
                <a:cubicBezTo>
                  <a:pt x="152" y="14"/>
                  <a:pt x="147" y="11"/>
                  <a:pt x="142" y="10"/>
                </a:cubicBezTo>
                <a:cubicBezTo>
                  <a:pt x="139" y="8"/>
                  <a:pt x="135" y="8"/>
                  <a:pt x="131" y="8"/>
                </a:cubicBezTo>
                <a:cubicBezTo>
                  <a:pt x="121" y="8"/>
                  <a:pt x="110" y="12"/>
                  <a:pt x="103" y="19"/>
                </a:cubicBezTo>
                <a:cubicBezTo>
                  <a:pt x="97" y="26"/>
                  <a:pt x="94" y="35"/>
                  <a:pt x="94" y="44"/>
                </a:cubicBezTo>
                <a:cubicBezTo>
                  <a:pt x="94" y="49"/>
                  <a:pt x="94" y="49"/>
                  <a:pt x="94" y="49"/>
                </a:cubicBezTo>
                <a:cubicBezTo>
                  <a:pt x="89" y="48"/>
                  <a:pt x="89" y="48"/>
                  <a:pt x="89" y="48"/>
                </a:cubicBezTo>
                <a:cubicBezTo>
                  <a:pt x="67" y="42"/>
                  <a:pt x="51" y="34"/>
                  <a:pt x="39" y="22"/>
                </a:cubicBezTo>
                <a:cubicBezTo>
                  <a:pt x="38" y="22"/>
                  <a:pt x="37" y="20"/>
                  <a:pt x="35" y="18"/>
                </a:cubicBezTo>
                <a:cubicBezTo>
                  <a:pt x="34" y="16"/>
                  <a:pt x="30" y="11"/>
                  <a:pt x="28" y="10"/>
                </a:cubicBezTo>
                <a:cubicBezTo>
                  <a:pt x="21" y="16"/>
                  <a:pt x="19" y="22"/>
                  <a:pt x="18" y="31"/>
                </a:cubicBezTo>
                <a:cubicBezTo>
                  <a:pt x="18" y="36"/>
                  <a:pt x="18" y="40"/>
                  <a:pt x="19" y="44"/>
                </a:cubicBezTo>
                <a:cubicBezTo>
                  <a:pt x="19" y="45"/>
                  <a:pt x="20" y="47"/>
                  <a:pt x="21" y="49"/>
                </a:cubicBezTo>
                <a:cubicBezTo>
                  <a:pt x="23" y="54"/>
                  <a:pt x="23" y="54"/>
                  <a:pt x="23" y="54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5"/>
                  <a:pt x="18" y="55"/>
                  <a:pt x="18" y="56"/>
                </a:cubicBezTo>
                <a:cubicBezTo>
                  <a:pt x="17" y="65"/>
                  <a:pt x="19" y="72"/>
                  <a:pt x="23" y="78"/>
                </a:cubicBezTo>
                <a:cubicBezTo>
                  <a:pt x="24" y="81"/>
                  <a:pt x="26" y="83"/>
                  <a:pt x="28" y="85"/>
                </a:cubicBezTo>
                <a:cubicBezTo>
                  <a:pt x="30" y="87"/>
                  <a:pt x="30" y="87"/>
                  <a:pt x="30" y="87"/>
                </a:cubicBezTo>
                <a:cubicBezTo>
                  <a:pt x="30" y="89"/>
                  <a:pt x="30" y="89"/>
                  <a:pt x="30" y="89"/>
                </a:cubicBezTo>
                <a:cubicBezTo>
                  <a:pt x="29" y="91"/>
                  <a:pt x="30" y="94"/>
                  <a:pt x="31" y="97"/>
                </a:cubicBezTo>
                <a:cubicBezTo>
                  <a:pt x="34" y="105"/>
                  <a:pt x="41" y="111"/>
                  <a:pt x="50" y="115"/>
                </a:cubicBezTo>
                <a:cubicBezTo>
                  <a:pt x="60" y="119"/>
                  <a:pt x="60" y="119"/>
                  <a:pt x="60" y="119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40" y="125"/>
                  <a:pt x="32" y="126"/>
                  <a:pt x="23" y="126"/>
                </a:cubicBezTo>
                <a:cubicBezTo>
                  <a:pt x="21" y="126"/>
                  <a:pt x="19" y="126"/>
                  <a:pt x="17" y="126"/>
                </a:cubicBezTo>
                <a:cubicBezTo>
                  <a:pt x="15" y="126"/>
                  <a:pt x="13" y="126"/>
                  <a:pt x="11" y="126"/>
                </a:cubicBezTo>
                <a:cubicBezTo>
                  <a:pt x="11" y="126"/>
                  <a:pt x="10" y="126"/>
                  <a:pt x="10" y="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reeform 35">
            <a:extLst>
              <a:ext uri="{FF2B5EF4-FFF2-40B4-BE49-F238E27FC236}">
                <a16:creationId xmlns="" xmlns:a16="http://schemas.microsoft.com/office/drawing/2014/main" id="{EFA59374-0FED-4807-AC9B-19422EDD666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564697" y="367023"/>
            <a:ext cx="58358" cy="116716"/>
          </a:xfrm>
          <a:custGeom>
            <a:avLst/>
            <a:gdLst>
              <a:gd name="T0" fmla="*/ 60 w 88"/>
              <a:gd name="T1" fmla="*/ 176 h 176"/>
              <a:gd name="T2" fmla="*/ 16 w 88"/>
              <a:gd name="T3" fmla="*/ 176 h 176"/>
              <a:gd name="T4" fmla="*/ 16 w 88"/>
              <a:gd name="T5" fmla="*/ 92 h 176"/>
              <a:gd name="T6" fmla="*/ 0 w 88"/>
              <a:gd name="T7" fmla="*/ 92 h 176"/>
              <a:gd name="T8" fmla="*/ 0 w 88"/>
              <a:gd name="T9" fmla="*/ 56 h 176"/>
              <a:gd name="T10" fmla="*/ 16 w 88"/>
              <a:gd name="T11" fmla="*/ 56 h 176"/>
              <a:gd name="T12" fmla="*/ 17 w 88"/>
              <a:gd name="T13" fmla="*/ 39 h 176"/>
              <a:gd name="T14" fmla="*/ 57 w 88"/>
              <a:gd name="T15" fmla="*/ 0 h 176"/>
              <a:gd name="T16" fmla="*/ 88 w 88"/>
              <a:gd name="T17" fmla="*/ 0 h 176"/>
              <a:gd name="T18" fmla="*/ 88 w 88"/>
              <a:gd name="T19" fmla="*/ 37 h 176"/>
              <a:gd name="T20" fmla="*/ 64 w 88"/>
              <a:gd name="T21" fmla="*/ 37 h 176"/>
              <a:gd name="T22" fmla="*/ 60 w 88"/>
              <a:gd name="T23" fmla="*/ 40 h 176"/>
              <a:gd name="T24" fmla="*/ 60 w 88"/>
              <a:gd name="T25" fmla="*/ 56 h 176"/>
              <a:gd name="T26" fmla="*/ 84 w 88"/>
              <a:gd name="T27" fmla="*/ 56 h 176"/>
              <a:gd name="T28" fmla="*/ 85 w 88"/>
              <a:gd name="T29" fmla="*/ 92 h 176"/>
              <a:gd name="T30" fmla="*/ 60 w 88"/>
              <a:gd name="T31" fmla="*/ 92 h 176"/>
              <a:gd name="T32" fmla="*/ 60 w 88"/>
              <a:gd name="T33" fmla="*/ 176 h 176"/>
              <a:gd name="T34" fmla="*/ 24 w 88"/>
              <a:gd name="T35" fmla="*/ 168 h 176"/>
              <a:gd name="T36" fmla="*/ 52 w 88"/>
              <a:gd name="T37" fmla="*/ 168 h 176"/>
              <a:gd name="T38" fmla="*/ 53 w 88"/>
              <a:gd name="T39" fmla="*/ 84 h 176"/>
              <a:gd name="T40" fmla="*/ 77 w 88"/>
              <a:gd name="T41" fmla="*/ 84 h 176"/>
              <a:gd name="T42" fmla="*/ 76 w 88"/>
              <a:gd name="T43" fmla="*/ 64 h 176"/>
              <a:gd name="T44" fmla="*/ 52 w 88"/>
              <a:gd name="T45" fmla="*/ 64 h 176"/>
              <a:gd name="T46" fmla="*/ 53 w 88"/>
              <a:gd name="T47" fmla="*/ 41 h 176"/>
              <a:gd name="T48" fmla="*/ 64 w 88"/>
              <a:gd name="T49" fmla="*/ 29 h 176"/>
              <a:gd name="T50" fmla="*/ 79 w 88"/>
              <a:gd name="T51" fmla="*/ 29 h 176"/>
              <a:gd name="T52" fmla="*/ 79 w 88"/>
              <a:gd name="T53" fmla="*/ 8 h 176"/>
              <a:gd name="T54" fmla="*/ 57 w 88"/>
              <a:gd name="T55" fmla="*/ 8 h 176"/>
              <a:gd name="T56" fmla="*/ 25 w 88"/>
              <a:gd name="T57" fmla="*/ 39 h 176"/>
              <a:gd name="T58" fmla="*/ 24 w 88"/>
              <a:gd name="T59" fmla="*/ 64 h 176"/>
              <a:gd name="T60" fmla="*/ 8 w 88"/>
              <a:gd name="T61" fmla="*/ 64 h 176"/>
              <a:gd name="T62" fmla="*/ 8 w 88"/>
              <a:gd name="T63" fmla="*/ 84 h 176"/>
              <a:gd name="T64" fmla="*/ 24 w 88"/>
              <a:gd name="T65" fmla="*/ 84 h 176"/>
              <a:gd name="T66" fmla="*/ 24 w 88"/>
              <a:gd name="T67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8" h="176">
                <a:moveTo>
                  <a:pt x="60" y="176"/>
                </a:moveTo>
                <a:cubicBezTo>
                  <a:pt x="16" y="176"/>
                  <a:pt x="16" y="176"/>
                  <a:pt x="16" y="176"/>
                </a:cubicBezTo>
                <a:cubicBezTo>
                  <a:pt x="16" y="92"/>
                  <a:pt x="16" y="92"/>
                  <a:pt x="16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56"/>
                  <a:pt x="0" y="56"/>
                  <a:pt x="0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20"/>
                  <a:pt x="28" y="0"/>
                  <a:pt x="5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7"/>
                  <a:pt x="88" y="37"/>
                  <a:pt x="88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2" y="37"/>
                  <a:pt x="60" y="37"/>
                  <a:pt x="60" y="40"/>
                </a:cubicBezTo>
                <a:cubicBezTo>
                  <a:pt x="60" y="56"/>
                  <a:pt x="60" y="56"/>
                  <a:pt x="60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5" y="92"/>
                  <a:pt x="85" y="92"/>
                  <a:pt x="85" y="92"/>
                </a:cubicBezTo>
                <a:cubicBezTo>
                  <a:pt x="60" y="92"/>
                  <a:pt x="60" y="92"/>
                  <a:pt x="60" y="92"/>
                </a:cubicBezTo>
                <a:lnTo>
                  <a:pt x="60" y="176"/>
                </a:lnTo>
                <a:close/>
                <a:moveTo>
                  <a:pt x="24" y="168"/>
                </a:moveTo>
                <a:cubicBezTo>
                  <a:pt x="52" y="168"/>
                  <a:pt x="52" y="168"/>
                  <a:pt x="52" y="168"/>
                </a:cubicBezTo>
                <a:cubicBezTo>
                  <a:pt x="53" y="84"/>
                  <a:pt x="53" y="84"/>
                  <a:pt x="53" y="84"/>
                </a:cubicBezTo>
                <a:cubicBezTo>
                  <a:pt x="77" y="84"/>
                  <a:pt x="77" y="84"/>
                  <a:pt x="77" y="84"/>
                </a:cubicBezTo>
                <a:cubicBezTo>
                  <a:pt x="76" y="64"/>
                  <a:pt x="76" y="64"/>
                  <a:pt x="76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33"/>
                  <a:pt x="59" y="29"/>
                  <a:pt x="64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8"/>
                  <a:pt x="79" y="8"/>
                  <a:pt x="79" y="8"/>
                </a:cubicBezTo>
                <a:cubicBezTo>
                  <a:pt x="57" y="8"/>
                  <a:pt x="57" y="8"/>
                  <a:pt x="57" y="8"/>
                </a:cubicBezTo>
                <a:cubicBezTo>
                  <a:pt x="28" y="8"/>
                  <a:pt x="25" y="32"/>
                  <a:pt x="25" y="39"/>
                </a:cubicBezTo>
                <a:cubicBezTo>
                  <a:pt x="24" y="64"/>
                  <a:pt x="24" y="64"/>
                  <a:pt x="24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84"/>
                  <a:pt x="8" y="84"/>
                  <a:pt x="8" y="84"/>
                </a:cubicBezTo>
                <a:cubicBezTo>
                  <a:pt x="24" y="84"/>
                  <a:pt x="24" y="84"/>
                  <a:pt x="24" y="84"/>
                </a:cubicBezTo>
                <a:lnTo>
                  <a:pt x="24" y="1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55">
            <a:extLst>
              <a:ext uri="{FF2B5EF4-FFF2-40B4-BE49-F238E27FC236}">
                <a16:creationId xmlns="" xmlns:a16="http://schemas.microsoft.com/office/drawing/2014/main" id="{607AA3BA-24A7-4D65-BF7A-CF54DE335A7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03340" y="367021"/>
            <a:ext cx="113778" cy="116718"/>
          </a:xfrm>
          <a:custGeom>
            <a:avLst/>
            <a:gdLst>
              <a:gd name="T0" fmla="*/ 116 w 148"/>
              <a:gd name="T1" fmla="*/ 152 h 152"/>
              <a:gd name="T2" fmla="*/ 112 w 148"/>
              <a:gd name="T3" fmla="*/ 93 h 152"/>
              <a:gd name="T4" fmla="*/ 84 w 148"/>
              <a:gd name="T5" fmla="*/ 86 h 152"/>
              <a:gd name="T6" fmla="*/ 84 w 148"/>
              <a:gd name="T7" fmla="*/ 93 h 152"/>
              <a:gd name="T8" fmla="*/ 79 w 148"/>
              <a:gd name="T9" fmla="*/ 152 h 152"/>
              <a:gd name="T10" fmla="*/ 49 w 148"/>
              <a:gd name="T11" fmla="*/ 151 h 152"/>
              <a:gd name="T12" fmla="*/ 48 w 148"/>
              <a:gd name="T13" fmla="*/ 78 h 152"/>
              <a:gd name="T14" fmla="*/ 48 w 148"/>
              <a:gd name="T15" fmla="*/ 50 h 152"/>
              <a:gd name="T16" fmla="*/ 75 w 148"/>
              <a:gd name="T17" fmla="*/ 49 h 152"/>
              <a:gd name="T18" fmla="*/ 79 w 148"/>
              <a:gd name="T19" fmla="*/ 56 h 152"/>
              <a:gd name="T20" fmla="*/ 148 w 148"/>
              <a:gd name="T21" fmla="*/ 89 h 152"/>
              <a:gd name="T22" fmla="*/ 144 w 148"/>
              <a:gd name="T23" fmla="*/ 152 h 152"/>
              <a:gd name="T24" fmla="*/ 140 w 148"/>
              <a:gd name="T25" fmla="*/ 144 h 152"/>
              <a:gd name="T26" fmla="*/ 108 w 148"/>
              <a:gd name="T27" fmla="*/ 54 h 152"/>
              <a:gd name="T28" fmla="*/ 76 w 148"/>
              <a:gd name="T29" fmla="*/ 69 h 152"/>
              <a:gd name="T30" fmla="*/ 71 w 148"/>
              <a:gd name="T31" fmla="*/ 65 h 152"/>
              <a:gd name="T32" fmla="*/ 56 w 148"/>
              <a:gd name="T33" fmla="*/ 57 h 152"/>
              <a:gd name="T34" fmla="*/ 56 w 148"/>
              <a:gd name="T35" fmla="*/ 84 h 152"/>
              <a:gd name="T36" fmla="*/ 75 w 148"/>
              <a:gd name="T37" fmla="*/ 144 h 152"/>
              <a:gd name="T38" fmla="*/ 75 w 148"/>
              <a:gd name="T39" fmla="*/ 91 h 152"/>
              <a:gd name="T40" fmla="*/ 97 w 148"/>
              <a:gd name="T41" fmla="*/ 70 h 152"/>
              <a:gd name="T42" fmla="*/ 120 w 148"/>
              <a:gd name="T43" fmla="*/ 144 h 152"/>
              <a:gd name="T44" fmla="*/ 4 w 148"/>
              <a:gd name="T45" fmla="*/ 152 h 152"/>
              <a:gd name="T46" fmla="*/ 0 w 148"/>
              <a:gd name="T47" fmla="*/ 48 h 152"/>
              <a:gd name="T48" fmla="*/ 31 w 148"/>
              <a:gd name="T49" fmla="*/ 44 h 152"/>
              <a:gd name="T50" fmla="*/ 36 w 148"/>
              <a:gd name="T51" fmla="*/ 148 h 152"/>
              <a:gd name="T52" fmla="*/ 32 w 148"/>
              <a:gd name="T53" fmla="*/ 152 h 152"/>
              <a:gd name="T54" fmla="*/ 28 w 148"/>
              <a:gd name="T55" fmla="*/ 144 h 152"/>
              <a:gd name="T56" fmla="*/ 8 w 148"/>
              <a:gd name="T57" fmla="*/ 52 h 152"/>
              <a:gd name="T58" fmla="*/ 17 w 148"/>
              <a:gd name="T59" fmla="*/ 36 h 152"/>
              <a:gd name="T60" fmla="*/ 18 w 148"/>
              <a:gd name="T61" fmla="*/ 0 h 152"/>
              <a:gd name="T62" fmla="*/ 17 w 148"/>
              <a:gd name="T63" fmla="*/ 36 h 152"/>
              <a:gd name="T64" fmla="*/ 7 w 148"/>
              <a:gd name="T65" fmla="*/ 18 h 152"/>
              <a:gd name="T66" fmla="*/ 28 w 148"/>
              <a:gd name="T67" fmla="*/ 1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8" h="152">
                <a:moveTo>
                  <a:pt x="144" y="152"/>
                </a:moveTo>
                <a:cubicBezTo>
                  <a:pt x="116" y="152"/>
                  <a:pt x="116" y="152"/>
                  <a:pt x="116" y="152"/>
                </a:cubicBezTo>
                <a:cubicBezTo>
                  <a:pt x="113" y="152"/>
                  <a:pt x="112" y="150"/>
                  <a:pt x="112" y="148"/>
                </a:cubicBezTo>
                <a:cubicBezTo>
                  <a:pt x="112" y="93"/>
                  <a:pt x="112" y="93"/>
                  <a:pt x="112" y="93"/>
                </a:cubicBezTo>
                <a:cubicBezTo>
                  <a:pt x="112" y="83"/>
                  <a:pt x="106" y="77"/>
                  <a:pt x="97" y="77"/>
                </a:cubicBezTo>
                <a:cubicBezTo>
                  <a:pt x="91" y="77"/>
                  <a:pt x="85" y="82"/>
                  <a:pt x="84" y="86"/>
                </a:cubicBezTo>
                <a:cubicBezTo>
                  <a:pt x="83" y="87"/>
                  <a:pt x="83" y="89"/>
                  <a:pt x="83" y="90"/>
                </a:cubicBezTo>
                <a:cubicBezTo>
                  <a:pt x="83" y="91"/>
                  <a:pt x="84" y="92"/>
                  <a:pt x="84" y="93"/>
                </a:cubicBezTo>
                <a:cubicBezTo>
                  <a:pt x="84" y="148"/>
                  <a:pt x="84" y="148"/>
                  <a:pt x="84" y="148"/>
                </a:cubicBezTo>
                <a:cubicBezTo>
                  <a:pt x="84" y="150"/>
                  <a:pt x="82" y="152"/>
                  <a:pt x="79" y="152"/>
                </a:cubicBezTo>
                <a:cubicBezTo>
                  <a:pt x="51" y="152"/>
                  <a:pt x="51" y="152"/>
                  <a:pt x="51" y="152"/>
                </a:cubicBezTo>
                <a:cubicBezTo>
                  <a:pt x="50" y="152"/>
                  <a:pt x="49" y="152"/>
                  <a:pt x="49" y="151"/>
                </a:cubicBezTo>
                <a:cubicBezTo>
                  <a:pt x="48" y="150"/>
                  <a:pt x="47" y="149"/>
                  <a:pt x="47" y="148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69"/>
                  <a:pt x="48" y="60"/>
                  <a:pt x="47" y="53"/>
                </a:cubicBezTo>
                <a:cubicBezTo>
                  <a:pt x="47" y="52"/>
                  <a:pt x="48" y="51"/>
                  <a:pt x="48" y="50"/>
                </a:cubicBezTo>
                <a:cubicBezTo>
                  <a:pt x="49" y="50"/>
                  <a:pt x="50" y="49"/>
                  <a:pt x="51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8" y="49"/>
                  <a:pt x="79" y="51"/>
                  <a:pt x="79" y="53"/>
                </a:cubicBezTo>
                <a:cubicBezTo>
                  <a:pt x="79" y="56"/>
                  <a:pt x="79" y="56"/>
                  <a:pt x="79" y="56"/>
                </a:cubicBezTo>
                <a:cubicBezTo>
                  <a:pt x="86" y="51"/>
                  <a:pt x="95" y="46"/>
                  <a:pt x="108" y="46"/>
                </a:cubicBezTo>
                <a:cubicBezTo>
                  <a:pt x="133" y="46"/>
                  <a:pt x="148" y="62"/>
                  <a:pt x="148" y="89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48" y="150"/>
                  <a:pt x="146" y="152"/>
                  <a:pt x="144" y="152"/>
                </a:cubicBezTo>
                <a:close/>
                <a:moveTo>
                  <a:pt x="120" y="144"/>
                </a:moveTo>
                <a:cubicBezTo>
                  <a:pt x="140" y="144"/>
                  <a:pt x="140" y="144"/>
                  <a:pt x="140" y="144"/>
                </a:cubicBezTo>
                <a:cubicBezTo>
                  <a:pt x="140" y="89"/>
                  <a:pt x="140" y="89"/>
                  <a:pt x="140" y="89"/>
                </a:cubicBezTo>
                <a:cubicBezTo>
                  <a:pt x="140" y="58"/>
                  <a:pt x="120" y="54"/>
                  <a:pt x="108" y="54"/>
                </a:cubicBezTo>
                <a:cubicBezTo>
                  <a:pt x="93" y="54"/>
                  <a:pt x="83" y="62"/>
                  <a:pt x="79" y="67"/>
                </a:cubicBezTo>
                <a:cubicBezTo>
                  <a:pt x="79" y="68"/>
                  <a:pt x="77" y="69"/>
                  <a:pt x="76" y="69"/>
                </a:cubicBezTo>
                <a:cubicBezTo>
                  <a:pt x="75" y="69"/>
                  <a:pt x="75" y="69"/>
                  <a:pt x="75" y="69"/>
                </a:cubicBezTo>
                <a:cubicBezTo>
                  <a:pt x="73" y="69"/>
                  <a:pt x="71" y="67"/>
                  <a:pt x="71" y="65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63"/>
                  <a:pt x="56" y="71"/>
                  <a:pt x="56" y="78"/>
                </a:cubicBezTo>
                <a:cubicBezTo>
                  <a:pt x="56" y="84"/>
                  <a:pt x="56" y="84"/>
                  <a:pt x="56" y="84"/>
                </a:cubicBezTo>
                <a:cubicBezTo>
                  <a:pt x="55" y="144"/>
                  <a:pt x="55" y="144"/>
                  <a:pt x="55" y="144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93"/>
                  <a:pt x="75" y="93"/>
                  <a:pt x="75" y="93"/>
                </a:cubicBezTo>
                <a:cubicBezTo>
                  <a:pt x="75" y="92"/>
                  <a:pt x="75" y="91"/>
                  <a:pt x="75" y="91"/>
                </a:cubicBezTo>
                <a:cubicBezTo>
                  <a:pt x="75" y="88"/>
                  <a:pt x="75" y="85"/>
                  <a:pt x="76" y="83"/>
                </a:cubicBezTo>
                <a:cubicBezTo>
                  <a:pt x="79" y="76"/>
                  <a:pt x="87" y="70"/>
                  <a:pt x="97" y="70"/>
                </a:cubicBezTo>
                <a:cubicBezTo>
                  <a:pt x="111" y="70"/>
                  <a:pt x="120" y="79"/>
                  <a:pt x="120" y="93"/>
                </a:cubicBezTo>
                <a:lnTo>
                  <a:pt x="120" y="144"/>
                </a:lnTo>
                <a:close/>
                <a:moveTo>
                  <a:pt x="32" y="152"/>
                </a:moveTo>
                <a:cubicBezTo>
                  <a:pt x="4" y="152"/>
                  <a:pt x="4" y="152"/>
                  <a:pt x="4" y="152"/>
                </a:cubicBezTo>
                <a:cubicBezTo>
                  <a:pt x="1" y="152"/>
                  <a:pt x="0" y="150"/>
                  <a:pt x="0" y="1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6"/>
                  <a:pt x="1" y="44"/>
                  <a:pt x="4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4" y="44"/>
                  <a:pt x="35" y="46"/>
                  <a:pt x="35" y="48"/>
                </a:cubicBezTo>
                <a:cubicBezTo>
                  <a:pt x="36" y="148"/>
                  <a:pt x="36" y="148"/>
                  <a:pt x="36" y="148"/>
                </a:cubicBezTo>
                <a:cubicBezTo>
                  <a:pt x="36" y="149"/>
                  <a:pt x="35" y="150"/>
                  <a:pt x="34" y="151"/>
                </a:cubicBezTo>
                <a:cubicBezTo>
                  <a:pt x="34" y="152"/>
                  <a:pt x="33" y="152"/>
                  <a:pt x="32" y="152"/>
                </a:cubicBezTo>
                <a:close/>
                <a:moveTo>
                  <a:pt x="8" y="144"/>
                </a:moveTo>
                <a:cubicBezTo>
                  <a:pt x="28" y="144"/>
                  <a:pt x="28" y="144"/>
                  <a:pt x="28" y="144"/>
                </a:cubicBezTo>
                <a:cubicBezTo>
                  <a:pt x="28" y="52"/>
                  <a:pt x="28" y="52"/>
                  <a:pt x="28" y="52"/>
                </a:cubicBezTo>
                <a:cubicBezTo>
                  <a:pt x="8" y="52"/>
                  <a:pt x="8" y="52"/>
                  <a:pt x="8" y="52"/>
                </a:cubicBezTo>
                <a:lnTo>
                  <a:pt x="8" y="144"/>
                </a:lnTo>
                <a:close/>
                <a:moveTo>
                  <a:pt x="17" y="36"/>
                </a:moveTo>
                <a:cubicBezTo>
                  <a:pt x="7" y="36"/>
                  <a:pt x="0" y="28"/>
                  <a:pt x="0" y="18"/>
                </a:cubicBezTo>
                <a:cubicBezTo>
                  <a:pt x="0" y="7"/>
                  <a:pt x="7" y="0"/>
                  <a:pt x="18" y="0"/>
                </a:cubicBezTo>
                <a:cubicBezTo>
                  <a:pt x="28" y="0"/>
                  <a:pt x="35" y="7"/>
                  <a:pt x="36" y="18"/>
                </a:cubicBezTo>
                <a:cubicBezTo>
                  <a:pt x="36" y="28"/>
                  <a:pt x="28" y="36"/>
                  <a:pt x="17" y="36"/>
                </a:cubicBezTo>
                <a:close/>
                <a:moveTo>
                  <a:pt x="18" y="8"/>
                </a:moveTo>
                <a:cubicBezTo>
                  <a:pt x="11" y="8"/>
                  <a:pt x="7" y="12"/>
                  <a:pt x="7" y="18"/>
                </a:cubicBezTo>
                <a:cubicBezTo>
                  <a:pt x="7" y="24"/>
                  <a:pt x="11" y="28"/>
                  <a:pt x="17" y="28"/>
                </a:cubicBezTo>
                <a:cubicBezTo>
                  <a:pt x="24" y="28"/>
                  <a:pt x="28" y="24"/>
                  <a:pt x="28" y="18"/>
                </a:cubicBezTo>
                <a:cubicBezTo>
                  <a:pt x="28" y="12"/>
                  <a:pt x="24" y="8"/>
                  <a:pt x="18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80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D1AA015A-CD35-4782-835B-E13C83910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979" y="2140991"/>
            <a:ext cx="2407642" cy="2140724"/>
          </a:xfrm>
          <a:prstGeom prst="rect">
            <a:avLst/>
          </a:prstGeom>
          <a:noFill/>
          <a:effectLst>
            <a:outerShdw blurRad="190500" dist="254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Picture Placeholder 11">
            <a:extLst>
              <a:ext uri="{FF2B5EF4-FFF2-40B4-BE49-F238E27FC236}">
                <a16:creationId xmlns="" xmlns:a16="http://schemas.microsoft.com/office/drawing/2014/main" id="{F094D71B-BD34-45A9-A385-13602B8248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96778" y="4020589"/>
            <a:ext cx="2407642" cy="2140724"/>
          </a:xfrm>
          <a:prstGeom prst="rect">
            <a:avLst/>
          </a:prstGeom>
          <a:noFill/>
          <a:effectLst>
            <a:outerShdw blurRad="190500" dist="254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Picture Placeholder 11">
            <a:extLst>
              <a:ext uri="{FF2B5EF4-FFF2-40B4-BE49-F238E27FC236}">
                <a16:creationId xmlns="" xmlns:a16="http://schemas.microsoft.com/office/drawing/2014/main" id="{3A46F855-B0FB-4FDB-AAA8-8A36A97ACC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78379" y="4020589"/>
            <a:ext cx="2407642" cy="2140724"/>
          </a:xfrm>
          <a:prstGeom prst="rect">
            <a:avLst/>
          </a:prstGeom>
          <a:noFill/>
          <a:effectLst>
            <a:outerShdw blurRad="190500" dist="254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Picture Placeholder 11">
            <a:extLst>
              <a:ext uri="{FF2B5EF4-FFF2-40B4-BE49-F238E27FC236}">
                <a16:creationId xmlns="" xmlns:a16="http://schemas.microsoft.com/office/drawing/2014/main" id="{281E1D6F-C74D-4267-B5B5-F7E391A3F4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96777" y="2140991"/>
            <a:ext cx="2407644" cy="1732750"/>
          </a:xfrm>
          <a:prstGeom prst="rect">
            <a:avLst/>
          </a:prstGeom>
          <a:noFill/>
          <a:effectLst>
            <a:outerShdw blurRad="190500" dist="254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="" xmlns:a16="http://schemas.microsoft.com/office/drawing/2014/main" id="{E7209F6F-D1AE-4ED9-A6BA-40135BFDAA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7574" y="4428563"/>
            <a:ext cx="2407644" cy="1732750"/>
          </a:xfrm>
          <a:prstGeom prst="rect">
            <a:avLst/>
          </a:prstGeom>
          <a:noFill/>
          <a:effectLst>
            <a:outerShdw blurRad="190500" dist="254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="" xmlns:a16="http://schemas.microsoft.com/office/drawing/2014/main" id="{B6F62D77-003C-4B55-A2C8-3321C34A386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78372" y="2140991"/>
            <a:ext cx="2407644" cy="1732750"/>
          </a:xfrm>
          <a:prstGeom prst="rect">
            <a:avLst/>
          </a:prstGeom>
          <a:noFill/>
          <a:effectLst>
            <a:outerShdw blurRad="190500" dist="254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Picture Placeholder 11">
            <a:extLst>
              <a:ext uri="{FF2B5EF4-FFF2-40B4-BE49-F238E27FC236}">
                <a16:creationId xmlns="" xmlns:a16="http://schemas.microsoft.com/office/drawing/2014/main" id="{73D94484-49F6-406F-8811-A5582D389B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7576" y="2140991"/>
            <a:ext cx="2407642" cy="2140724"/>
          </a:xfrm>
          <a:prstGeom prst="rect">
            <a:avLst/>
          </a:prstGeom>
          <a:noFill/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FD281DC9-BB56-4A59-897B-888B793E1C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5977" y="4428563"/>
            <a:ext cx="2407644" cy="1732750"/>
          </a:xfrm>
          <a:prstGeom prst="rect">
            <a:avLst/>
          </a:prstGeom>
          <a:noFill/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F7AC5212-FFFB-49D7-B6A0-3A1F54A0B0C2}"/>
              </a:ext>
            </a:extLst>
          </p:cNvPr>
          <p:cNvSpPr/>
          <p:nvPr userDrawn="1"/>
        </p:nvSpPr>
        <p:spPr>
          <a:xfrm rot="2700000">
            <a:off x="5885875" y="356597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3A4C979C-D3D2-482F-B9A2-E0A563E892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0514" y="656506"/>
            <a:ext cx="1013097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578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19" grpId="0"/>
      <p:bldP spid="14" grpId="0"/>
      <p:bldP spid="16" grpId="0"/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21EC87-883B-40A9-A714-5981FBD8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46A033-7A98-4C01-9A16-A463B42F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6A611F-812B-4255-8866-FDA26BAF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BEADC9-5692-4CC0-91B1-34B23E31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2048F2-9326-4A29-89A2-E93AC1EC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001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0D5F3D8E-04A4-429F-AAC2-9741F7A0B250}"/>
              </a:ext>
            </a:extLst>
          </p:cNvPr>
          <p:cNvSpPr/>
          <p:nvPr userDrawn="1"/>
        </p:nvSpPr>
        <p:spPr>
          <a:xfrm rot="18900000">
            <a:off x="-669116" y="-1037369"/>
            <a:ext cx="5334089" cy="4637991"/>
          </a:xfrm>
          <a:custGeom>
            <a:avLst/>
            <a:gdLst>
              <a:gd name="connsiteX0" fmla="*/ 2160542 w 5334089"/>
              <a:gd name="connsiteY0" fmla="*/ 0 h 4637991"/>
              <a:gd name="connsiteX1" fmla="*/ 5334089 w 5334089"/>
              <a:gd name="connsiteY1" fmla="*/ 3173547 h 4637991"/>
              <a:gd name="connsiteX2" fmla="*/ 5323921 w 5334089"/>
              <a:gd name="connsiteY2" fmla="*/ 3213089 h 4637991"/>
              <a:gd name="connsiteX3" fmla="*/ 3387141 w 5334089"/>
              <a:gd name="connsiteY3" fmla="*/ 4637991 h 4637991"/>
              <a:gd name="connsiteX4" fmla="*/ 2027953 w 5334089"/>
              <a:gd name="connsiteY4" fmla="*/ 4637991 h 4637991"/>
              <a:gd name="connsiteX5" fmla="*/ 0 w 5334089"/>
              <a:gd name="connsiteY5" fmla="*/ 2610038 h 4637991"/>
              <a:gd name="connsiteX6" fmla="*/ 0 w 5334089"/>
              <a:gd name="connsiteY6" fmla="*/ 2160543 h 463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4089" h="4637991">
                <a:moveTo>
                  <a:pt x="2160542" y="0"/>
                </a:moveTo>
                <a:lnTo>
                  <a:pt x="5334089" y="3173547"/>
                </a:lnTo>
                <a:lnTo>
                  <a:pt x="5323921" y="3213089"/>
                </a:lnTo>
                <a:cubicBezTo>
                  <a:pt x="5067159" y="4038605"/>
                  <a:pt x="4297147" y="4637991"/>
                  <a:pt x="3387141" y="4637991"/>
                </a:cubicBezTo>
                <a:lnTo>
                  <a:pt x="2027953" y="4637991"/>
                </a:lnTo>
                <a:cubicBezTo>
                  <a:pt x="907945" y="4637991"/>
                  <a:pt x="0" y="3730046"/>
                  <a:pt x="0" y="2610038"/>
                </a:cubicBezTo>
                <a:lnTo>
                  <a:pt x="0" y="216054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66CDF1EE-67A0-462A-B175-47FF17ACB7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2179" y="1785258"/>
            <a:ext cx="10027643" cy="3715656"/>
          </a:xfrm>
          <a:prstGeom prst="rect">
            <a:avLst/>
          </a:prstGeom>
          <a:effectLst>
            <a:outerShdw blurRad="508000" dist="1143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D0F5A383-4CA6-4FCF-9C46-A347635D53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88743" y="4475611"/>
            <a:ext cx="1393372" cy="1393372"/>
          </a:xfrm>
          <a:prstGeom prst="rect">
            <a:avLst/>
          </a:prstGeom>
          <a:effectLst>
            <a:outerShdw blurRad="317500" dist="508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="" xmlns:a16="http://schemas.microsoft.com/office/drawing/2014/main" id="{EB3406A8-ECF9-4F6A-B81D-A8A2CA0A96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50629" y="4475611"/>
            <a:ext cx="1393372" cy="1393372"/>
          </a:xfrm>
          <a:prstGeom prst="rect">
            <a:avLst/>
          </a:prstGeom>
          <a:effectLst>
            <a:outerShdw blurRad="317500" dist="508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" name="Picture Placeholder 5">
            <a:extLst>
              <a:ext uri="{FF2B5EF4-FFF2-40B4-BE49-F238E27FC236}">
                <a16:creationId xmlns="" xmlns:a16="http://schemas.microsoft.com/office/drawing/2014/main" id="{70E7F85C-6FB7-4795-B97C-993940EC3E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2515" y="4475611"/>
            <a:ext cx="1393372" cy="1393372"/>
          </a:xfrm>
          <a:prstGeom prst="rect">
            <a:avLst/>
          </a:prstGeom>
          <a:effectLst>
            <a:outerShdw blurRad="317500" dist="508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85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6" grpId="0"/>
      <p:bldP spid="23" grpId="0"/>
      <p:bldP spid="2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1FB05F8-03A5-4604-B2D1-5D43CD8EEAAB}"/>
              </a:ext>
            </a:extLst>
          </p:cNvPr>
          <p:cNvSpPr/>
          <p:nvPr userDrawn="1"/>
        </p:nvSpPr>
        <p:spPr>
          <a:xfrm>
            <a:off x="6910250" y="0"/>
            <a:ext cx="5085807" cy="6857999"/>
          </a:xfrm>
          <a:custGeom>
            <a:avLst/>
            <a:gdLst>
              <a:gd name="connsiteX0" fmla="*/ 0 w 5085807"/>
              <a:gd name="connsiteY0" fmla="*/ 0 h 6857999"/>
              <a:gd name="connsiteX1" fmla="*/ 5085807 w 5085807"/>
              <a:gd name="connsiteY1" fmla="*/ 0 h 6857999"/>
              <a:gd name="connsiteX2" fmla="*/ 5085807 w 5085807"/>
              <a:gd name="connsiteY2" fmla="*/ 6857999 h 6857999"/>
              <a:gd name="connsiteX3" fmla="*/ 276188 w 5085807"/>
              <a:gd name="connsiteY3" fmla="*/ 6857999 h 6857999"/>
              <a:gd name="connsiteX4" fmla="*/ 265553 w 5085807"/>
              <a:gd name="connsiteY4" fmla="*/ 6772476 h 6857999"/>
              <a:gd name="connsiteX5" fmla="*/ 238504 w 5085807"/>
              <a:gd name="connsiteY5" fmla="*/ 6341806 h 6857999"/>
              <a:gd name="connsiteX6" fmla="*/ 680955 w 5085807"/>
              <a:gd name="connsiteY6" fmla="*/ 2212258 h 6857999"/>
              <a:gd name="connsiteX7" fmla="*/ 70741 w 5085807"/>
              <a:gd name="connsiteY7" fmla="*/ 1659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5807" h="6857999">
                <a:moveTo>
                  <a:pt x="0" y="0"/>
                </a:moveTo>
                <a:lnTo>
                  <a:pt x="5085807" y="0"/>
                </a:lnTo>
                <a:lnTo>
                  <a:pt x="5085807" y="6857999"/>
                </a:lnTo>
                <a:lnTo>
                  <a:pt x="276188" y="6857999"/>
                </a:lnTo>
                <a:lnTo>
                  <a:pt x="265553" y="6772476"/>
                </a:lnTo>
                <a:cubicBezTo>
                  <a:pt x="250027" y="6626020"/>
                  <a:pt x="240348" y="6481301"/>
                  <a:pt x="238504" y="6341806"/>
                </a:cubicBezTo>
                <a:cubicBezTo>
                  <a:pt x="223756" y="5225845"/>
                  <a:pt x="823523" y="3500284"/>
                  <a:pt x="680955" y="2212258"/>
                </a:cubicBezTo>
                <a:cubicBezTo>
                  <a:pt x="609671" y="1568245"/>
                  <a:pt x="346658" y="825910"/>
                  <a:pt x="70741" y="165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8CF6161-8160-4AD5-9E48-66DDE5AE62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8571" y="682172"/>
            <a:ext cx="5936342" cy="2510972"/>
          </a:xfrm>
          <a:custGeom>
            <a:avLst/>
            <a:gdLst>
              <a:gd name="connsiteX0" fmla="*/ 68822 w 5936342"/>
              <a:gd name="connsiteY0" fmla="*/ 0 h 2975429"/>
              <a:gd name="connsiteX1" fmla="*/ 5867520 w 5936342"/>
              <a:gd name="connsiteY1" fmla="*/ 0 h 2975429"/>
              <a:gd name="connsiteX2" fmla="*/ 5936342 w 5936342"/>
              <a:gd name="connsiteY2" fmla="*/ 68822 h 2975429"/>
              <a:gd name="connsiteX3" fmla="*/ 5936342 w 5936342"/>
              <a:gd name="connsiteY3" fmla="*/ 2906607 h 2975429"/>
              <a:gd name="connsiteX4" fmla="*/ 5867520 w 5936342"/>
              <a:gd name="connsiteY4" fmla="*/ 2975429 h 2975429"/>
              <a:gd name="connsiteX5" fmla="*/ 68822 w 5936342"/>
              <a:gd name="connsiteY5" fmla="*/ 2975429 h 2975429"/>
              <a:gd name="connsiteX6" fmla="*/ 0 w 5936342"/>
              <a:gd name="connsiteY6" fmla="*/ 2906607 h 2975429"/>
              <a:gd name="connsiteX7" fmla="*/ 0 w 5936342"/>
              <a:gd name="connsiteY7" fmla="*/ 68822 h 2975429"/>
              <a:gd name="connsiteX8" fmla="*/ 68822 w 5936342"/>
              <a:gd name="connsiteY8" fmla="*/ 0 h 297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6342" h="2975429">
                <a:moveTo>
                  <a:pt x="68822" y="0"/>
                </a:moveTo>
                <a:lnTo>
                  <a:pt x="5867520" y="0"/>
                </a:lnTo>
                <a:cubicBezTo>
                  <a:pt x="5905529" y="0"/>
                  <a:pt x="5936342" y="30813"/>
                  <a:pt x="5936342" y="68822"/>
                </a:cubicBezTo>
                <a:lnTo>
                  <a:pt x="5936342" y="2906607"/>
                </a:lnTo>
                <a:cubicBezTo>
                  <a:pt x="5936342" y="2944616"/>
                  <a:pt x="5905529" y="2975429"/>
                  <a:pt x="5867520" y="2975429"/>
                </a:cubicBezTo>
                <a:lnTo>
                  <a:pt x="68822" y="2975429"/>
                </a:lnTo>
                <a:cubicBezTo>
                  <a:pt x="30813" y="2975429"/>
                  <a:pt x="0" y="2944616"/>
                  <a:pt x="0" y="2906607"/>
                </a:cubicBezTo>
                <a:lnTo>
                  <a:pt x="0" y="68822"/>
                </a:lnTo>
                <a:cubicBezTo>
                  <a:pt x="0" y="30813"/>
                  <a:pt x="30813" y="0"/>
                  <a:pt x="68822" y="0"/>
                </a:cubicBezTo>
                <a:close/>
              </a:path>
            </a:pathLst>
          </a:custGeom>
          <a:noFill/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="" xmlns:a16="http://schemas.microsoft.com/office/drawing/2014/main" id="{AA43FA8A-B767-4509-9A66-09302C663B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8571" y="3479836"/>
            <a:ext cx="5936342" cy="2510972"/>
          </a:xfrm>
          <a:custGeom>
            <a:avLst/>
            <a:gdLst>
              <a:gd name="connsiteX0" fmla="*/ 68822 w 5936342"/>
              <a:gd name="connsiteY0" fmla="*/ 0 h 2975429"/>
              <a:gd name="connsiteX1" fmla="*/ 5867520 w 5936342"/>
              <a:gd name="connsiteY1" fmla="*/ 0 h 2975429"/>
              <a:gd name="connsiteX2" fmla="*/ 5936342 w 5936342"/>
              <a:gd name="connsiteY2" fmla="*/ 68822 h 2975429"/>
              <a:gd name="connsiteX3" fmla="*/ 5936342 w 5936342"/>
              <a:gd name="connsiteY3" fmla="*/ 2906607 h 2975429"/>
              <a:gd name="connsiteX4" fmla="*/ 5867520 w 5936342"/>
              <a:gd name="connsiteY4" fmla="*/ 2975429 h 2975429"/>
              <a:gd name="connsiteX5" fmla="*/ 68822 w 5936342"/>
              <a:gd name="connsiteY5" fmla="*/ 2975429 h 2975429"/>
              <a:gd name="connsiteX6" fmla="*/ 0 w 5936342"/>
              <a:gd name="connsiteY6" fmla="*/ 2906607 h 2975429"/>
              <a:gd name="connsiteX7" fmla="*/ 0 w 5936342"/>
              <a:gd name="connsiteY7" fmla="*/ 68822 h 2975429"/>
              <a:gd name="connsiteX8" fmla="*/ 68822 w 5936342"/>
              <a:gd name="connsiteY8" fmla="*/ 0 h 297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6342" h="2975429">
                <a:moveTo>
                  <a:pt x="68822" y="0"/>
                </a:moveTo>
                <a:lnTo>
                  <a:pt x="5867520" y="0"/>
                </a:lnTo>
                <a:cubicBezTo>
                  <a:pt x="5905529" y="0"/>
                  <a:pt x="5936342" y="30813"/>
                  <a:pt x="5936342" y="68822"/>
                </a:cubicBezTo>
                <a:lnTo>
                  <a:pt x="5936342" y="2906607"/>
                </a:lnTo>
                <a:cubicBezTo>
                  <a:pt x="5936342" y="2944616"/>
                  <a:pt x="5905529" y="2975429"/>
                  <a:pt x="5867520" y="2975429"/>
                </a:cubicBezTo>
                <a:lnTo>
                  <a:pt x="68822" y="2975429"/>
                </a:lnTo>
                <a:cubicBezTo>
                  <a:pt x="30813" y="2975429"/>
                  <a:pt x="0" y="2944616"/>
                  <a:pt x="0" y="2906607"/>
                </a:cubicBezTo>
                <a:lnTo>
                  <a:pt x="0" y="68822"/>
                </a:lnTo>
                <a:cubicBezTo>
                  <a:pt x="0" y="30813"/>
                  <a:pt x="30813" y="0"/>
                  <a:pt x="68822" y="0"/>
                </a:cubicBezTo>
                <a:close/>
              </a:path>
            </a:pathLst>
          </a:custGeom>
          <a:noFill/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4F49542-6DF6-4A71-9100-C0D6AFA3AB4B}"/>
              </a:ext>
            </a:extLst>
          </p:cNvPr>
          <p:cNvSpPr/>
          <p:nvPr userDrawn="1"/>
        </p:nvSpPr>
        <p:spPr>
          <a:xfrm>
            <a:off x="7106193" y="1"/>
            <a:ext cx="5085807" cy="6857999"/>
          </a:xfrm>
          <a:custGeom>
            <a:avLst/>
            <a:gdLst>
              <a:gd name="connsiteX0" fmla="*/ 0 w 5085807"/>
              <a:gd name="connsiteY0" fmla="*/ 0 h 6857999"/>
              <a:gd name="connsiteX1" fmla="*/ 5085807 w 5085807"/>
              <a:gd name="connsiteY1" fmla="*/ 0 h 6857999"/>
              <a:gd name="connsiteX2" fmla="*/ 5085807 w 5085807"/>
              <a:gd name="connsiteY2" fmla="*/ 6857999 h 6857999"/>
              <a:gd name="connsiteX3" fmla="*/ 276188 w 5085807"/>
              <a:gd name="connsiteY3" fmla="*/ 6857999 h 6857999"/>
              <a:gd name="connsiteX4" fmla="*/ 265553 w 5085807"/>
              <a:gd name="connsiteY4" fmla="*/ 6772476 h 6857999"/>
              <a:gd name="connsiteX5" fmla="*/ 238504 w 5085807"/>
              <a:gd name="connsiteY5" fmla="*/ 6341806 h 6857999"/>
              <a:gd name="connsiteX6" fmla="*/ 680955 w 5085807"/>
              <a:gd name="connsiteY6" fmla="*/ 2212258 h 6857999"/>
              <a:gd name="connsiteX7" fmla="*/ 70741 w 5085807"/>
              <a:gd name="connsiteY7" fmla="*/ 1659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5807" h="6857999">
                <a:moveTo>
                  <a:pt x="0" y="0"/>
                </a:moveTo>
                <a:lnTo>
                  <a:pt x="5085807" y="0"/>
                </a:lnTo>
                <a:lnTo>
                  <a:pt x="5085807" y="6857999"/>
                </a:lnTo>
                <a:lnTo>
                  <a:pt x="276188" y="6857999"/>
                </a:lnTo>
                <a:lnTo>
                  <a:pt x="265553" y="6772476"/>
                </a:lnTo>
                <a:cubicBezTo>
                  <a:pt x="250027" y="6626020"/>
                  <a:pt x="240348" y="6481301"/>
                  <a:pt x="238504" y="6341806"/>
                </a:cubicBezTo>
                <a:cubicBezTo>
                  <a:pt x="223756" y="5225845"/>
                  <a:pt x="823523" y="3500284"/>
                  <a:pt x="680955" y="2212258"/>
                </a:cubicBezTo>
                <a:cubicBezTo>
                  <a:pt x="609671" y="1568245"/>
                  <a:pt x="346658" y="825910"/>
                  <a:pt x="70741" y="16591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9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9FD0F6C-802E-4A18-A837-1AEE0C8FDA7A}"/>
              </a:ext>
            </a:extLst>
          </p:cNvPr>
          <p:cNvSpPr txBox="1"/>
          <p:nvPr userDrawn="1"/>
        </p:nvSpPr>
        <p:spPr>
          <a:xfrm>
            <a:off x="10340339" y="271273"/>
            <a:ext cx="98162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</a:rPr>
              <a:t>Stay in touch!</a:t>
            </a:r>
          </a:p>
        </p:txBody>
      </p:sp>
      <p:sp>
        <p:nvSpPr>
          <p:cNvPr id="11" name="Freeform 22">
            <a:extLst>
              <a:ext uri="{FF2B5EF4-FFF2-40B4-BE49-F238E27FC236}">
                <a16:creationId xmlns="" xmlns:a16="http://schemas.microsoft.com/office/drawing/2014/main" id="{611E79E3-072B-43FE-959E-D0A0A3B05C9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339437" y="372278"/>
            <a:ext cx="132666" cy="106206"/>
          </a:xfrm>
          <a:custGeom>
            <a:avLst/>
            <a:gdLst>
              <a:gd name="T0" fmla="*/ 68 w 200"/>
              <a:gd name="T1" fmla="*/ 160 h 160"/>
              <a:gd name="T2" fmla="*/ 2 w 200"/>
              <a:gd name="T3" fmla="*/ 123 h 160"/>
              <a:gd name="T4" fmla="*/ 17 w 200"/>
              <a:gd name="T5" fmla="*/ 118 h 160"/>
              <a:gd name="T6" fmla="*/ 24 w 200"/>
              <a:gd name="T7" fmla="*/ 100 h 160"/>
              <a:gd name="T8" fmla="*/ 16 w 200"/>
              <a:gd name="T9" fmla="*/ 82 h 160"/>
              <a:gd name="T10" fmla="*/ 12 w 200"/>
              <a:gd name="T11" fmla="*/ 49 h 160"/>
              <a:gd name="T12" fmla="*/ 10 w 200"/>
              <a:gd name="T13" fmla="*/ 31 h 160"/>
              <a:gd name="T14" fmla="*/ 27 w 200"/>
              <a:gd name="T15" fmla="*/ 2 h 160"/>
              <a:gd name="T16" fmla="*/ 44 w 200"/>
              <a:gd name="T17" fmla="*/ 17 h 160"/>
              <a:gd name="T18" fmla="*/ 97 w 200"/>
              <a:gd name="T19" fmla="*/ 14 h 160"/>
              <a:gd name="T20" fmla="*/ 145 w 200"/>
              <a:gd name="T21" fmla="*/ 2 h 160"/>
              <a:gd name="T22" fmla="*/ 172 w 200"/>
              <a:gd name="T23" fmla="*/ 6 h 160"/>
              <a:gd name="T24" fmla="*/ 183 w 200"/>
              <a:gd name="T25" fmla="*/ 2 h 160"/>
              <a:gd name="T26" fmla="*/ 190 w 200"/>
              <a:gd name="T27" fmla="*/ 17 h 160"/>
              <a:gd name="T28" fmla="*/ 196 w 200"/>
              <a:gd name="T29" fmla="*/ 18 h 160"/>
              <a:gd name="T30" fmla="*/ 197 w 200"/>
              <a:gd name="T31" fmla="*/ 19 h 160"/>
              <a:gd name="T32" fmla="*/ 197 w 200"/>
              <a:gd name="T33" fmla="*/ 20 h 160"/>
              <a:gd name="T34" fmla="*/ 200 w 200"/>
              <a:gd name="T35" fmla="*/ 23 h 160"/>
              <a:gd name="T36" fmla="*/ 190 w 200"/>
              <a:gd name="T37" fmla="*/ 42 h 160"/>
              <a:gd name="T38" fmla="*/ 179 w 200"/>
              <a:gd name="T39" fmla="*/ 54 h 160"/>
              <a:gd name="T40" fmla="*/ 105 w 200"/>
              <a:gd name="T41" fmla="*/ 154 h 160"/>
              <a:gd name="T42" fmla="*/ 10 w 200"/>
              <a:gd name="T43" fmla="*/ 126 h 160"/>
              <a:gd name="T44" fmla="*/ 68 w 200"/>
              <a:gd name="T45" fmla="*/ 152 h 160"/>
              <a:gd name="T46" fmla="*/ 103 w 200"/>
              <a:gd name="T47" fmla="*/ 147 h 160"/>
              <a:gd name="T48" fmla="*/ 171 w 200"/>
              <a:gd name="T49" fmla="*/ 55 h 160"/>
              <a:gd name="T50" fmla="*/ 184 w 200"/>
              <a:gd name="T51" fmla="*/ 37 h 160"/>
              <a:gd name="T52" fmla="*/ 190 w 200"/>
              <a:gd name="T53" fmla="*/ 25 h 160"/>
              <a:gd name="T54" fmla="*/ 184 w 200"/>
              <a:gd name="T55" fmla="*/ 26 h 160"/>
              <a:gd name="T56" fmla="*/ 179 w 200"/>
              <a:gd name="T57" fmla="*/ 21 h 160"/>
              <a:gd name="T58" fmla="*/ 178 w 200"/>
              <a:gd name="T59" fmla="*/ 12 h 160"/>
              <a:gd name="T60" fmla="*/ 159 w 200"/>
              <a:gd name="T61" fmla="*/ 18 h 160"/>
              <a:gd name="T62" fmla="*/ 156 w 200"/>
              <a:gd name="T63" fmla="*/ 17 h 160"/>
              <a:gd name="T64" fmla="*/ 131 w 200"/>
              <a:gd name="T65" fmla="*/ 8 h 160"/>
              <a:gd name="T66" fmla="*/ 94 w 200"/>
              <a:gd name="T67" fmla="*/ 44 h 160"/>
              <a:gd name="T68" fmla="*/ 89 w 200"/>
              <a:gd name="T69" fmla="*/ 48 h 160"/>
              <a:gd name="T70" fmla="*/ 35 w 200"/>
              <a:gd name="T71" fmla="*/ 18 h 160"/>
              <a:gd name="T72" fmla="*/ 18 w 200"/>
              <a:gd name="T73" fmla="*/ 31 h 160"/>
              <a:gd name="T74" fmla="*/ 21 w 200"/>
              <a:gd name="T75" fmla="*/ 49 h 160"/>
              <a:gd name="T76" fmla="*/ 18 w 200"/>
              <a:gd name="T77" fmla="*/ 55 h 160"/>
              <a:gd name="T78" fmla="*/ 23 w 200"/>
              <a:gd name="T79" fmla="*/ 78 h 160"/>
              <a:gd name="T80" fmla="*/ 30 w 200"/>
              <a:gd name="T81" fmla="*/ 87 h 160"/>
              <a:gd name="T82" fmla="*/ 31 w 200"/>
              <a:gd name="T83" fmla="*/ 97 h 160"/>
              <a:gd name="T84" fmla="*/ 60 w 200"/>
              <a:gd name="T85" fmla="*/ 119 h 160"/>
              <a:gd name="T86" fmla="*/ 23 w 200"/>
              <a:gd name="T87" fmla="*/ 126 h 160"/>
              <a:gd name="T88" fmla="*/ 11 w 200"/>
              <a:gd name="T89" fmla="*/ 12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160">
                <a:moveTo>
                  <a:pt x="68" y="160"/>
                </a:moveTo>
                <a:cubicBezTo>
                  <a:pt x="68" y="160"/>
                  <a:pt x="68" y="160"/>
                  <a:pt x="68" y="160"/>
                </a:cubicBezTo>
                <a:cubicBezTo>
                  <a:pt x="50" y="160"/>
                  <a:pt x="33" y="156"/>
                  <a:pt x="20" y="148"/>
                </a:cubicBezTo>
                <a:cubicBezTo>
                  <a:pt x="19" y="147"/>
                  <a:pt x="0" y="132"/>
                  <a:pt x="2" y="123"/>
                </a:cubicBezTo>
                <a:cubicBezTo>
                  <a:pt x="3" y="121"/>
                  <a:pt x="5" y="118"/>
                  <a:pt x="11" y="118"/>
                </a:cubicBezTo>
                <a:cubicBezTo>
                  <a:pt x="13" y="118"/>
                  <a:pt x="15" y="118"/>
                  <a:pt x="17" y="118"/>
                </a:cubicBezTo>
                <a:cubicBezTo>
                  <a:pt x="24" y="118"/>
                  <a:pt x="31" y="118"/>
                  <a:pt x="37" y="117"/>
                </a:cubicBezTo>
                <a:cubicBezTo>
                  <a:pt x="31" y="112"/>
                  <a:pt x="26" y="107"/>
                  <a:pt x="24" y="100"/>
                </a:cubicBezTo>
                <a:cubicBezTo>
                  <a:pt x="23" y="98"/>
                  <a:pt x="21" y="94"/>
                  <a:pt x="21" y="90"/>
                </a:cubicBezTo>
                <a:cubicBezTo>
                  <a:pt x="19" y="88"/>
                  <a:pt x="17" y="85"/>
                  <a:pt x="16" y="82"/>
                </a:cubicBezTo>
                <a:cubicBezTo>
                  <a:pt x="11" y="75"/>
                  <a:pt x="9" y="66"/>
                  <a:pt x="10" y="56"/>
                </a:cubicBezTo>
                <a:cubicBezTo>
                  <a:pt x="10" y="53"/>
                  <a:pt x="11" y="50"/>
                  <a:pt x="12" y="49"/>
                </a:cubicBezTo>
                <a:cubicBezTo>
                  <a:pt x="12" y="48"/>
                  <a:pt x="11" y="46"/>
                  <a:pt x="11" y="45"/>
                </a:cubicBezTo>
                <a:cubicBezTo>
                  <a:pt x="10" y="41"/>
                  <a:pt x="10" y="36"/>
                  <a:pt x="10" y="31"/>
                </a:cubicBezTo>
                <a:cubicBezTo>
                  <a:pt x="11" y="20"/>
                  <a:pt x="15" y="12"/>
                  <a:pt x="22" y="4"/>
                </a:cubicBezTo>
                <a:cubicBezTo>
                  <a:pt x="24" y="3"/>
                  <a:pt x="25" y="2"/>
                  <a:pt x="27" y="2"/>
                </a:cubicBezTo>
                <a:cubicBezTo>
                  <a:pt x="32" y="2"/>
                  <a:pt x="37" y="7"/>
                  <a:pt x="42" y="14"/>
                </a:cubicBezTo>
                <a:cubicBezTo>
                  <a:pt x="43" y="15"/>
                  <a:pt x="44" y="16"/>
                  <a:pt x="44" y="17"/>
                </a:cubicBezTo>
                <a:cubicBezTo>
                  <a:pt x="55" y="27"/>
                  <a:pt x="68" y="34"/>
                  <a:pt x="86" y="39"/>
                </a:cubicBezTo>
                <a:cubicBezTo>
                  <a:pt x="87" y="30"/>
                  <a:pt x="91" y="21"/>
                  <a:pt x="97" y="14"/>
                </a:cubicBezTo>
                <a:cubicBezTo>
                  <a:pt x="106" y="5"/>
                  <a:pt x="118" y="0"/>
                  <a:pt x="131" y="0"/>
                </a:cubicBezTo>
                <a:cubicBezTo>
                  <a:pt x="136" y="0"/>
                  <a:pt x="140" y="1"/>
                  <a:pt x="145" y="2"/>
                </a:cubicBezTo>
                <a:cubicBezTo>
                  <a:pt x="150" y="4"/>
                  <a:pt x="155" y="7"/>
                  <a:pt x="160" y="10"/>
                </a:cubicBezTo>
                <a:cubicBezTo>
                  <a:pt x="164" y="10"/>
                  <a:pt x="168" y="8"/>
                  <a:pt x="172" y="6"/>
                </a:cubicBezTo>
                <a:cubicBezTo>
                  <a:pt x="172" y="6"/>
                  <a:pt x="173" y="6"/>
                  <a:pt x="174" y="5"/>
                </a:cubicBezTo>
                <a:cubicBezTo>
                  <a:pt x="176" y="4"/>
                  <a:pt x="180" y="2"/>
                  <a:pt x="183" y="2"/>
                </a:cubicBezTo>
                <a:cubicBezTo>
                  <a:pt x="187" y="2"/>
                  <a:pt x="189" y="3"/>
                  <a:pt x="190" y="6"/>
                </a:cubicBezTo>
                <a:cubicBezTo>
                  <a:pt x="191" y="9"/>
                  <a:pt x="191" y="13"/>
                  <a:pt x="190" y="17"/>
                </a:cubicBezTo>
                <a:cubicBezTo>
                  <a:pt x="192" y="17"/>
                  <a:pt x="194" y="17"/>
                  <a:pt x="195" y="18"/>
                </a:cubicBezTo>
                <a:cubicBezTo>
                  <a:pt x="196" y="18"/>
                  <a:pt x="196" y="18"/>
                  <a:pt x="196" y="18"/>
                </a:cubicBezTo>
                <a:cubicBezTo>
                  <a:pt x="197" y="19"/>
                  <a:pt x="197" y="19"/>
                  <a:pt x="197" y="19"/>
                </a:cubicBezTo>
                <a:cubicBezTo>
                  <a:pt x="197" y="19"/>
                  <a:pt x="197" y="19"/>
                  <a:pt x="197" y="19"/>
                </a:cubicBezTo>
                <a:cubicBezTo>
                  <a:pt x="197" y="19"/>
                  <a:pt x="197" y="19"/>
                  <a:pt x="197" y="20"/>
                </a:cubicBezTo>
                <a:cubicBezTo>
                  <a:pt x="197" y="20"/>
                  <a:pt x="197" y="20"/>
                  <a:pt x="197" y="20"/>
                </a:cubicBezTo>
                <a:cubicBezTo>
                  <a:pt x="197" y="20"/>
                  <a:pt x="197" y="20"/>
                  <a:pt x="197" y="20"/>
                </a:cubicBezTo>
                <a:cubicBezTo>
                  <a:pt x="200" y="23"/>
                  <a:pt x="200" y="23"/>
                  <a:pt x="200" y="23"/>
                </a:cubicBezTo>
                <a:cubicBezTo>
                  <a:pt x="199" y="24"/>
                  <a:pt x="199" y="24"/>
                  <a:pt x="199" y="24"/>
                </a:cubicBezTo>
                <a:cubicBezTo>
                  <a:pt x="199" y="29"/>
                  <a:pt x="194" y="36"/>
                  <a:pt x="190" y="42"/>
                </a:cubicBezTo>
                <a:cubicBezTo>
                  <a:pt x="188" y="44"/>
                  <a:pt x="186" y="46"/>
                  <a:pt x="184" y="47"/>
                </a:cubicBezTo>
                <a:cubicBezTo>
                  <a:pt x="181" y="50"/>
                  <a:pt x="179" y="52"/>
                  <a:pt x="179" y="54"/>
                </a:cubicBezTo>
                <a:cubicBezTo>
                  <a:pt x="181" y="70"/>
                  <a:pt x="174" y="87"/>
                  <a:pt x="169" y="99"/>
                </a:cubicBezTo>
                <a:cubicBezTo>
                  <a:pt x="157" y="125"/>
                  <a:pt x="134" y="145"/>
                  <a:pt x="105" y="154"/>
                </a:cubicBezTo>
                <a:cubicBezTo>
                  <a:pt x="93" y="158"/>
                  <a:pt x="81" y="160"/>
                  <a:pt x="68" y="160"/>
                </a:cubicBezTo>
                <a:close/>
                <a:moveTo>
                  <a:pt x="10" y="126"/>
                </a:moveTo>
                <a:cubicBezTo>
                  <a:pt x="12" y="130"/>
                  <a:pt x="21" y="139"/>
                  <a:pt x="24" y="141"/>
                </a:cubicBezTo>
                <a:cubicBezTo>
                  <a:pt x="36" y="148"/>
                  <a:pt x="52" y="152"/>
                  <a:pt x="68" y="152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0" y="152"/>
                  <a:pt x="92" y="150"/>
                  <a:pt x="103" y="147"/>
                </a:cubicBezTo>
                <a:cubicBezTo>
                  <a:pt x="129" y="138"/>
                  <a:pt x="150" y="120"/>
                  <a:pt x="161" y="96"/>
                </a:cubicBezTo>
                <a:cubicBezTo>
                  <a:pt x="166" y="85"/>
                  <a:pt x="172" y="69"/>
                  <a:pt x="171" y="55"/>
                </a:cubicBezTo>
                <a:cubicBezTo>
                  <a:pt x="171" y="49"/>
                  <a:pt x="175" y="45"/>
                  <a:pt x="179" y="41"/>
                </a:cubicBezTo>
                <a:cubicBezTo>
                  <a:pt x="181" y="40"/>
                  <a:pt x="183" y="39"/>
                  <a:pt x="184" y="37"/>
                </a:cubicBezTo>
                <a:cubicBezTo>
                  <a:pt x="190" y="29"/>
                  <a:pt x="191" y="25"/>
                  <a:pt x="191" y="25"/>
                </a:cubicBezTo>
                <a:cubicBezTo>
                  <a:pt x="190" y="25"/>
                  <a:pt x="190" y="25"/>
                  <a:pt x="190" y="25"/>
                </a:cubicBezTo>
                <a:cubicBezTo>
                  <a:pt x="189" y="25"/>
                  <a:pt x="187" y="25"/>
                  <a:pt x="186" y="25"/>
                </a:cubicBezTo>
                <a:cubicBezTo>
                  <a:pt x="185" y="26"/>
                  <a:pt x="185" y="26"/>
                  <a:pt x="184" y="26"/>
                </a:cubicBezTo>
                <a:cubicBezTo>
                  <a:pt x="176" y="28"/>
                  <a:pt x="176" y="28"/>
                  <a:pt x="176" y="28"/>
                </a:cubicBezTo>
                <a:cubicBezTo>
                  <a:pt x="179" y="21"/>
                  <a:pt x="179" y="21"/>
                  <a:pt x="179" y="21"/>
                </a:cubicBezTo>
                <a:cubicBezTo>
                  <a:pt x="183" y="13"/>
                  <a:pt x="183" y="11"/>
                  <a:pt x="183" y="10"/>
                </a:cubicBezTo>
                <a:cubicBezTo>
                  <a:pt x="181" y="10"/>
                  <a:pt x="179" y="11"/>
                  <a:pt x="178" y="12"/>
                </a:cubicBezTo>
                <a:cubicBezTo>
                  <a:pt x="177" y="13"/>
                  <a:pt x="176" y="13"/>
                  <a:pt x="175" y="13"/>
                </a:cubicBezTo>
                <a:cubicBezTo>
                  <a:pt x="170" y="16"/>
                  <a:pt x="164" y="18"/>
                  <a:pt x="159" y="18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56" y="17"/>
                  <a:pt x="156" y="17"/>
                  <a:pt x="156" y="17"/>
                </a:cubicBezTo>
                <a:cubicBezTo>
                  <a:pt x="152" y="14"/>
                  <a:pt x="147" y="11"/>
                  <a:pt x="142" y="10"/>
                </a:cubicBezTo>
                <a:cubicBezTo>
                  <a:pt x="139" y="8"/>
                  <a:pt x="135" y="8"/>
                  <a:pt x="131" y="8"/>
                </a:cubicBezTo>
                <a:cubicBezTo>
                  <a:pt x="121" y="8"/>
                  <a:pt x="110" y="12"/>
                  <a:pt x="103" y="19"/>
                </a:cubicBezTo>
                <a:cubicBezTo>
                  <a:pt x="97" y="26"/>
                  <a:pt x="94" y="35"/>
                  <a:pt x="94" y="44"/>
                </a:cubicBezTo>
                <a:cubicBezTo>
                  <a:pt x="94" y="49"/>
                  <a:pt x="94" y="49"/>
                  <a:pt x="94" y="49"/>
                </a:cubicBezTo>
                <a:cubicBezTo>
                  <a:pt x="89" y="48"/>
                  <a:pt x="89" y="48"/>
                  <a:pt x="89" y="48"/>
                </a:cubicBezTo>
                <a:cubicBezTo>
                  <a:pt x="67" y="42"/>
                  <a:pt x="51" y="34"/>
                  <a:pt x="39" y="22"/>
                </a:cubicBezTo>
                <a:cubicBezTo>
                  <a:pt x="38" y="22"/>
                  <a:pt x="37" y="20"/>
                  <a:pt x="35" y="18"/>
                </a:cubicBezTo>
                <a:cubicBezTo>
                  <a:pt x="34" y="16"/>
                  <a:pt x="30" y="11"/>
                  <a:pt x="28" y="10"/>
                </a:cubicBezTo>
                <a:cubicBezTo>
                  <a:pt x="21" y="16"/>
                  <a:pt x="19" y="22"/>
                  <a:pt x="18" y="31"/>
                </a:cubicBezTo>
                <a:cubicBezTo>
                  <a:pt x="18" y="36"/>
                  <a:pt x="18" y="40"/>
                  <a:pt x="19" y="44"/>
                </a:cubicBezTo>
                <a:cubicBezTo>
                  <a:pt x="19" y="45"/>
                  <a:pt x="20" y="47"/>
                  <a:pt x="21" y="49"/>
                </a:cubicBezTo>
                <a:cubicBezTo>
                  <a:pt x="23" y="54"/>
                  <a:pt x="23" y="54"/>
                  <a:pt x="23" y="54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5"/>
                  <a:pt x="18" y="55"/>
                  <a:pt x="18" y="56"/>
                </a:cubicBezTo>
                <a:cubicBezTo>
                  <a:pt x="17" y="65"/>
                  <a:pt x="19" y="72"/>
                  <a:pt x="23" y="78"/>
                </a:cubicBezTo>
                <a:cubicBezTo>
                  <a:pt x="24" y="81"/>
                  <a:pt x="26" y="83"/>
                  <a:pt x="28" y="85"/>
                </a:cubicBezTo>
                <a:cubicBezTo>
                  <a:pt x="30" y="87"/>
                  <a:pt x="30" y="87"/>
                  <a:pt x="30" y="87"/>
                </a:cubicBezTo>
                <a:cubicBezTo>
                  <a:pt x="30" y="89"/>
                  <a:pt x="30" y="89"/>
                  <a:pt x="30" y="89"/>
                </a:cubicBezTo>
                <a:cubicBezTo>
                  <a:pt x="29" y="91"/>
                  <a:pt x="30" y="94"/>
                  <a:pt x="31" y="97"/>
                </a:cubicBezTo>
                <a:cubicBezTo>
                  <a:pt x="34" y="105"/>
                  <a:pt x="41" y="111"/>
                  <a:pt x="50" y="115"/>
                </a:cubicBezTo>
                <a:cubicBezTo>
                  <a:pt x="60" y="119"/>
                  <a:pt x="60" y="119"/>
                  <a:pt x="60" y="119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40" y="125"/>
                  <a:pt x="32" y="126"/>
                  <a:pt x="23" y="126"/>
                </a:cubicBezTo>
                <a:cubicBezTo>
                  <a:pt x="21" y="126"/>
                  <a:pt x="19" y="126"/>
                  <a:pt x="17" y="126"/>
                </a:cubicBezTo>
                <a:cubicBezTo>
                  <a:pt x="15" y="126"/>
                  <a:pt x="13" y="126"/>
                  <a:pt x="11" y="126"/>
                </a:cubicBezTo>
                <a:cubicBezTo>
                  <a:pt x="11" y="126"/>
                  <a:pt x="10" y="126"/>
                  <a:pt x="10" y="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35">
            <a:extLst>
              <a:ext uri="{FF2B5EF4-FFF2-40B4-BE49-F238E27FC236}">
                <a16:creationId xmlns="" xmlns:a16="http://schemas.microsoft.com/office/drawing/2014/main" id="{E9B5DA08-AFFF-4F3A-90D7-C5A6932DEC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564697" y="367023"/>
            <a:ext cx="58358" cy="116716"/>
          </a:xfrm>
          <a:custGeom>
            <a:avLst/>
            <a:gdLst>
              <a:gd name="T0" fmla="*/ 60 w 88"/>
              <a:gd name="T1" fmla="*/ 176 h 176"/>
              <a:gd name="T2" fmla="*/ 16 w 88"/>
              <a:gd name="T3" fmla="*/ 176 h 176"/>
              <a:gd name="T4" fmla="*/ 16 w 88"/>
              <a:gd name="T5" fmla="*/ 92 h 176"/>
              <a:gd name="T6" fmla="*/ 0 w 88"/>
              <a:gd name="T7" fmla="*/ 92 h 176"/>
              <a:gd name="T8" fmla="*/ 0 w 88"/>
              <a:gd name="T9" fmla="*/ 56 h 176"/>
              <a:gd name="T10" fmla="*/ 16 w 88"/>
              <a:gd name="T11" fmla="*/ 56 h 176"/>
              <a:gd name="T12" fmla="*/ 17 w 88"/>
              <a:gd name="T13" fmla="*/ 39 h 176"/>
              <a:gd name="T14" fmla="*/ 57 w 88"/>
              <a:gd name="T15" fmla="*/ 0 h 176"/>
              <a:gd name="T16" fmla="*/ 88 w 88"/>
              <a:gd name="T17" fmla="*/ 0 h 176"/>
              <a:gd name="T18" fmla="*/ 88 w 88"/>
              <a:gd name="T19" fmla="*/ 37 h 176"/>
              <a:gd name="T20" fmla="*/ 64 w 88"/>
              <a:gd name="T21" fmla="*/ 37 h 176"/>
              <a:gd name="T22" fmla="*/ 60 w 88"/>
              <a:gd name="T23" fmla="*/ 40 h 176"/>
              <a:gd name="T24" fmla="*/ 60 w 88"/>
              <a:gd name="T25" fmla="*/ 56 h 176"/>
              <a:gd name="T26" fmla="*/ 84 w 88"/>
              <a:gd name="T27" fmla="*/ 56 h 176"/>
              <a:gd name="T28" fmla="*/ 85 w 88"/>
              <a:gd name="T29" fmla="*/ 92 h 176"/>
              <a:gd name="T30" fmla="*/ 60 w 88"/>
              <a:gd name="T31" fmla="*/ 92 h 176"/>
              <a:gd name="T32" fmla="*/ 60 w 88"/>
              <a:gd name="T33" fmla="*/ 176 h 176"/>
              <a:gd name="T34" fmla="*/ 24 w 88"/>
              <a:gd name="T35" fmla="*/ 168 h 176"/>
              <a:gd name="T36" fmla="*/ 52 w 88"/>
              <a:gd name="T37" fmla="*/ 168 h 176"/>
              <a:gd name="T38" fmla="*/ 53 w 88"/>
              <a:gd name="T39" fmla="*/ 84 h 176"/>
              <a:gd name="T40" fmla="*/ 77 w 88"/>
              <a:gd name="T41" fmla="*/ 84 h 176"/>
              <a:gd name="T42" fmla="*/ 76 w 88"/>
              <a:gd name="T43" fmla="*/ 64 h 176"/>
              <a:gd name="T44" fmla="*/ 52 w 88"/>
              <a:gd name="T45" fmla="*/ 64 h 176"/>
              <a:gd name="T46" fmla="*/ 53 w 88"/>
              <a:gd name="T47" fmla="*/ 41 h 176"/>
              <a:gd name="T48" fmla="*/ 64 w 88"/>
              <a:gd name="T49" fmla="*/ 29 h 176"/>
              <a:gd name="T50" fmla="*/ 79 w 88"/>
              <a:gd name="T51" fmla="*/ 29 h 176"/>
              <a:gd name="T52" fmla="*/ 79 w 88"/>
              <a:gd name="T53" fmla="*/ 8 h 176"/>
              <a:gd name="T54" fmla="*/ 57 w 88"/>
              <a:gd name="T55" fmla="*/ 8 h 176"/>
              <a:gd name="T56" fmla="*/ 25 w 88"/>
              <a:gd name="T57" fmla="*/ 39 h 176"/>
              <a:gd name="T58" fmla="*/ 24 w 88"/>
              <a:gd name="T59" fmla="*/ 64 h 176"/>
              <a:gd name="T60" fmla="*/ 8 w 88"/>
              <a:gd name="T61" fmla="*/ 64 h 176"/>
              <a:gd name="T62" fmla="*/ 8 w 88"/>
              <a:gd name="T63" fmla="*/ 84 h 176"/>
              <a:gd name="T64" fmla="*/ 24 w 88"/>
              <a:gd name="T65" fmla="*/ 84 h 176"/>
              <a:gd name="T66" fmla="*/ 24 w 88"/>
              <a:gd name="T67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8" h="176">
                <a:moveTo>
                  <a:pt x="60" y="176"/>
                </a:moveTo>
                <a:cubicBezTo>
                  <a:pt x="16" y="176"/>
                  <a:pt x="16" y="176"/>
                  <a:pt x="16" y="176"/>
                </a:cubicBezTo>
                <a:cubicBezTo>
                  <a:pt x="16" y="92"/>
                  <a:pt x="16" y="92"/>
                  <a:pt x="16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56"/>
                  <a:pt x="0" y="56"/>
                  <a:pt x="0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20"/>
                  <a:pt x="28" y="0"/>
                  <a:pt x="5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7"/>
                  <a:pt x="88" y="37"/>
                  <a:pt x="88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2" y="37"/>
                  <a:pt x="60" y="37"/>
                  <a:pt x="60" y="40"/>
                </a:cubicBezTo>
                <a:cubicBezTo>
                  <a:pt x="60" y="56"/>
                  <a:pt x="60" y="56"/>
                  <a:pt x="60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5" y="92"/>
                  <a:pt x="85" y="92"/>
                  <a:pt x="85" y="92"/>
                </a:cubicBezTo>
                <a:cubicBezTo>
                  <a:pt x="60" y="92"/>
                  <a:pt x="60" y="92"/>
                  <a:pt x="60" y="92"/>
                </a:cubicBezTo>
                <a:lnTo>
                  <a:pt x="60" y="176"/>
                </a:lnTo>
                <a:close/>
                <a:moveTo>
                  <a:pt x="24" y="168"/>
                </a:moveTo>
                <a:cubicBezTo>
                  <a:pt x="52" y="168"/>
                  <a:pt x="52" y="168"/>
                  <a:pt x="52" y="168"/>
                </a:cubicBezTo>
                <a:cubicBezTo>
                  <a:pt x="53" y="84"/>
                  <a:pt x="53" y="84"/>
                  <a:pt x="53" y="84"/>
                </a:cubicBezTo>
                <a:cubicBezTo>
                  <a:pt x="77" y="84"/>
                  <a:pt x="77" y="84"/>
                  <a:pt x="77" y="84"/>
                </a:cubicBezTo>
                <a:cubicBezTo>
                  <a:pt x="76" y="64"/>
                  <a:pt x="76" y="64"/>
                  <a:pt x="76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33"/>
                  <a:pt x="59" y="29"/>
                  <a:pt x="64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8"/>
                  <a:pt x="79" y="8"/>
                  <a:pt x="79" y="8"/>
                </a:cubicBezTo>
                <a:cubicBezTo>
                  <a:pt x="57" y="8"/>
                  <a:pt x="57" y="8"/>
                  <a:pt x="57" y="8"/>
                </a:cubicBezTo>
                <a:cubicBezTo>
                  <a:pt x="28" y="8"/>
                  <a:pt x="25" y="32"/>
                  <a:pt x="25" y="39"/>
                </a:cubicBezTo>
                <a:cubicBezTo>
                  <a:pt x="24" y="64"/>
                  <a:pt x="24" y="64"/>
                  <a:pt x="24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84"/>
                  <a:pt x="8" y="84"/>
                  <a:pt x="8" y="84"/>
                </a:cubicBezTo>
                <a:cubicBezTo>
                  <a:pt x="24" y="84"/>
                  <a:pt x="24" y="84"/>
                  <a:pt x="24" y="84"/>
                </a:cubicBezTo>
                <a:lnTo>
                  <a:pt x="24" y="1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55">
            <a:extLst>
              <a:ext uri="{FF2B5EF4-FFF2-40B4-BE49-F238E27FC236}">
                <a16:creationId xmlns="" xmlns:a16="http://schemas.microsoft.com/office/drawing/2014/main" id="{6A680E84-C825-4155-B79E-C52B6C91C30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03340" y="367021"/>
            <a:ext cx="113778" cy="116718"/>
          </a:xfrm>
          <a:custGeom>
            <a:avLst/>
            <a:gdLst>
              <a:gd name="T0" fmla="*/ 116 w 148"/>
              <a:gd name="T1" fmla="*/ 152 h 152"/>
              <a:gd name="T2" fmla="*/ 112 w 148"/>
              <a:gd name="T3" fmla="*/ 93 h 152"/>
              <a:gd name="T4" fmla="*/ 84 w 148"/>
              <a:gd name="T5" fmla="*/ 86 h 152"/>
              <a:gd name="T6" fmla="*/ 84 w 148"/>
              <a:gd name="T7" fmla="*/ 93 h 152"/>
              <a:gd name="T8" fmla="*/ 79 w 148"/>
              <a:gd name="T9" fmla="*/ 152 h 152"/>
              <a:gd name="T10" fmla="*/ 49 w 148"/>
              <a:gd name="T11" fmla="*/ 151 h 152"/>
              <a:gd name="T12" fmla="*/ 48 w 148"/>
              <a:gd name="T13" fmla="*/ 78 h 152"/>
              <a:gd name="T14" fmla="*/ 48 w 148"/>
              <a:gd name="T15" fmla="*/ 50 h 152"/>
              <a:gd name="T16" fmla="*/ 75 w 148"/>
              <a:gd name="T17" fmla="*/ 49 h 152"/>
              <a:gd name="T18" fmla="*/ 79 w 148"/>
              <a:gd name="T19" fmla="*/ 56 h 152"/>
              <a:gd name="T20" fmla="*/ 148 w 148"/>
              <a:gd name="T21" fmla="*/ 89 h 152"/>
              <a:gd name="T22" fmla="*/ 144 w 148"/>
              <a:gd name="T23" fmla="*/ 152 h 152"/>
              <a:gd name="T24" fmla="*/ 140 w 148"/>
              <a:gd name="T25" fmla="*/ 144 h 152"/>
              <a:gd name="T26" fmla="*/ 108 w 148"/>
              <a:gd name="T27" fmla="*/ 54 h 152"/>
              <a:gd name="T28" fmla="*/ 76 w 148"/>
              <a:gd name="T29" fmla="*/ 69 h 152"/>
              <a:gd name="T30" fmla="*/ 71 w 148"/>
              <a:gd name="T31" fmla="*/ 65 h 152"/>
              <a:gd name="T32" fmla="*/ 56 w 148"/>
              <a:gd name="T33" fmla="*/ 57 h 152"/>
              <a:gd name="T34" fmla="*/ 56 w 148"/>
              <a:gd name="T35" fmla="*/ 84 h 152"/>
              <a:gd name="T36" fmla="*/ 75 w 148"/>
              <a:gd name="T37" fmla="*/ 144 h 152"/>
              <a:gd name="T38" fmla="*/ 75 w 148"/>
              <a:gd name="T39" fmla="*/ 91 h 152"/>
              <a:gd name="T40" fmla="*/ 97 w 148"/>
              <a:gd name="T41" fmla="*/ 70 h 152"/>
              <a:gd name="T42" fmla="*/ 120 w 148"/>
              <a:gd name="T43" fmla="*/ 144 h 152"/>
              <a:gd name="T44" fmla="*/ 4 w 148"/>
              <a:gd name="T45" fmla="*/ 152 h 152"/>
              <a:gd name="T46" fmla="*/ 0 w 148"/>
              <a:gd name="T47" fmla="*/ 48 h 152"/>
              <a:gd name="T48" fmla="*/ 31 w 148"/>
              <a:gd name="T49" fmla="*/ 44 h 152"/>
              <a:gd name="T50" fmla="*/ 36 w 148"/>
              <a:gd name="T51" fmla="*/ 148 h 152"/>
              <a:gd name="T52" fmla="*/ 32 w 148"/>
              <a:gd name="T53" fmla="*/ 152 h 152"/>
              <a:gd name="T54" fmla="*/ 28 w 148"/>
              <a:gd name="T55" fmla="*/ 144 h 152"/>
              <a:gd name="T56" fmla="*/ 8 w 148"/>
              <a:gd name="T57" fmla="*/ 52 h 152"/>
              <a:gd name="T58" fmla="*/ 17 w 148"/>
              <a:gd name="T59" fmla="*/ 36 h 152"/>
              <a:gd name="T60" fmla="*/ 18 w 148"/>
              <a:gd name="T61" fmla="*/ 0 h 152"/>
              <a:gd name="T62" fmla="*/ 17 w 148"/>
              <a:gd name="T63" fmla="*/ 36 h 152"/>
              <a:gd name="T64" fmla="*/ 7 w 148"/>
              <a:gd name="T65" fmla="*/ 18 h 152"/>
              <a:gd name="T66" fmla="*/ 28 w 148"/>
              <a:gd name="T67" fmla="*/ 1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8" h="152">
                <a:moveTo>
                  <a:pt x="144" y="152"/>
                </a:moveTo>
                <a:cubicBezTo>
                  <a:pt x="116" y="152"/>
                  <a:pt x="116" y="152"/>
                  <a:pt x="116" y="152"/>
                </a:cubicBezTo>
                <a:cubicBezTo>
                  <a:pt x="113" y="152"/>
                  <a:pt x="112" y="150"/>
                  <a:pt x="112" y="148"/>
                </a:cubicBezTo>
                <a:cubicBezTo>
                  <a:pt x="112" y="93"/>
                  <a:pt x="112" y="93"/>
                  <a:pt x="112" y="93"/>
                </a:cubicBezTo>
                <a:cubicBezTo>
                  <a:pt x="112" y="83"/>
                  <a:pt x="106" y="77"/>
                  <a:pt x="97" y="77"/>
                </a:cubicBezTo>
                <a:cubicBezTo>
                  <a:pt x="91" y="77"/>
                  <a:pt x="85" y="82"/>
                  <a:pt x="84" y="86"/>
                </a:cubicBezTo>
                <a:cubicBezTo>
                  <a:pt x="83" y="87"/>
                  <a:pt x="83" y="89"/>
                  <a:pt x="83" y="90"/>
                </a:cubicBezTo>
                <a:cubicBezTo>
                  <a:pt x="83" y="91"/>
                  <a:pt x="84" y="92"/>
                  <a:pt x="84" y="93"/>
                </a:cubicBezTo>
                <a:cubicBezTo>
                  <a:pt x="84" y="148"/>
                  <a:pt x="84" y="148"/>
                  <a:pt x="84" y="148"/>
                </a:cubicBezTo>
                <a:cubicBezTo>
                  <a:pt x="84" y="150"/>
                  <a:pt x="82" y="152"/>
                  <a:pt x="79" y="152"/>
                </a:cubicBezTo>
                <a:cubicBezTo>
                  <a:pt x="51" y="152"/>
                  <a:pt x="51" y="152"/>
                  <a:pt x="51" y="152"/>
                </a:cubicBezTo>
                <a:cubicBezTo>
                  <a:pt x="50" y="152"/>
                  <a:pt x="49" y="152"/>
                  <a:pt x="49" y="151"/>
                </a:cubicBezTo>
                <a:cubicBezTo>
                  <a:pt x="48" y="150"/>
                  <a:pt x="47" y="149"/>
                  <a:pt x="47" y="148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69"/>
                  <a:pt x="48" y="60"/>
                  <a:pt x="47" y="53"/>
                </a:cubicBezTo>
                <a:cubicBezTo>
                  <a:pt x="47" y="52"/>
                  <a:pt x="48" y="51"/>
                  <a:pt x="48" y="50"/>
                </a:cubicBezTo>
                <a:cubicBezTo>
                  <a:pt x="49" y="50"/>
                  <a:pt x="50" y="49"/>
                  <a:pt x="51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8" y="49"/>
                  <a:pt x="79" y="51"/>
                  <a:pt x="79" y="53"/>
                </a:cubicBezTo>
                <a:cubicBezTo>
                  <a:pt x="79" y="56"/>
                  <a:pt x="79" y="56"/>
                  <a:pt x="79" y="56"/>
                </a:cubicBezTo>
                <a:cubicBezTo>
                  <a:pt x="86" y="51"/>
                  <a:pt x="95" y="46"/>
                  <a:pt x="108" y="46"/>
                </a:cubicBezTo>
                <a:cubicBezTo>
                  <a:pt x="133" y="46"/>
                  <a:pt x="148" y="62"/>
                  <a:pt x="148" y="89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48" y="150"/>
                  <a:pt x="146" y="152"/>
                  <a:pt x="144" y="152"/>
                </a:cubicBezTo>
                <a:close/>
                <a:moveTo>
                  <a:pt x="120" y="144"/>
                </a:moveTo>
                <a:cubicBezTo>
                  <a:pt x="140" y="144"/>
                  <a:pt x="140" y="144"/>
                  <a:pt x="140" y="144"/>
                </a:cubicBezTo>
                <a:cubicBezTo>
                  <a:pt x="140" y="89"/>
                  <a:pt x="140" y="89"/>
                  <a:pt x="140" y="89"/>
                </a:cubicBezTo>
                <a:cubicBezTo>
                  <a:pt x="140" y="58"/>
                  <a:pt x="120" y="54"/>
                  <a:pt x="108" y="54"/>
                </a:cubicBezTo>
                <a:cubicBezTo>
                  <a:pt x="93" y="54"/>
                  <a:pt x="83" y="62"/>
                  <a:pt x="79" y="67"/>
                </a:cubicBezTo>
                <a:cubicBezTo>
                  <a:pt x="79" y="68"/>
                  <a:pt x="77" y="69"/>
                  <a:pt x="76" y="69"/>
                </a:cubicBezTo>
                <a:cubicBezTo>
                  <a:pt x="75" y="69"/>
                  <a:pt x="75" y="69"/>
                  <a:pt x="75" y="69"/>
                </a:cubicBezTo>
                <a:cubicBezTo>
                  <a:pt x="73" y="69"/>
                  <a:pt x="71" y="67"/>
                  <a:pt x="71" y="65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63"/>
                  <a:pt x="56" y="71"/>
                  <a:pt x="56" y="78"/>
                </a:cubicBezTo>
                <a:cubicBezTo>
                  <a:pt x="56" y="84"/>
                  <a:pt x="56" y="84"/>
                  <a:pt x="56" y="84"/>
                </a:cubicBezTo>
                <a:cubicBezTo>
                  <a:pt x="55" y="144"/>
                  <a:pt x="55" y="144"/>
                  <a:pt x="55" y="144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93"/>
                  <a:pt x="75" y="93"/>
                  <a:pt x="75" y="93"/>
                </a:cubicBezTo>
                <a:cubicBezTo>
                  <a:pt x="75" y="92"/>
                  <a:pt x="75" y="91"/>
                  <a:pt x="75" y="91"/>
                </a:cubicBezTo>
                <a:cubicBezTo>
                  <a:pt x="75" y="88"/>
                  <a:pt x="75" y="85"/>
                  <a:pt x="76" y="83"/>
                </a:cubicBezTo>
                <a:cubicBezTo>
                  <a:pt x="79" y="76"/>
                  <a:pt x="87" y="70"/>
                  <a:pt x="97" y="70"/>
                </a:cubicBezTo>
                <a:cubicBezTo>
                  <a:pt x="111" y="70"/>
                  <a:pt x="120" y="79"/>
                  <a:pt x="120" y="93"/>
                </a:cubicBezTo>
                <a:lnTo>
                  <a:pt x="120" y="144"/>
                </a:lnTo>
                <a:close/>
                <a:moveTo>
                  <a:pt x="32" y="152"/>
                </a:moveTo>
                <a:cubicBezTo>
                  <a:pt x="4" y="152"/>
                  <a:pt x="4" y="152"/>
                  <a:pt x="4" y="152"/>
                </a:cubicBezTo>
                <a:cubicBezTo>
                  <a:pt x="1" y="152"/>
                  <a:pt x="0" y="150"/>
                  <a:pt x="0" y="1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6"/>
                  <a:pt x="1" y="44"/>
                  <a:pt x="4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4" y="44"/>
                  <a:pt x="35" y="46"/>
                  <a:pt x="35" y="48"/>
                </a:cubicBezTo>
                <a:cubicBezTo>
                  <a:pt x="36" y="148"/>
                  <a:pt x="36" y="148"/>
                  <a:pt x="36" y="148"/>
                </a:cubicBezTo>
                <a:cubicBezTo>
                  <a:pt x="36" y="149"/>
                  <a:pt x="35" y="150"/>
                  <a:pt x="34" y="151"/>
                </a:cubicBezTo>
                <a:cubicBezTo>
                  <a:pt x="34" y="152"/>
                  <a:pt x="33" y="152"/>
                  <a:pt x="32" y="152"/>
                </a:cubicBezTo>
                <a:close/>
                <a:moveTo>
                  <a:pt x="8" y="144"/>
                </a:moveTo>
                <a:cubicBezTo>
                  <a:pt x="28" y="144"/>
                  <a:pt x="28" y="144"/>
                  <a:pt x="28" y="144"/>
                </a:cubicBezTo>
                <a:cubicBezTo>
                  <a:pt x="28" y="52"/>
                  <a:pt x="28" y="52"/>
                  <a:pt x="28" y="52"/>
                </a:cubicBezTo>
                <a:cubicBezTo>
                  <a:pt x="8" y="52"/>
                  <a:pt x="8" y="52"/>
                  <a:pt x="8" y="52"/>
                </a:cubicBezTo>
                <a:lnTo>
                  <a:pt x="8" y="144"/>
                </a:lnTo>
                <a:close/>
                <a:moveTo>
                  <a:pt x="17" y="36"/>
                </a:moveTo>
                <a:cubicBezTo>
                  <a:pt x="7" y="36"/>
                  <a:pt x="0" y="28"/>
                  <a:pt x="0" y="18"/>
                </a:cubicBezTo>
                <a:cubicBezTo>
                  <a:pt x="0" y="7"/>
                  <a:pt x="7" y="0"/>
                  <a:pt x="18" y="0"/>
                </a:cubicBezTo>
                <a:cubicBezTo>
                  <a:pt x="28" y="0"/>
                  <a:pt x="35" y="7"/>
                  <a:pt x="36" y="18"/>
                </a:cubicBezTo>
                <a:cubicBezTo>
                  <a:pt x="36" y="28"/>
                  <a:pt x="28" y="36"/>
                  <a:pt x="17" y="36"/>
                </a:cubicBezTo>
                <a:close/>
                <a:moveTo>
                  <a:pt x="18" y="8"/>
                </a:moveTo>
                <a:cubicBezTo>
                  <a:pt x="11" y="8"/>
                  <a:pt x="7" y="12"/>
                  <a:pt x="7" y="18"/>
                </a:cubicBezTo>
                <a:cubicBezTo>
                  <a:pt x="7" y="24"/>
                  <a:pt x="11" y="28"/>
                  <a:pt x="17" y="28"/>
                </a:cubicBezTo>
                <a:cubicBezTo>
                  <a:pt x="24" y="28"/>
                  <a:pt x="28" y="24"/>
                  <a:pt x="28" y="18"/>
                </a:cubicBezTo>
                <a:cubicBezTo>
                  <a:pt x="28" y="12"/>
                  <a:pt x="24" y="8"/>
                  <a:pt x="18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194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7" grpId="0"/>
      <p:bldP spid="9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DAD2120D-D344-43B8-AF69-60D77C3F9B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92395" y="1634383"/>
            <a:ext cx="4407212" cy="4407211"/>
          </a:xfrm>
          <a:custGeom>
            <a:avLst/>
            <a:gdLst>
              <a:gd name="connsiteX0" fmla="*/ 2203607 w 4407212"/>
              <a:gd name="connsiteY0" fmla="*/ 0 h 4407211"/>
              <a:gd name="connsiteX1" fmla="*/ 2610620 w 4407212"/>
              <a:gd name="connsiteY1" fmla="*/ 168590 h 4407211"/>
              <a:gd name="connsiteX2" fmla="*/ 4238621 w 4407212"/>
              <a:gd name="connsiteY2" fmla="*/ 1796592 h 4407211"/>
              <a:gd name="connsiteX3" fmla="*/ 4238621 w 4407212"/>
              <a:gd name="connsiteY3" fmla="*/ 2610617 h 4407211"/>
              <a:gd name="connsiteX4" fmla="*/ 2610618 w 4407212"/>
              <a:gd name="connsiteY4" fmla="*/ 4238620 h 4407211"/>
              <a:gd name="connsiteX5" fmla="*/ 1796593 w 4407212"/>
              <a:gd name="connsiteY5" fmla="*/ 4238620 h 4407211"/>
              <a:gd name="connsiteX6" fmla="*/ 168591 w 4407212"/>
              <a:gd name="connsiteY6" fmla="*/ 2610619 h 4407211"/>
              <a:gd name="connsiteX7" fmla="*/ 168591 w 4407212"/>
              <a:gd name="connsiteY7" fmla="*/ 1796593 h 4407211"/>
              <a:gd name="connsiteX8" fmla="*/ 1796594 w 4407212"/>
              <a:gd name="connsiteY8" fmla="*/ 168590 h 4407211"/>
              <a:gd name="connsiteX9" fmla="*/ 2203607 w 4407212"/>
              <a:gd name="connsiteY9" fmla="*/ 0 h 440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7212" h="4407211">
                <a:moveTo>
                  <a:pt x="2203607" y="0"/>
                </a:moveTo>
                <a:cubicBezTo>
                  <a:pt x="2350917" y="0"/>
                  <a:pt x="2498226" y="56196"/>
                  <a:pt x="2610620" y="168590"/>
                </a:cubicBezTo>
                <a:lnTo>
                  <a:pt x="4238621" y="1796592"/>
                </a:lnTo>
                <a:cubicBezTo>
                  <a:pt x="4463409" y="2021379"/>
                  <a:pt x="4463409" y="2385830"/>
                  <a:pt x="4238621" y="2610617"/>
                </a:cubicBezTo>
                <a:lnTo>
                  <a:pt x="2610618" y="4238620"/>
                </a:lnTo>
                <a:cubicBezTo>
                  <a:pt x="2385831" y="4463408"/>
                  <a:pt x="2021380" y="4463408"/>
                  <a:pt x="1796593" y="4238620"/>
                </a:cubicBezTo>
                <a:lnTo>
                  <a:pt x="168591" y="2610619"/>
                </a:lnTo>
                <a:cubicBezTo>
                  <a:pt x="-56196" y="2385831"/>
                  <a:pt x="-56196" y="2021380"/>
                  <a:pt x="168591" y="1796593"/>
                </a:cubicBezTo>
                <a:lnTo>
                  <a:pt x="1796594" y="168590"/>
                </a:lnTo>
                <a:cubicBezTo>
                  <a:pt x="1908988" y="56196"/>
                  <a:pt x="2056297" y="0"/>
                  <a:pt x="2203607" y="0"/>
                </a:cubicBezTo>
                <a:close/>
              </a:path>
            </a:pathLst>
          </a:custGeom>
          <a:noFill/>
          <a:effectLst>
            <a:outerShdw blurRad="5080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7B0A7974-F1E5-46DD-955E-390FA3F770F0}"/>
              </a:ext>
            </a:extLst>
          </p:cNvPr>
          <p:cNvSpPr/>
          <p:nvPr userDrawn="1"/>
        </p:nvSpPr>
        <p:spPr>
          <a:xfrm rot="2700000">
            <a:off x="5885875" y="356597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56920E-0979-4400-A35F-5F51F01F3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0514" y="656506"/>
            <a:ext cx="1013097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188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5" grpId="0" build="p">
        <p:tmplLst>
          <p:tmpl lvl="1">
            <p:tnLst>
              <p:par>
                <p:cTn presetID="2" presetClass="entr" presetSubtype="1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A3E8947E-E7A7-4136-92D6-E76740506A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1"/>
            <a:ext cx="12191999" cy="3834603"/>
          </a:xfrm>
          <a:custGeom>
            <a:avLst/>
            <a:gdLst>
              <a:gd name="connsiteX0" fmla="*/ 0 w 12191999"/>
              <a:gd name="connsiteY0" fmla="*/ 0 h 3834603"/>
              <a:gd name="connsiteX1" fmla="*/ 12191999 w 12191999"/>
              <a:gd name="connsiteY1" fmla="*/ 0 h 3834603"/>
              <a:gd name="connsiteX2" fmla="*/ 12191999 w 12191999"/>
              <a:gd name="connsiteY2" fmla="*/ 3644236 h 3834603"/>
              <a:gd name="connsiteX3" fmla="*/ 12160509 w 12191999"/>
              <a:gd name="connsiteY3" fmla="*/ 3636478 h 3834603"/>
              <a:gd name="connsiteX4" fmla="*/ 8701548 w 12191999"/>
              <a:gd name="connsiteY4" fmla="*/ 3038168 h 3834603"/>
              <a:gd name="connsiteX5" fmla="*/ 3569110 w 12191999"/>
              <a:gd name="connsiteY5" fmla="*/ 3834581 h 3834603"/>
              <a:gd name="connsiteX6" fmla="*/ 211266 w 12191999"/>
              <a:gd name="connsiteY6" fmla="*/ 3560854 h 3834603"/>
              <a:gd name="connsiteX7" fmla="*/ 0 w 12191999"/>
              <a:gd name="connsiteY7" fmla="*/ 3494244 h 38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834603">
                <a:moveTo>
                  <a:pt x="0" y="0"/>
                </a:moveTo>
                <a:lnTo>
                  <a:pt x="12191999" y="0"/>
                </a:lnTo>
                <a:lnTo>
                  <a:pt x="12191999" y="3644236"/>
                </a:lnTo>
                <a:lnTo>
                  <a:pt x="12160509" y="3636478"/>
                </a:lnTo>
                <a:cubicBezTo>
                  <a:pt x="11172210" y="3391150"/>
                  <a:pt x="9806755" y="3041548"/>
                  <a:pt x="8701548" y="3038168"/>
                </a:cubicBezTo>
                <a:cubicBezTo>
                  <a:pt x="7093975" y="3033252"/>
                  <a:pt x="5157021" y="3839497"/>
                  <a:pt x="3569110" y="3834581"/>
                </a:cubicBezTo>
                <a:cubicBezTo>
                  <a:pt x="2477422" y="3831201"/>
                  <a:pt x="1169636" y="3827822"/>
                  <a:pt x="211266" y="3560854"/>
                </a:cubicBezTo>
                <a:lnTo>
                  <a:pt x="0" y="34942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="" xmlns:a16="http://schemas.microsoft.com/office/drawing/2014/main" id="{C256D395-E0A0-466B-8C15-67CACAFB7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0514" y="656506"/>
            <a:ext cx="1013097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3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154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>
        <p:tmplLst>
          <p:tmpl lvl="1">
            <p:tnLst>
              <p:par>
                <p:cTn presetID="2" presetClass="entr" presetSubtype="1" decel="100000" fill="hold" nodeType="withEffect" nodePh="1">
                  <p:stCondLst>
                    <p:cond delay="7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2D21C-714C-4362-96B3-B9D1C793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C2C2C7-1E07-4A1C-AA2E-DF2597D1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72B1B9-331B-4460-921A-D80CA6E9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7D0EE4-BD1C-43C8-8C66-ADE5CD59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BCE683-5FF9-4D60-9482-C6B7F117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104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182F3-0CA3-493C-BB1C-E6A98066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DD5626-2E08-4A0A-A352-964AB1DB3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E78203-1BD9-4428-86C0-44D15DE92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862AB3-2AE3-4CE7-A27F-C064FF5F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472182B-07C1-4A86-A528-EC19AB3D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761E42-F99F-4991-8ABA-B3B323D8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63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3358F8-FB0A-40CC-8D54-DBBA2BDC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E7660B-20C3-4347-B812-7C272638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25FEC20-CBE0-49A2-AB62-070DB416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2FE704-682A-4606-AD43-C0DB66EA7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8B21145-516C-4DD0-AE85-EA6215185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01A69DE-9C90-44B5-A8C4-2042CE8D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2D288DE-028F-4212-AFFD-C2E4871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F0245E9-D45E-45A4-807B-FFEE7B8B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75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2ACC9-1012-4D5A-84AE-9648820E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14B91F-B1BA-412E-8C0F-A179E209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FE5986-B025-4D2E-8416-029980F8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D00C6B-5FA1-464F-A5EF-40B9962B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879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4762222-9071-4AF7-B3FB-4888B54E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57F5EEB-703F-42EE-9D3F-54FCC765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4A6BC7-A508-458F-B14B-7DF65965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32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7FF868-1D5C-4315-A017-0239E9AF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328104-A7C5-4461-A8C5-908AC731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641340-0D3A-42A2-8299-79CB1C9F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6A982F-E4E2-4C47-8E24-4ECD1BF4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1E6BF7-23BC-4BD8-85BE-6616F54A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F5016E-A7BF-48F9-A4E0-5E393E4D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07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6AB01D-FD80-4899-B8A1-45C58E8D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970E637-0A20-458C-829B-AAD5C0A63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B635397-9A6E-40EF-96DF-38BBA8B3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279854E-7EE8-484E-9445-D59FD239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227BC5-6816-4367-A9A9-C163F62C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B6195-CDDD-43B4-BE90-DDA7CA0C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76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B9C3160-DBEE-487E-8AE2-F8D54928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CD9597-63CF-4B8A-9052-EF7028CE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ED9738-99CC-4B25-B150-A234D32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94C1F8-8B13-4719-ADB3-E878693D2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5754BE-1ED6-4F55-8E06-FC87F02CD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62D5-DD49-4FE1-B463-7097139633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688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35" r:id="rId17"/>
    <p:sldLayoutId id="2147483737" r:id="rId18"/>
    <p:sldLayoutId id="2147483741" r:id="rId19"/>
    <p:sldLayoutId id="2147483742" r:id="rId20"/>
    <p:sldLayoutId id="2147483743" r:id="rId21"/>
    <p:sldLayoutId id="2147483744" r:id="rId22"/>
    <p:sldLayoutId id="2147483745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64EDBE-5FA6-49C2-BD4C-BDD179235749}"/>
              </a:ext>
            </a:extLst>
          </p:cNvPr>
          <p:cNvSpPr/>
          <p:nvPr/>
        </p:nvSpPr>
        <p:spPr>
          <a:xfrm>
            <a:off x="-3747" y="0"/>
            <a:ext cx="12192000" cy="6858000"/>
          </a:xfrm>
          <a:prstGeom prst="rect">
            <a:avLst/>
          </a:prstGeom>
          <a:gradFill flip="none" rotWithShape="1">
            <a:gsLst>
              <a:gs pos="2000">
                <a:srgbClr val="2C65BA"/>
              </a:gs>
              <a:gs pos="49000">
                <a:schemeClr val="accent6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1F9693F-477C-4A9C-A81D-FDDBD9FD981B}"/>
              </a:ext>
            </a:extLst>
          </p:cNvPr>
          <p:cNvSpPr/>
          <p:nvPr/>
        </p:nvSpPr>
        <p:spPr>
          <a:xfrm rot="13500000">
            <a:off x="2315042" y="1865232"/>
            <a:ext cx="7575911" cy="7638994"/>
          </a:xfrm>
          <a:custGeom>
            <a:avLst/>
            <a:gdLst>
              <a:gd name="connsiteX0" fmla="*/ 6713915 w 7575911"/>
              <a:gd name="connsiteY0" fmla="*/ 6776998 h 7638994"/>
              <a:gd name="connsiteX1" fmla="*/ 4632873 w 7575911"/>
              <a:gd name="connsiteY1" fmla="*/ 7638994 h 7638994"/>
              <a:gd name="connsiteX2" fmla="*/ 2660370 w 7575911"/>
              <a:gd name="connsiteY2" fmla="*/ 7638994 h 7638994"/>
              <a:gd name="connsiteX3" fmla="*/ 72541 w 7575911"/>
              <a:gd name="connsiteY3" fmla="*/ 6098783 h 7638994"/>
              <a:gd name="connsiteX4" fmla="*/ 0 w 7575911"/>
              <a:gd name="connsiteY4" fmla="*/ 5948198 h 7638994"/>
              <a:gd name="connsiteX5" fmla="*/ 5948198 w 7575911"/>
              <a:gd name="connsiteY5" fmla="*/ 0 h 7638994"/>
              <a:gd name="connsiteX6" fmla="*/ 6035700 w 7575911"/>
              <a:gd name="connsiteY6" fmla="*/ 42152 h 7638994"/>
              <a:gd name="connsiteX7" fmla="*/ 7575911 w 7575911"/>
              <a:gd name="connsiteY7" fmla="*/ 2629981 h 7638994"/>
              <a:gd name="connsiteX8" fmla="*/ 7575911 w 7575911"/>
              <a:gd name="connsiteY8" fmla="*/ 4695956 h 7638994"/>
              <a:gd name="connsiteX9" fmla="*/ 6713915 w 7575911"/>
              <a:gd name="connsiteY9" fmla="*/ 6776998 h 76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5911" h="7638994">
                <a:moveTo>
                  <a:pt x="6713915" y="6776998"/>
                </a:moveTo>
                <a:cubicBezTo>
                  <a:pt x="6181330" y="7309583"/>
                  <a:pt x="5445570" y="7638994"/>
                  <a:pt x="4632873" y="7638994"/>
                </a:cubicBezTo>
                <a:lnTo>
                  <a:pt x="2660370" y="7638994"/>
                </a:lnTo>
                <a:cubicBezTo>
                  <a:pt x="1542911" y="7638994"/>
                  <a:pt x="570913" y="7016202"/>
                  <a:pt x="72541" y="6098783"/>
                </a:cubicBezTo>
                <a:lnTo>
                  <a:pt x="0" y="5948198"/>
                </a:lnTo>
                <a:lnTo>
                  <a:pt x="5948198" y="0"/>
                </a:lnTo>
                <a:lnTo>
                  <a:pt x="6035700" y="42152"/>
                </a:lnTo>
                <a:cubicBezTo>
                  <a:pt x="6953119" y="540524"/>
                  <a:pt x="7575911" y="1512522"/>
                  <a:pt x="7575911" y="2629981"/>
                </a:cubicBezTo>
                <a:lnTo>
                  <a:pt x="7575911" y="4695956"/>
                </a:lnTo>
                <a:cubicBezTo>
                  <a:pt x="7575911" y="5508654"/>
                  <a:pt x="7246500" y="6244413"/>
                  <a:pt x="6713915" y="6776998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2700000" scaled="1"/>
            <a:tileRect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8EF8B96-9E97-40D3-84E0-ECF7DC337DA2}"/>
              </a:ext>
            </a:extLst>
          </p:cNvPr>
          <p:cNvSpPr/>
          <p:nvPr/>
        </p:nvSpPr>
        <p:spPr>
          <a:xfrm rot="13566664">
            <a:off x="1815911" y="1786747"/>
            <a:ext cx="8171165" cy="8468713"/>
          </a:xfrm>
          <a:custGeom>
            <a:avLst/>
            <a:gdLst>
              <a:gd name="connsiteX0" fmla="*/ 5517449 w 6270950"/>
              <a:gd name="connsiteY0" fmla="*/ 5517450 h 6270950"/>
              <a:gd name="connsiteX1" fmla="*/ 3698339 w 6270950"/>
              <a:gd name="connsiteY1" fmla="*/ 6270950 h 6270950"/>
              <a:gd name="connsiteX2" fmla="*/ 1974107 w 6270950"/>
              <a:gd name="connsiteY2" fmla="*/ 6270950 h 6270950"/>
              <a:gd name="connsiteX3" fmla="*/ 154996 w 6270950"/>
              <a:gd name="connsiteY3" fmla="*/ 5517450 h 6270950"/>
              <a:gd name="connsiteX4" fmla="*/ 0 w 6270950"/>
              <a:gd name="connsiteY4" fmla="*/ 5346911 h 6270950"/>
              <a:gd name="connsiteX5" fmla="*/ 5346911 w 6270950"/>
              <a:gd name="connsiteY5" fmla="*/ 0 h 6270950"/>
              <a:gd name="connsiteX6" fmla="*/ 5517449 w 6270950"/>
              <a:gd name="connsiteY6" fmla="*/ 154997 h 6270950"/>
              <a:gd name="connsiteX7" fmla="*/ 6270950 w 6270950"/>
              <a:gd name="connsiteY7" fmla="*/ 1974107 h 6270950"/>
              <a:gd name="connsiteX8" fmla="*/ 6270949 w 6270950"/>
              <a:gd name="connsiteY8" fmla="*/ 3698339 h 6270950"/>
              <a:gd name="connsiteX9" fmla="*/ 5517449 w 6270950"/>
              <a:gd name="connsiteY9" fmla="*/ 5517450 h 627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0950" h="6270950">
                <a:moveTo>
                  <a:pt x="5517449" y="5517450"/>
                </a:moveTo>
                <a:cubicBezTo>
                  <a:pt x="5051898" y="5983001"/>
                  <a:pt x="4408745" y="6270950"/>
                  <a:pt x="3698339" y="6270950"/>
                </a:cubicBezTo>
                <a:lnTo>
                  <a:pt x="1974107" y="6270950"/>
                </a:lnTo>
                <a:cubicBezTo>
                  <a:pt x="1263700" y="6270950"/>
                  <a:pt x="620547" y="5983001"/>
                  <a:pt x="154996" y="5517450"/>
                </a:cubicBezTo>
                <a:lnTo>
                  <a:pt x="0" y="5346911"/>
                </a:lnTo>
                <a:lnTo>
                  <a:pt x="5346911" y="0"/>
                </a:lnTo>
                <a:lnTo>
                  <a:pt x="5517449" y="154997"/>
                </a:lnTo>
                <a:cubicBezTo>
                  <a:pt x="5983001" y="620547"/>
                  <a:pt x="6270950" y="1263700"/>
                  <a:pt x="6270950" y="1974107"/>
                </a:cubicBezTo>
                <a:lnTo>
                  <a:pt x="6270949" y="3698339"/>
                </a:lnTo>
                <a:cubicBezTo>
                  <a:pt x="6270949" y="4408746"/>
                  <a:pt x="5983000" y="5051899"/>
                  <a:pt x="5517449" y="551745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  <a:effectLst>
            <a:outerShdw blurRad="508000" sx="102000" sy="102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48C022C-D483-4988-930A-D685DD106637}"/>
              </a:ext>
            </a:extLst>
          </p:cNvPr>
          <p:cNvSpPr txBox="1"/>
          <p:nvPr/>
        </p:nvSpPr>
        <p:spPr>
          <a:xfrm>
            <a:off x="2743270" y="3097173"/>
            <a:ext cx="67194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« </a:t>
            </a:r>
            <a:r>
              <a:rPr lang="fr-FR" sz="3200" dirty="0" smtClean="0">
                <a:latin typeface="Berlin Sans FB Demi" panose="020E0802020502020306" pitchFamily="34" charset="0"/>
                <a:ea typeface="Roboto Black" panose="020B0604020202020204" charset="0"/>
                <a:cs typeface="Times New Roman" panose="02020603050405020304" pitchFamily="18" charset="0"/>
              </a:rPr>
              <a:t>Smart Virtual </a:t>
            </a:r>
            <a:r>
              <a:rPr lang="fr-FR" sz="3200" dirty="0" err="1" smtClean="0">
                <a:latin typeface="Berlin Sans FB Demi" panose="020E0802020502020306" pitchFamily="34" charset="0"/>
                <a:ea typeface="Roboto Black" panose="020B0604020202020204" charset="0"/>
                <a:cs typeface="Times New Roman" panose="02020603050405020304" pitchFamily="18" charset="0"/>
              </a:rPr>
              <a:t>Classroom</a:t>
            </a:r>
            <a:r>
              <a:rPr lang="fr-FR" sz="3200" dirty="0">
                <a:latin typeface="Berlin Sans FB Demi" panose="020E0802020502020306" pitchFamily="34" charset="0"/>
                <a:ea typeface="Roboto Black" panose="020B0604020202020204" charset="0"/>
                <a:cs typeface="Times New Roman" panose="02020603050405020304" pitchFamily="18" charset="0"/>
              </a:rPr>
              <a:t> »</a:t>
            </a:r>
            <a:endParaRPr lang="x-none" sz="3200" dirty="0">
              <a:latin typeface="Berlin Sans FB Demi" panose="020E0802020502020306" pitchFamily="34" charset="0"/>
              <a:ea typeface="Roboto Black" panose="020B0604020202020204" charset="0"/>
              <a:cs typeface="Times New Roman" panose="02020603050405020304" pitchFamily="18" charset="0"/>
            </a:endParaRPr>
          </a:p>
          <a:p>
            <a:pPr algn="ctr"/>
            <a:endParaRPr lang="en-US" sz="40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3">
            <a:extLst>
              <a:ext uri="{FF2B5EF4-FFF2-40B4-BE49-F238E27FC236}">
                <a16:creationId xmlns="" xmlns:a16="http://schemas.microsoft.com/office/drawing/2014/main" id="{C7092ED2-3EEF-462A-9032-35D6C41B05AE}"/>
              </a:ext>
            </a:extLst>
          </p:cNvPr>
          <p:cNvSpPr txBox="1"/>
          <p:nvPr/>
        </p:nvSpPr>
        <p:spPr>
          <a:xfrm>
            <a:off x="4881330" y="4897718"/>
            <a:ext cx="3150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>
              <a:latin typeface="Roboto Black" panose="020B0604020202020204" charset="0"/>
              <a:ea typeface="Roboto Black" panose="020B0604020202020204" charset="0"/>
            </a:endParaRPr>
          </a:p>
          <a:p>
            <a:r>
              <a:rPr lang="fr-FR" sz="2000" b="1" dirty="0" err="1" smtClean="0">
                <a:latin typeface="Roboto Black" panose="020B0604020202020204" charset="0"/>
                <a:ea typeface="Roboto Black" panose="020B0604020202020204" charset="0"/>
              </a:rPr>
              <a:t>Elaborated</a:t>
            </a:r>
            <a:r>
              <a:rPr lang="fr-FR" sz="2000" b="1" dirty="0" smtClean="0">
                <a:latin typeface="Roboto Black" panose="020B0604020202020204" charset="0"/>
                <a:ea typeface="Roboto Black" panose="020B0604020202020204" charset="0"/>
              </a:rPr>
              <a:t> by :</a:t>
            </a:r>
          </a:p>
          <a:p>
            <a:r>
              <a:rPr lang="fr-FR" sz="2000" dirty="0" err="1" smtClean="0">
                <a:solidFill>
                  <a:schemeClr val="tx2"/>
                </a:solidFill>
                <a:cs typeface="Calibri"/>
              </a:rPr>
              <a:t>Habbachi</a:t>
            </a:r>
            <a:r>
              <a:rPr lang="fr-FR" sz="2000" dirty="0" smtClean="0">
                <a:solidFill>
                  <a:schemeClr val="tx2"/>
                </a:solidFill>
                <a:cs typeface="Calibri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cs typeface="Calibri"/>
              </a:rPr>
              <a:t>Maysa</a:t>
            </a:r>
            <a:endParaRPr lang="fr-FR" sz="2000" dirty="0" smtClean="0">
              <a:solidFill>
                <a:schemeClr val="tx2"/>
              </a:solidFill>
              <a:cs typeface="Calibri"/>
            </a:endParaRPr>
          </a:p>
          <a:p>
            <a:r>
              <a:rPr lang="fr-FR" sz="2000" dirty="0" err="1" smtClean="0">
                <a:solidFill>
                  <a:schemeClr val="tx2"/>
                </a:solidFill>
                <a:cs typeface="Calibri"/>
              </a:rPr>
              <a:t>Harrath</a:t>
            </a:r>
            <a:r>
              <a:rPr lang="fr-FR" sz="2000" dirty="0" smtClean="0">
                <a:solidFill>
                  <a:schemeClr val="tx2"/>
                </a:solidFill>
                <a:cs typeface="Calibri"/>
              </a:rPr>
              <a:t> Ali</a:t>
            </a:r>
            <a:endParaRPr lang="fr-FR" sz="2000" dirty="0" smtClean="0">
              <a:solidFill>
                <a:schemeClr val="tx2"/>
              </a:solidFill>
              <a:cs typeface="Calibri"/>
            </a:endParaRPr>
          </a:p>
          <a:p>
            <a:r>
              <a:rPr lang="fr-FR" sz="2000" dirty="0" err="1" smtClean="0">
                <a:solidFill>
                  <a:schemeClr val="tx2"/>
                </a:solidFill>
                <a:cs typeface="Calibri"/>
              </a:rPr>
              <a:t>Ghazouani</a:t>
            </a:r>
            <a:r>
              <a:rPr lang="fr-FR" sz="2000" dirty="0" smtClean="0">
                <a:solidFill>
                  <a:schemeClr val="tx2"/>
                </a:solidFill>
                <a:cs typeface="Calibri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cs typeface="Calibri"/>
              </a:rPr>
              <a:t>Neji</a:t>
            </a:r>
            <a:endParaRPr lang="fr-FR" sz="2000" dirty="0" smtClean="0">
              <a:solidFill>
                <a:schemeClr val="tx2"/>
              </a:solidFill>
              <a:cs typeface="Calibri"/>
            </a:endParaRPr>
          </a:p>
          <a:p>
            <a:r>
              <a:rPr lang="fr-FR" sz="2000" dirty="0" err="1" smtClean="0">
                <a:solidFill>
                  <a:schemeClr val="tx2"/>
                </a:solidFill>
                <a:cs typeface="Calibri"/>
              </a:rPr>
              <a:t>Fajraoui</a:t>
            </a:r>
            <a:r>
              <a:rPr lang="fr-FR" sz="2000" dirty="0" smtClean="0">
                <a:solidFill>
                  <a:schemeClr val="tx2"/>
                </a:solidFill>
                <a:cs typeface="Calibri"/>
              </a:rPr>
              <a:t> Khaled</a:t>
            </a:r>
            <a:endParaRPr lang="fr-FR" sz="2000" dirty="0" smtClean="0">
              <a:solidFill>
                <a:schemeClr val="tx2"/>
              </a:solidFill>
              <a:cs typeface="Calibri"/>
            </a:endParaRPr>
          </a:p>
          <a:p>
            <a:endParaRPr lang="fr-FR" sz="2000" b="1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5" y="5787743"/>
            <a:ext cx="2194666" cy="980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1659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785CF8-691B-401C-A80C-B3AA1ADE0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330" y="549219"/>
            <a:ext cx="10130972" cy="752529"/>
          </a:xfrm>
        </p:spPr>
        <p:txBody>
          <a:bodyPr/>
          <a:lstStyle/>
          <a:p>
            <a:r>
              <a:rPr lang="fr-F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Actors</a:t>
            </a:r>
          </a:p>
        </p:txBody>
      </p:sp>
      <p:pic>
        <p:nvPicPr>
          <p:cNvPr id="4" name="Espace réservé pour une image  11">
            <a:extLst>
              <a:ext uri="{FF2B5EF4-FFF2-40B4-BE49-F238E27FC236}">
                <a16:creationId xmlns="" xmlns:a16="http://schemas.microsoft.com/office/drawing/2014/main" id="{6D3610CC-826E-4EC8-A897-920D6C881E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704" r="5704"/>
          <a:stretch>
            <a:fillRect/>
          </a:stretch>
        </p:blipFill>
        <p:spPr>
          <a:xfrm>
            <a:off x="5012191" y="2657140"/>
            <a:ext cx="1764242" cy="2048450"/>
          </a:xfrm>
          <a:prstGeom prst="rect">
            <a:avLst/>
          </a:prstGeom>
          <a:ln w="38100" cap="sq">
            <a:solidFill>
              <a:srgbClr val="33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Espace réservé pour une image  4">
            <a:extLst>
              <a:ext uri="{FF2B5EF4-FFF2-40B4-BE49-F238E27FC236}">
                <a16:creationId xmlns="" xmlns:a16="http://schemas.microsoft.com/office/drawing/2014/main" id="{5859DE28-F7F5-4A39-B07B-56B33D04C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108" r="13108"/>
          <a:stretch>
            <a:fillRect/>
          </a:stretch>
        </p:blipFill>
        <p:spPr>
          <a:xfrm>
            <a:off x="1167519" y="2782390"/>
            <a:ext cx="1764242" cy="1875252"/>
          </a:xfrm>
          <a:prstGeom prst="rect">
            <a:avLst/>
          </a:prstGeom>
          <a:ln w="38100" cap="sq">
            <a:solidFill>
              <a:srgbClr val="33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A93C24F-0A83-4A88-ADD9-D1D0E1CBDDC4}"/>
              </a:ext>
            </a:extLst>
          </p:cNvPr>
          <p:cNvSpPr txBox="1"/>
          <p:nvPr/>
        </p:nvSpPr>
        <p:spPr>
          <a:xfrm>
            <a:off x="-303310" y="4915084"/>
            <a:ext cx="493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9CE7E3B-0DF0-42C1-9509-8E82FEBB13D7}"/>
              </a:ext>
            </a:extLst>
          </p:cNvPr>
          <p:cNvSpPr txBox="1"/>
          <p:nvPr/>
        </p:nvSpPr>
        <p:spPr>
          <a:xfrm>
            <a:off x="3668748" y="4949887"/>
            <a:ext cx="493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1671E6C-E6E8-4F32-A110-BE88D1595BFC}"/>
              </a:ext>
            </a:extLst>
          </p:cNvPr>
          <p:cNvSpPr txBox="1"/>
          <p:nvPr/>
        </p:nvSpPr>
        <p:spPr>
          <a:xfrm>
            <a:off x="7479799" y="4925709"/>
            <a:ext cx="471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</a:p>
        </p:txBody>
      </p:sp>
      <p:pic>
        <p:nvPicPr>
          <p:cNvPr id="1036" name="Picture 12" descr="RÃ©sultat de recherche d'images pour &quot;teacher icon&quot;">
            <a:extLst>
              <a:ext uri="{FF2B5EF4-FFF2-40B4-BE49-F238E27FC236}">
                <a16:creationId xmlns="" xmlns:a16="http://schemas.microsoft.com/office/drawing/2014/main" id="{2A806BCA-2E89-4736-B4D3-11D38E82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982" y="2814469"/>
            <a:ext cx="1719308" cy="1953474"/>
          </a:xfrm>
          <a:prstGeom prst="rect">
            <a:avLst/>
          </a:prstGeom>
          <a:ln w="38100" cap="sq">
            <a:solidFill>
              <a:srgbClr val="33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4B487E3-12CF-44C3-8A9B-0795D2B5B99D}"/>
              </a:ext>
            </a:extLst>
          </p:cNvPr>
          <p:cNvSpPr txBox="1"/>
          <p:nvPr/>
        </p:nvSpPr>
        <p:spPr>
          <a:xfrm>
            <a:off x="11444455" y="6169680"/>
            <a:ext cx="55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8</a:t>
            </a:r>
            <a:endParaRPr lang="ar-SA" sz="2800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27">
            <a:extLst>
              <a:ext uri="{FF2B5EF4-FFF2-40B4-BE49-F238E27FC236}">
                <a16:creationId xmlns="" xmlns:a16="http://schemas.microsoft.com/office/drawing/2014/main" id="{28E19D1E-85EB-4E13-8C4C-9E4E98E8ACD9}"/>
              </a:ext>
            </a:extLst>
          </p:cNvPr>
          <p:cNvSpPr/>
          <p:nvPr/>
        </p:nvSpPr>
        <p:spPr>
          <a:xfrm rot="2700000">
            <a:off x="5888577" y="359005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75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 descr="Sans titre2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 t="231" b="231"/>
          <a:stretch>
            <a:fillRect/>
          </a:stretch>
        </p:blipFill>
        <p:spPr>
          <a:xfrm>
            <a:off x="3" y="1"/>
            <a:ext cx="12191998" cy="3251199"/>
          </a:xfrm>
        </p:spPr>
      </p:pic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030514" y="656506"/>
            <a:ext cx="10130972" cy="701731"/>
          </a:xfrm>
        </p:spPr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93A177A-B731-404E-94D6-52409EC10FBC}"/>
              </a:ext>
            </a:extLst>
          </p:cNvPr>
          <p:cNvSpPr txBox="1"/>
          <p:nvPr/>
        </p:nvSpPr>
        <p:spPr>
          <a:xfrm>
            <a:off x="1549401" y="1942511"/>
            <a:ext cx="8686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/>
                <a:cs typeface="Calibri"/>
              </a:rPr>
              <a:t>We distinguished these Modules that our application will provide</a:t>
            </a:r>
          </a:p>
        </p:txBody>
      </p:sp>
      <p:pic>
        <p:nvPicPr>
          <p:cNvPr id="6" name="Image 3" descr="Une image contenant ordinateur, portable, tabl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C0E74F26-17DA-4FCC-BAB8-6BA378967BA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6785" y="3369521"/>
            <a:ext cx="3305377" cy="16513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xmlns="" id="{19567847-2B8E-434C-A09B-02430F8653A6}"/>
              </a:ext>
            </a:extLst>
          </p:cNvPr>
          <p:cNvCxnSpPr/>
          <p:nvPr/>
        </p:nvCxnSpPr>
        <p:spPr>
          <a:xfrm>
            <a:off x="2231572" y="4005943"/>
            <a:ext cx="1605055" cy="161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EF6B2E07-86C9-4DD5-A969-89F57BDB1E67}"/>
              </a:ext>
            </a:extLst>
          </p:cNvPr>
          <p:cNvCxnSpPr>
            <a:cxnSpLocks/>
          </p:cNvCxnSpPr>
          <p:nvPr/>
        </p:nvCxnSpPr>
        <p:spPr>
          <a:xfrm>
            <a:off x="7447079" y="3971816"/>
            <a:ext cx="1707806" cy="1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D9D033E9-53D3-4616-B6D5-27DB0420B6E2}"/>
              </a:ext>
            </a:extLst>
          </p:cNvPr>
          <p:cNvCxnSpPr>
            <a:cxnSpLocks/>
          </p:cNvCxnSpPr>
          <p:nvPr/>
        </p:nvCxnSpPr>
        <p:spPr>
          <a:xfrm flipH="1">
            <a:off x="5758543" y="4931229"/>
            <a:ext cx="21771" cy="8382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5E3207BD-C513-4675-95F8-ADD02D3FB2A4}"/>
              </a:ext>
            </a:extLst>
          </p:cNvPr>
          <p:cNvSpPr txBox="1"/>
          <p:nvPr/>
        </p:nvSpPr>
        <p:spPr>
          <a:xfrm>
            <a:off x="165100" y="3650877"/>
            <a:ext cx="256796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Management: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-Authentication</a:t>
            </a:r>
            <a:endParaRPr lang="en-US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 -Check history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endParaRPr lang="en-US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 -Apply for registration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1BD63D5-EAE6-4740-BCBC-D1608DDE9B0A}"/>
              </a:ext>
            </a:extLst>
          </p:cNvPr>
          <p:cNvSpPr txBox="1"/>
          <p:nvPr/>
        </p:nvSpPr>
        <p:spPr>
          <a:xfrm>
            <a:off x="9227079" y="3581716"/>
            <a:ext cx="282340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Peer Evaluation: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 -Review other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student's 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 -Give feedback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B91CD0A-1EB3-4736-9963-84BEF9AFA8E6}"/>
              </a:ext>
            </a:extLst>
          </p:cNvPr>
          <p:cNvSpPr txBox="1"/>
          <p:nvPr/>
        </p:nvSpPr>
        <p:spPr>
          <a:xfrm>
            <a:off x="4145351" y="5866732"/>
            <a:ext cx="31698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Training: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   -Apply for a course's workshop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="" xmlns:a16="http://schemas.microsoft.com/office/drawing/2014/main" id="{F7216C0A-8C08-4487-9BC4-1A9B1E05B5EE}"/>
              </a:ext>
            </a:extLst>
          </p:cNvPr>
          <p:cNvSpPr txBox="1"/>
          <p:nvPr/>
        </p:nvSpPr>
        <p:spPr>
          <a:xfrm>
            <a:off x="11779259" y="6334780"/>
            <a:ext cx="51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9</a:t>
            </a:r>
            <a:endParaRPr lang="ar-SA" sz="2800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60">
            <a:extLst>
              <a:ext uri="{FF2B5EF4-FFF2-40B4-BE49-F238E27FC236}">
                <a16:creationId xmlns="" xmlns:a16="http://schemas.microsoft.com/office/drawing/2014/main" id="{2FC540FA-1A0B-4FAD-A148-F58B23B7DC50}"/>
              </a:ext>
            </a:extLst>
          </p:cNvPr>
          <p:cNvSpPr/>
          <p:nvPr/>
        </p:nvSpPr>
        <p:spPr>
          <a:xfrm rot="2700000">
            <a:off x="5441375" y="343896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="" xmlns:a16="http://schemas.microsoft.com/office/drawing/2014/main" id="{4E2C2975-0D6B-4631-91B5-FABE553663A7}"/>
              </a:ext>
            </a:extLst>
          </p:cNvPr>
          <p:cNvSpPr/>
          <p:nvPr/>
        </p:nvSpPr>
        <p:spPr>
          <a:xfrm>
            <a:off x="1" y="1"/>
            <a:ext cx="12191999" cy="3834603"/>
          </a:xfrm>
          <a:custGeom>
            <a:avLst/>
            <a:gdLst>
              <a:gd name="connsiteX0" fmla="*/ 0 w 12191999"/>
              <a:gd name="connsiteY0" fmla="*/ 0 h 3834603"/>
              <a:gd name="connsiteX1" fmla="*/ 12191999 w 12191999"/>
              <a:gd name="connsiteY1" fmla="*/ 0 h 3834603"/>
              <a:gd name="connsiteX2" fmla="*/ 12191999 w 12191999"/>
              <a:gd name="connsiteY2" fmla="*/ 3644236 h 3834603"/>
              <a:gd name="connsiteX3" fmla="*/ 12160509 w 12191999"/>
              <a:gd name="connsiteY3" fmla="*/ 3636478 h 3834603"/>
              <a:gd name="connsiteX4" fmla="*/ 8701548 w 12191999"/>
              <a:gd name="connsiteY4" fmla="*/ 3038168 h 3834603"/>
              <a:gd name="connsiteX5" fmla="*/ 3569110 w 12191999"/>
              <a:gd name="connsiteY5" fmla="*/ 3834581 h 3834603"/>
              <a:gd name="connsiteX6" fmla="*/ 211266 w 12191999"/>
              <a:gd name="connsiteY6" fmla="*/ 3560854 h 3834603"/>
              <a:gd name="connsiteX7" fmla="*/ 0 w 12191999"/>
              <a:gd name="connsiteY7" fmla="*/ 3494244 h 38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834603">
                <a:moveTo>
                  <a:pt x="0" y="0"/>
                </a:moveTo>
                <a:lnTo>
                  <a:pt x="12191999" y="0"/>
                </a:lnTo>
                <a:lnTo>
                  <a:pt x="12191999" y="3644236"/>
                </a:lnTo>
                <a:lnTo>
                  <a:pt x="12160509" y="3636478"/>
                </a:lnTo>
                <a:cubicBezTo>
                  <a:pt x="11172210" y="3391150"/>
                  <a:pt x="9806755" y="3041548"/>
                  <a:pt x="8701548" y="3038168"/>
                </a:cubicBezTo>
                <a:cubicBezTo>
                  <a:pt x="7093975" y="3033252"/>
                  <a:pt x="5157021" y="3839497"/>
                  <a:pt x="3569110" y="3834581"/>
                </a:cubicBezTo>
                <a:cubicBezTo>
                  <a:pt x="2477422" y="3831201"/>
                  <a:pt x="1169636" y="3827822"/>
                  <a:pt x="211266" y="3560854"/>
                </a:cubicBezTo>
                <a:lnTo>
                  <a:pt x="0" y="349424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5000"/>
                </a:schemeClr>
              </a:gs>
              <a:gs pos="100000">
                <a:srgbClr val="88A991"/>
              </a:gs>
              <a:gs pos="83000">
                <a:srgbClr val="C3D5DB"/>
              </a:gs>
              <a:gs pos="30000">
                <a:srgbClr val="00B0F0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60C560A-CEDB-4209-9C68-436EA4174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0514" y="656506"/>
            <a:ext cx="10130972" cy="701731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19A497D6-DFDA-4CA3-BE28-C99D03558C89}"/>
              </a:ext>
            </a:extLst>
          </p:cNvPr>
          <p:cNvSpPr/>
          <p:nvPr/>
        </p:nvSpPr>
        <p:spPr>
          <a:xfrm>
            <a:off x="1403133" y="2153888"/>
            <a:ext cx="2331587" cy="2146330"/>
          </a:xfrm>
          <a:prstGeom prst="roundRect">
            <a:avLst>
              <a:gd name="adj" fmla="val 6896"/>
            </a:avLst>
          </a:prstGeom>
          <a:solidFill>
            <a:schemeClr val="bg1">
              <a:lumMod val="95000"/>
            </a:schemeClr>
          </a:solidFill>
          <a:ln w="63500">
            <a:noFill/>
          </a:ln>
          <a:effectLst>
            <a:outerShdw blurRad="3810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4183C7A4-E1A0-476C-8ECA-CF3AE2B86EF2}"/>
              </a:ext>
            </a:extLst>
          </p:cNvPr>
          <p:cNvSpPr/>
          <p:nvPr/>
        </p:nvSpPr>
        <p:spPr>
          <a:xfrm>
            <a:off x="4672628" y="2217654"/>
            <a:ext cx="2538948" cy="2146330"/>
          </a:xfrm>
          <a:prstGeom prst="roundRect">
            <a:avLst>
              <a:gd name="adj" fmla="val 6896"/>
            </a:avLst>
          </a:prstGeom>
          <a:solidFill>
            <a:schemeClr val="bg1">
              <a:lumMod val="95000"/>
            </a:schemeClr>
          </a:solidFill>
          <a:ln w="63500">
            <a:noFill/>
          </a:ln>
          <a:effectLst>
            <a:outerShdw blurRad="3810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="" xmlns:a16="http://schemas.microsoft.com/office/drawing/2014/main" id="{3EAD1E82-5F6C-476D-ABE9-C5BA312A687B}"/>
              </a:ext>
            </a:extLst>
          </p:cNvPr>
          <p:cNvSpPr/>
          <p:nvPr/>
        </p:nvSpPr>
        <p:spPr>
          <a:xfrm>
            <a:off x="8065781" y="2209772"/>
            <a:ext cx="2331587" cy="2146330"/>
          </a:xfrm>
          <a:prstGeom prst="roundRect">
            <a:avLst>
              <a:gd name="adj" fmla="val 6896"/>
            </a:avLst>
          </a:prstGeom>
          <a:solidFill>
            <a:schemeClr val="bg1">
              <a:lumMod val="95000"/>
            </a:schemeClr>
          </a:solidFill>
          <a:ln w="63500">
            <a:noFill/>
          </a:ln>
          <a:effectLst>
            <a:outerShdw blurRad="3810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="" xmlns:a16="http://schemas.microsoft.com/office/drawing/2014/main" id="{2FC540FA-1A0B-4FAD-A148-F58B23B7DC50}"/>
              </a:ext>
            </a:extLst>
          </p:cNvPr>
          <p:cNvSpPr/>
          <p:nvPr/>
        </p:nvSpPr>
        <p:spPr>
          <a:xfrm rot="2700000">
            <a:off x="5885875" y="356597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Google Shape;278;p23">
            <a:extLst>
              <a:ext uri="{FF2B5EF4-FFF2-40B4-BE49-F238E27FC236}">
                <a16:creationId xmlns="" xmlns:a16="http://schemas.microsoft.com/office/drawing/2014/main" id="{EA334D46-614B-45B0-B115-874B4C6BA307}"/>
              </a:ext>
            </a:extLst>
          </p:cNvPr>
          <p:cNvSpPr/>
          <p:nvPr/>
        </p:nvSpPr>
        <p:spPr>
          <a:xfrm>
            <a:off x="1725645" y="2629759"/>
            <a:ext cx="1371600" cy="12114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86;p23">
            <a:extLst>
              <a:ext uri="{FF2B5EF4-FFF2-40B4-BE49-F238E27FC236}">
                <a16:creationId xmlns="" xmlns:a16="http://schemas.microsoft.com/office/drawing/2014/main" id="{31F3786E-18C4-4B12-B671-4A7FCD978E0B}"/>
              </a:ext>
            </a:extLst>
          </p:cNvPr>
          <p:cNvSpPr/>
          <p:nvPr/>
        </p:nvSpPr>
        <p:spPr>
          <a:xfrm>
            <a:off x="2255815" y="2869283"/>
            <a:ext cx="311260" cy="547017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279;p23">
            <a:extLst>
              <a:ext uri="{FF2B5EF4-FFF2-40B4-BE49-F238E27FC236}">
                <a16:creationId xmlns="" xmlns:a16="http://schemas.microsoft.com/office/drawing/2014/main" id="{0BF4DB3D-6ED9-4678-8AF2-2B9C643DB3A4}"/>
              </a:ext>
            </a:extLst>
          </p:cNvPr>
          <p:cNvGrpSpPr/>
          <p:nvPr/>
        </p:nvGrpSpPr>
        <p:grpSpPr>
          <a:xfrm>
            <a:off x="5291735" y="2638455"/>
            <a:ext cx="1401863" cy="1177197"/>
            <a:chOff x="6666900" y="628300"/>
            <a:chExt cx="5236725" cy="4370775"/>
          </a:xfrm>
          <a:solidFill>
            <a:srgbClr val="33CCFF"/>
          </a:solidFill>
        </p:grpSpPr>
        <p:sp>
          <p:nvSpPr>
            <p:cNvPr id="33" name="Google Shape;280;p23">
              <a:extLst>
                <a:ext uri="{FF2B5EF4-FFF2-40B4-BE49-F238E27FC236}">
                  <a16:creationId xmlns="" xmlns:a16="http://schemas.microsoft.com/office/drawing/2014/main" id="{B130CDD9-A65B-4D9F-A022-924CF907ABB9}"/>
                </a:ext>
              </a:extLst>
            </p:cNvPr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1;p23">
              <a:extLst>
                <a:ext uri="{FF2B5EF4-FFF2-40B4-BE49-F238E27FC236}">
                  <a16:creationId xmlns="" xmlns:a16="http://schemas.microsoft.com/office/drawing/2014/main" id="{27FB419B-AA46-4A49-BD57-9A364606E8F9}"/>
                </a:ext>
              </a:extLst>
            </p:cNvPr>
            <p:cNvSpPr/>
            <p:nvPr/>
          </p:nvSpPr>
          <p:spPr>
            <a:xfrm>
              <a:off x="8826599" y="2050773"/>
              <a:ext cx="917301" cy="917301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2;p23">
              <a:extLst>
                <a:ext uri="{FF2B5EF4-FFF2-40B4-BE49-F238E27FC236}">
                  <a16:creationId xmlns="" xmlns:a16="http://schemas.microsoft.com/office/drawing/2014/main" id="{DB04A01A-90B5-45AD-970E-0984A1672557}"/>
                </a:ext>
              </a:extLst>
            </p:cNvPr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83;p23">
            <a:extLst>
              <a:ext uri="{FF2B5EF4-FFF2-40B4-BE49-F238E27FC236}">
                <a16:creationId xmlns="" xmlns:a16="http://schemas.microsoft.com/office/drawing/2014/main" id="{813B16AE-9EC6-49F4-A201-73AE2B00A3C1}"/>
              </a:ext>
            </a:extLst>
          </p:cNvPr>
          <p:cNvGrpSpPr/>
          <p:nvPr/>
        </p:nvGrpSpPr>
        <p:grpSpPr>
          <a:xfrm>
            <a:off x="8467908" y="2577864"/>
            <a:ext cx="1527332" cy="1234678"/>
            <a:chOff x="12618250" y="488648"/>
            <a:chExt cx="5236725" cy="4370775"/>
          </a:xfrm>
          <a:solidFill>
            <a:srgbClr val="33CCFF"/>
          </a:solidFill>
        </p:grpSpPr>
        <p:sp>
          <p:nvSpPr>
            <p:cNvPr id="45" name="Google Shape;284;p23">
              <a:extLst>
                <a:ext uri="{FF2B5EF4-FFF2-40B4-BE49-F238E27FC236}">
                  <a16:creationId xmlns="" xmlns:a16="http://schemas.microsoft.com/office/drawing/2014/main" id="{336C83F2-C43C-42A8-AFE5-897BCB1E64AC}"/>
                </a:ext>
              </a:extLst>
            </p:cNvPr>
            <p:cNvSpPr/>
            <p:nvPr/>
          </p:nvSpPr>
          <p:spPr>
            <a:xfrm>
              <a:off x="12618250" y="488648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Google Shape;285;p23">
              <a:extLst>
                <a:ext uri="{FF2B5EF4-FFF2-40B4-BE49-F238E27FC236}">
                  <a16:creationId xmlns="" xmlns:a16="http://schemas.microsoft.com/office/drawing/2014/main" id="{C5E2296F-BC28-4619-BAF3-4F12A7FB9CDF}"/>
                </a:ext>
              </a:extLst>
            </p:cNvPr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63080" y="4476995"/>
            <a:ext cx="164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fr-FR" dirty="0"/>
              <a:t> </a:t>
            </a:r>
          </a:p>
        </p:txBody>
      </p:sp>
      <p:sp>
        <p:nvSpPr>
          <p:cNvPr id="20" name="ZoneTexte 15">
            <a:extLst>
              <a:ext uri="{FF2B5EF4-FFF2-40B4-BE49-F238E27FC236}">
                <a16:creationId xmlns="" xmlns:a16="http://schemas.microsoft.com/office/drawing/2014/main" id="{53171A21-F692-4AA8-BC1F-8C51557FE2FF}"/>
              </a:ext>
            </a:extLst>
          </p:cNvPr>
          <p:cNvSpPr txBox="1"/>
          <p:nvPr/>
        </p:nvSpPr>
        <p:spPr>
          <a:xfrm>
            <a:off x="4855832" y="4559972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Maintainability</a:t>
            </a:r>
            <a:endParaRPr lang="en-US" sz="2400" b="1" dirty="0">
              <a:latin typeface="Times New Roman" pitchFamily="18" charset="0"/>
              <a:ea typeface="Roboto Black" panose="020B0604020202020204" charset="0"/>
              <a:cs typeface="Times New Roman" pitchFamily="18" charset="0"/>
            </a:endParaRPr>
          </a:p>
        </p:txBody>
      </p:sp>
      <p:sp>
        <p:nvSpPr>
          <p:cNvPr id="21" name="ZoneTexte 14">
            <a:extLst>
              <a:ext uri="{FF2B5EF4-FFF2-40B4-BE49-F238E27FC236}">
                <a16:creationId xmlns="" xmlns:a16="http://schemas.microsoft.com/office/drawing/2014/main" id="{05E58549-9D7A-4A2F-9253-AFFF55F90411}"/>
              </a:ext>
            </a:extLst>
          </p:cNvPr>
          <p:cNvSpPr txBox="1"/>
          <p:nvPr/>
        </p:nvSpPr>
        <p:spPr>
          <a:xfrm>
            <a:off x="8492836" y="4547562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ea typeface="Roboto Black" panose="020B0604020202020204" charset="0"/>
                <a:cs typeface="Times New Roman" panose="02020603050405020304" pitchFamily="18" charset="0"/>
              </a:rPr>
              <a:t>Use-ability</a:t>
            </a:r>
            <a:endParaRPr lang="en-US" sz="2400" b="1" dirty="0">
              <a:latin typeface="Times New Roman" panose="02020603050405020304" pitchFamily="18" charset="0"/>
              <a:ea typeface="Roboto Black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5710FA3-9CB6-43D7-8444-12474C36BB0A}"/>
              </a:ext>
            </a:extLst>
          </p:cNvPr>
          <p:cNvSpPr txBox="1"/>
          <p:nvPr/>
        </p:nvSpPr>
        <p:spPr>
          <a:xfrm>
            <a:off x="11465698" y="6209748"/>
            <a:ext cx="66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10</a:t>
            </a:r>
            <a:endParaRPr lang="ar-SA" sz="2800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80098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="" xmlns:a16="http://schemas.microsoft.com/office/drawing/2014/main" id="{0E1B5CA0-A55D-460F-BE89-0077DFF2B510}"/>
              </a:ext>
            </a:extLst>
          </p:cNvPr>
          <p:cNvSpPr/>
          <p:nvPr/>
        </p:nvSpPr>
        <p:spPr>
          <a:xfrm>
            <a:off x="0" y="0"/>
            <a:ext cx="12192000" cy="3484707"/>
          </a:xfrm>
          <a:custGeom>
            <a:avLst/>
            <a:gdLst>
              <a:gd name="connsiteX0" fmla="*/ 0 w 12192000"/>
              <a:gd name="connsiteY0" fmla="*/ 0 h 3484707"/>
              <a:gd name="connsiteX1" fmla="*/ 12192000 w 12192000"/>
              <a:gd name="connsiteY1" fmla="*/ 0 h 3484707"/>
              <a:gd name="connsiteX2" fmla="*/ 12192000 w 12192000"/>
              <a:gd name="connsiteY2" fmla="*/ 3484707 h 3484707"/>
              <a:gd name="connsiteX3" fmla="*/ 12043486 w 12192000"/>
              <a:gd name="connsiteY3" fmla="*/ 3441804 h 3484707"/>
              <a:gd name="connsiteX4" fmla="*/ 8515350 w 12192000"/>
              <a:gd name="connsiteY4" fmla="*/ 2628900 h 3484707"/>
              <a:gd name="connsiteX5" fmla="*/ 4038600 w 12192000"/>
              <a:gd name="connsiteY5" fmla="*/ 2990850 h 3484707"/>
              <a:gd name="connsiteX6" fmla="*/ 249734 w 12192000"/>
              <a:gd name="connsiteY6" fmla="*/ 2066181 h 3484707"/>
              <a:gd name="connsiteX7" fmla="*/ 0 w 12192000"/>
              <a:gd name="connsiteY7" fmla="*/ 1988954 h 348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84707">
                <a:moveTo>
                  <a:pt x="0" y="0"/>
                </a:moveTo>
                <a:lnTo>
                  <a:pt x="12192000" y="0"/>
                </a:lnTo>
                <a:lnTo>
                  <a:pt x="12192000" y="3484707"/>
                </a:lnTo>
                <a:lnTo>
                  <a:pt x="12043486" y="3441804"/>
                </a:lnTo>
                <a:cubicBezTo>
                  <a:pt x="11152758" y="3180792"/>
                  <a:pt x="9668470" y="2708870"/>
                  <a:pt x="8515350" y="2628900"/>
                </a:cubicBezTo>
                <a:cubicBezTo>
                  <a:pt x="7096125" y="2530475"/>
                  <a:pt x="5559425" y="3127375"/>
                  <a:pt x="4038600" y="2990850"/>
                </a:cubicBezTo>
                <a:cubicBezTo>
                  <a:pt x="2897982" y="2888456"/>
                  <a:pt x="1316236" y="2396728"/>
                  <a:pt x="249734" y="2066181"/>
                </a:cubicBezTo>
                <a:lnTo>
                  <a:pt x="0" y="1988954"/>
                </a:lnTo>
                <a:close/>
              </a:path>
            </a:pathLst>
          </a:custGeom>
          <a:gradFill flip="none" rotWithShape="1">
            <a:gsLst>
              <a:gs pos="31000">
                <a:srgbClr val="00B0F0"/>
              </a:gs>
              <a:gs pos="61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24424" y="128267"/>
            <a:ext cx="6205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use-case </a:t>
            </a:r>
            <a:r>
              <a:rPr lang="en-US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F05CF88-7297-49E0-AFD8-68F4408A768A}"/>
              </a:ext>
            </a:extLst>
          </p:cNvPr>
          <p:cNvSpPr txBox="1"/>
          <p:nvPr/>
        </p:nvSpPr>
        <p:spPr>
          <a:xfrm>
            <a:off x="11379200" y="6151753"/>
            <a:ext cx="62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11</a:t>
            </a:r>
            <a:endParaRPr lang="ar-SA" sz="2800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med\Downloads\86708023_187979045947997_7087310369047183360_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041400"/>
            <a:ext cx="9869488" cy="601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48647914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2DA46F60-566C-4A65-A347-A7D8E4370F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0288" y="657225"/>
            <a:ext cx="10131425" cy="757130"/>
          </a:xfrm>
        </p:spPr>
        <p:txBody>
          <a:bodyPr/>
          <a:lstStyle/>
          <a:p>
            <a:r>
              <a:rPr lang="fr-FR" sz="4800" b="1" dirty="0" err="1" smtClean="0">
                <a:solidFill>
                  <a:srgbClr val="FFFFFF"/>
                </a:solidFill>
              </a:rPr>
              <a:t>Used</a:t>
            </a:r>
            <a:r>
              <a:rPr lang="en-US" sz="4800" b="1" dirty="0" smtClean="0"/>
              <a:t> </a:t>
            </a:r>
            <a:r>
              <a:rPr lang="fr-FR" sz="4800" b="1" dirty="0" smtClean="0">
                <a:solidFill>
                  <a:srgbClr val="FFFFFF"/>
                </a:solidFill>
              </a:rPr>
              <a:t>Technologies</a:t>
            </a:r>
            <a:endParaRPr lang="en-US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CEDEF0B-631A-4C64-B962-72AF028B08E2}"/>
              </a:ext>
            </a:extLst>
          </p:cNvPr>
          <p:cNvSpPr txBox="1"/>
          <p:nvPr/>
        </p:nvSpPr>
        <p:spPr>
          <a:xfrm>
            <a:off x="11502168" y="6277115"/>
            <a:ext cx="68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86" y="2546522"/>
            <a:ext cx="2545586" cy="134483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86" y="4650562"/>
            <a:ext cx="2545586" cy="127279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74" y="2455906"/>
            <a:ext cx="2611394" cy="13325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74" y="4559946"/>
            <a:ext cx="2611394" cy="1272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5912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rgbClr val="A6E4E8"/>
            </a:gs>
            <a:gs pos="11000">
              <a:srgbClr val="5ECED6"/>
            </a:gs>
            <a:gs pos="0">
              <a:srgbClr val="18B8C4">
                <a:alpha val="95000"/>
              </a:srgbClr>
            </a:gs>
            <a:gs pos="100000">
              <a:srgbClr val="FFFFFF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C0A2E7E-B23B-46B0-8EFC-59A0915E2C81}"/>
              </a:ext>
            </a:extLst>
          </p:cNvPr>
          <p:cNvSpPr txBox="1"/>
          <p:nvPr/>
        </p:nvSpPr>
        <p:spPr>
          <a:xfrm>
            <a:off x="905116" y="824805"/>
            <a:ext cx="315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Global architecture: Physical architecture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6F64A13A-6CC9-4675-8058-ECC741093F0C}"/>
              </a:ext>
            </a:extLst>
          </p:cNvPr>
          <p:cNvSpPr/>
          <p:nvPr/>
        </p:nvSpPr>
        <p:spPr>
          <a:xfrm rot="2700000">
            <a:off x="1191851" y="470951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F60B1419-63F1-476C-BB07-65730298506B}"/>
              </a:ext>
            </a:extLst>
          </p:cNvPr>
          <p:cNvGrpSpPr/>
          <p:nvPr/>
        </p:nvGrpSpPr>
        <p:grpSpPr>
          <a:xfrm>
            <a:off x="4426857" y="4786987"/>
            <a:ext cx="1393372" cy="848200"/>
            <a:chOff x="4426857" y="4786987"/>
            <a:chExt cx="1393372" cy="848200"/>
          </a:xfrm>
        </p:grpSpPr>
        <p:sp>
          <p:nvSpPr>
            <p:cNvPr id="38" name="Freeform 78">
              <a:extLst>
                <a:ext uri="{FF2B5EF4-FFF2-40B4-BE49-F238E27FC236}">
                  <a16:creationId xmlns="" xmlns:a16="http://schemas.microsoft.com/office/drawing/2014/main" id="{139976DA-C639-4565-9800-4AFE38566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3774" y="4786987"/>
              <a:ext cx="379539" cy="271099"/>
            </a:xfrm>
            <a:custGeom>
              <a:avLst/>
              <a:gdLst>
                <a:gd name="T0" fmla="*/ 0 w 224"/>
                <a:gd name="T1" fmla="*/ 0 h 160"/>
                <a:gd name="T2" fmla="*/ 0 w 224"/>
                <a:gd name="T3" fmla="*/ 160 h 160"/>
                <a:gd name="T4" fmla="*/ 224 w 224"/>
                <a:gd name="T5" fmla="*/ 160 h 160"/>
                <a:gd name="T6" fmla="*/ 224 w 224"/>
                <a:gd name="T7" fmla="*/ 0 h 160"/>
                <a:gd name="T8" fmla="*/ 0 w 224"/>
                <a:gd name="T9" fmla="*/ 0 h 160"/>
                <a:gd name="T10" fmla="*/ 216 w 224"/>
                <a:gd name="T11" fmla="*/ 152 h 160"/>
                <a:gd name="T12" fmla="*/ 8 w 224"/>
                <a:gd name="T13" fmla="*/ 152 h 160"/>
                <a:gd name="T14" fmla="*/ 8 w 224"/>
                <a:gd name="T15" fmla="*/ 134 h 160"/>
                <a:gd name="T16" fmla="*/ 74 w 224"/>
                <a:gd name="T17" fmla="*/ 66 h 160"/>
                <a:gd name="T18" fmla="*/ 135 w 224"/>
                <a:gd name="T19" fmla="*/ 127 h 160"/>
                <a:gd name="T20" fmla="*/ 135 w 224"/>
                <a:gd name="T21" fmla="*/ 127 h 160"/>
                <a:gd name="T22" fmla="*/ 139 w 224"/>
                <a:gd name="T23" fmla="*/ 130 h 160"/>
                <a:gd name="T24" fmla="*/ 179 w 224"/>
                <a:gd name="T25" fmla="*/ 89 h 160"/>
                <a:gd name="T26" fmla="*/ 216 w 224"/>
                <a:gd name="T27" fmla="*/ 125 h 160"/>
                <a:gd name="T28" fmla="*/ 216 w 224"/>
                <a:gd name="T29" fmla="*/ 125 h 160"/>
                <a:gd name="T30" fmla="*/ 216 w 224"/>
                <a:gd name="T31" fmla="*/ 152 h 160"/>
                <a:gd name="T32" fmla="*/ 216 w 224"/>
                <a:gd name="T33" fmla="*/ 114 h 160"/>
                <a:gd name="T34" fmla="*/ 179 w 224"/>
                <a:gd name="T35" fmla="*/ 78 h 160"/>
                <a:gd name="T36" fmla="*/ 175 w 224"/>
                <a:gd name="T37" fmla="*/ 82 h 160"/>
                <a:gd name="T38" fmla="*/ 175 w 224"/>
                <a:gd name="T39" fmla="*/ 82 h 160"/>
                <a:gd name="T40" fmla="*/ 139 w 224"/>
                <a:gd name="T41" fmla="*/ 119 h 160"/>
                <a:gd name="T42" fmla="*/ 74 w 224"/>
                <a:gd name="T43" fmla="*/ 55 h 160"/>
                <a:gd name="T44" fmla="*/ 69 w 224"/>
                <a:gd name="T45" fmla="*/ 61 h 160"/>
                <a:gd name="T46" fmla="*/ 69 w 224"/>
                <a:gd name="T47" fmla="*/ 61 h 160"/>
                <a:gd name="T48" fmla="*/ 8 w 224"/>
                <a:gd name="T49" fmla="*/ 122 h 160"/>
                <a:gd name="T50" fmla="*/ 8 w 224"/>
                <a:gd name="T51" fmla="*/ 8 h 160"/>
                <a:gd name="T52" fmla="*/ 216 w 224"/>
                <a:gd name="T53" fmla="*/ 8 h 160"/>
                <a:gd name="T54" fmla="*/ 216 w 224"/>
                <a:gd name="T55" fmla="*/ 114 h 160"/>
                <a:gd name="T56" fmla="*/ 146 w 224"/>
                <a:gd name="T57" fmla="*/ 76 h 160"/>
                <a:gd name="T58" fmla="*/ 146 w 224"/>
                <a:gd name="T59" fmla="*/ 76 h 160"/>
                <a:gd name="T60" fmla="*/ 168 w 224"/>
                <a:gd name="T61" fmla="*/ 54 h 160"/>
                <a:gd name="T62" fmla="*/ 168 w 224"/>
                <a:gd name="T63" fmla="*/ 54 h 160"/>
                <a:gd name="T64" fmla="*/ 146 w 224"/>
                <a:gd name="T65" fmla="*/ 32 h 160"/>
                <a:gd name="T66" fmla="*/ 146 w 224"/>
                <a:gd name="T67" fmla="*/ 32 h 160"/>
                <a:gd name="T68" fmla="*/ 124 w 224"/>
                <a:gd name="T69" fmla="*/ 54 h 160"/>
                <a:gd name="T70" fmla="*/ 124 w 224"/>
                <a:gd name="T71" fmla="*/ 54 h 160"/>
                <a:gd name="T72" fmla="*/ 146 w 224"/>
                <a:gd name="T73" fmla="*/ 76 h 160"/>
                <a:gd name="T74" fmla="*/ 132 w 224"/>
                <a:gd name="T75" fmla="*/ 54 h 160"/>
                <a:gd name="T76" fmla="*/ 146 w 224"/>
                <a:gd name="T77" fmla="*/ 40 h 160"/>
                <a:gd name="T78" fmla="*/ 146 w 224"/>
                <a:gd name="T79" fmla="*/ 40 h 160"/>
                <a:gd name="T80" fmla="*/ 160 w 224"/>
                <a:gd name="T81" fmla="*/ 54 h 160"/>
                <a:gd name="T82" fmla="*/ 160 w 224"/>
                <a:gd name="T83" fmla="*/ 54 h 160"/>
                <a:gd name="T84" fmla="*/ 146 w 224"/>
                <a:gd name="T85" fmla="*/ 68 h 160"/>
                <a:gd name="T86" fmla="*/ 146 w 224"/>
                <a:gd name="T87" fmla="*/ 68 h 160"/>
                <a:gd name="T88" fmla="*/ 132 w 224"/>
                <a:gd name="T89" fmla="*/ 5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24" y="160"/>
                    <a:pt x="224" y="160"/>
                    <a:pt x="224" y="160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0" y="0"/>
                  </a:lnTo>
                  <a:close/>
                  <a:moveTo>
                    <a:pt x="216" y="152"/>
                  </a:moveTo>
                  <a:cubicBezTo>
                    <a:pt x="8" y="152"/>
                    <a:pt x="8" y="152"/>
                    <a:pt x="8" y="152"/>
                  </a:cubicBezTo>
                  <a:cubicBezTo>
                    <a:pt x="8" y="134"/>
                    <a:pt x="8" y="134"/>
                    <a:pt x="8" y="134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216" y="125"/>
                    <a:pt x="216" y="125"/>
                    <a:pt x="216" y="125"/>
                  </a:cubicBezTo>
                  <a:cubicBezTo>
                    <a:pt x="216" y="125"/>
                    <a:pt x="216" y="125"/>
                    <a:pt x="216" y="125"/>
                  </a:cubicBezTo>
                  <a:lnTo>
                    <a:pt x="216" y="152"/>
                  </a:lnTo>
                  <a:close/>
                  <a:moveTo>
                    <a:pt x="216" y="114"/>
                  </a:moveTo>
                  <a:cubicBezTo>
                    <a:pt x="179" y="78"/>
                    <a:pt x="179" y="78"/>
                    <a:pt x="179" y="78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16" y="8"/>
                    <a:pt x="216" y="8"/>
                    <a:pt x="216" y="8"/>
                  </a:cubicBezTo>
                  <a:lnTo>
                    <a:pt x="216" y="114"/>
                  </a:lnTo>
                  <a:close/>
                  <a:moveTo>
                    <a:pt x="146" y="76"/>
                  </a:moveTo>
                  <a:cubicBezTo>
                    <a:pt x="146" y="76"/>
                    <a:pt x="146" y="76"/>
                    <a:pt x="146" y="76"/>
                  </a:cubicBezTo>
                  <a:cubicBezTo>
                    <a:pt x="158" y="76"/>
                    <a:pt x="168" y="66"/>
                    <a:pt x="168" y="54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8" y="42"/>
                    <a:pt x="158" y="32"/>
                    <a:pt x="146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34" y="32"/>
                    <a:pt x="124" y="42"/>
                    <a:pt x="124" y="54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4" y="66"/>
                    <a:pt x="134" y="76"/>
                    <a:pt x="146" y="76"/>
                  </a:cubicBezTo>
                  <a:close/>
                  <a:moveTo>
                    <a:pt x="132" y="54"/>
                  </a:moveTo>
                  <a:cubicBezTo>
                    <a:pt x="132" y="46"/>
                    <a:pt x="138" y="40"/>
                    <a:pt x="146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54" y="40"/>
                    <a:pt x="160" y="46"/>
                    <a:pt x="160" y="54"/>
                  </a:cubicBezTo>
                  <a:cubicBezTo>
                    <a:pt x="160" y="54"/>
                    <a:pt x="160" y="54"/>
                    <a:pt x="160" y="54"/>
                  </a:cubicBezTo>
                  <a:cubicBezTo>
                    <a:pt x="160" y="62"/>
                    <a:pt x="154" y="68"/>
                    <a:pt x="146" y="68"/>
                  </a:cubicBezTo>
                  <a:cubicBezTo>
                    <a:pt x="146" y="68"/>
                    <a:pt x="146" y="68"/>
                    <a:pt x="146" y="68"/>
                  </a:cubicBezTo>
                  <a:cubicBezTo>
                    <a:pt x="138" y="68"/>
                    <a:pt x="132" y="62"/>
                    <a:pt x="132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AAF9B44A-2531-48F4-9B51-67E3CDCEF7D2}"/>
                </a:ext>
              </a:extLst>
            </p:cNvPr>
            <p:cNvSpPr txBox="1"/>
            <p:nvPr/>
          </p:nvSpPr>
          <p:spPr>
            <a:xfrm>
              <a:off x="4426857" y="5155056"/>
              <a:ext cx="13933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50" dirty="0" err="1">
                  <a:solidFill>
                    <a:schemeClr val="bg1"/>
                  </a:solidFill>
                </a:rPr>
                <a:t>Sed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ut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perspiciatis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unde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omnis</a:t>
              </a:r>
              <a:r>
                <a:rPr lang="en-US" sz="105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23" name="Picture 736457088">
            <a:extLst>
              <a:ext uri="{FF2B5EF4-FFF2-40B4-BE49-F238E27FC236}">
                <a16:creationId xmlns="" xmlns:a16="http://schemas.microsoft.com/office/drawing/2014/main" id="{FF9546F1-1A9C-48BC-9A0D-E35B87B53963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 cstate="print"/>
          <a:srcRect t="1964" b="1964"/>
          <a:stretch>
            <a:fillRect/>
          </a:stretch>
        </p:blipFill>
        <p:spPr bwMode="auto">
          <a:xfrm>
            <a:off x="1782493" y="1919273"/>
            <a:ext cx="9584445" cy="449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AC1946D-7F16-468C-983E-91551D73492B}"/>
              </a:ext>
            </a:extLst>
          </p:cNvPr>
          <p:cNvSpPr txBox="1"/>
          <p:nvPr/>
        </p:nvSpPr>
        <p:spPr>
          <a:xfrm>
            <a:off x="11613005" y="6334780"/>
            <a:ext cx="80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13</a:t>
            </a:r>
            <a:endParaRPr lang="ar-SA" sz="2800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47992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6767"/>
          </a:xfrm>
        </p:spPr>
        <p:txBody>
          <a:bodyPr>
            <a:normAutofit fontScale="90000"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architecture: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fr-F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fr-F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Une image contenant capture d’écran&#10;&#10;Description générée automatiquement">
            <a:extLst>
              <a:ext uri="{FF2B5EF4-FFF2-40B4-BE49-F238E27FC236}">
                <a16:creationId xmlns="" xmlns:a16="http://schemas.microsoft.com/office/drawing/2014/main" id="{5611F955-CF72-4414-BACD-A70F93DC3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4302" y="1747348"/>
            <a:ext cx="10291086" cy="4074504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="" xmlns:a16="http://schemas.microsoft.com/office/drawing/2014/main" id="{6AC1946D-7F16-468C-983E-91551D73492B}"/>
              </a:ext>
            </a:extLst>
          </p:cNvPr>
          <p:cNvSpPr txBox="1"/>
          <p:nvPr/>
        </p:nvSpPr>
        <p:spPr>
          <a:xfrm>
            <a:off x="11613005" y="6334780"/>
            <a:ext cx="80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14</a:t>
            </a:r>
            <a:endParaRPr lang="ar-SA" sz="2800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8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9">
            <a:extLst>
              <a:ext uri="{FF2B5EF4-FFF2-40B4-BE49-F238E27FC236}">
                <a16:creationId xmlns="" xmlns:a16="http://schemas.microsoft.com/office/drawing/2014/main" id="{A42C1651-04AA-4690-ADEC-BFC4C0A83AE6}"/>
              </a:ext>
            </a:extLst>
          </p:cNvPr>
          <p:cNvSpPr txBox="1"/>
          <p:nvPr/>
        </p:nvSpPr>
        <p:spPr>
          <a:xfrm>
            <a:off x="8228429" y="2483455"/>
            <a:ext cx="254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: Shape 50">
            <a:extLst>
              <a:ext uri="{FF2B5EF4-FFF2-40B4-BE49-F238E27FC236}">
                <a16:creationId xmlns="" xmlns:a16="http://schemas.microsoft.com/office/drawing/2014/main" id="{880AE68F-030A-4117-BA50-EC39C7BB8037}"/>
              </a:ext>
            </a:extLst>
          </p:cNvPr>
          <p:cNvSpPr/>
          <p:nvPr/>
        </p:nvSpPr>
        <p:spPr>
          <a:xfrm rot="2700000">
            <a:off x="8711707" y="2079361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="" xmlns:a16="http://schemas.microsoft.com/office/drawing/2014/main" id="{1B46519E-7DA2-4F5D-A13B-1F0FEB6FB1F1}"/>
              </a:ext>
            </a:extLst>
          </p:cNvPr>
          <p:cNvSpPr txBox="1"/>
          <p:nvPr/>
        </p:nvSpPr>
        <p:spPr>
          <a:xfrm>
            <a:off x="11502168" y="6244243"/>
            <a:ext cx="68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15</a:t>
            </a:r>
            <a:endParaRPr lang="ar-SA" sz="2800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6" y="705394"/>
            <a:ext cx="6849280" cy="5282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42C1651-04AA-4690-ADEC-BFC4C0A83AE6}"/>
              </a:ext>
            </a:extLst>
          </p:cNvPr>
          <p:cNvSpPr txBox="1"/>
          <p:nvPr/>
        </p:nvSpPr>
        <p:spPr>
          <a:xfrm>
            <a:off x="8228429" y="2483455"/>
            <a:ext cx="254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880AE68F-030A-4117-BA50-EC39C7BB8037}"/>
              </a:ext>
            </a:extLst>
          </p:cNvPr>
          <p:cNvSpPr/>
          <p:nvPr/>
        </p:nvSpPr>
        <p:spPr>
          <a:xfrm rot="2700000">
            <a:off x="8711707" y="2079361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B46519E-7DA2-4F5D-A13B-1F0FEB6FB1F1}"/>
              </a:ext>
            </a:extLst>
          </p:cNvPr>
          <p:cNvSpPr txBox="1"/>
          <p:nvPr/>
        </p:nvSpPr>
        <p:spPr>
          <a:xfrm>
            <a:off x="11502168" y="6244243"/>
            <a:ext cx="68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16</a:t>
            </a:r>
            <a:endParaRPr lang="ar-SA" sz="2800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1" y="584886"/>
            <a:ext cx="6827534" cy="57335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59395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47FA3F-4EF6-48FC-9599-A26BF0ECC7D4}"/>
              </a:ext>
            </a:extLst>
          </p:cNvPr>
          <p:cNvSpPr txBox="1"/>
          <p:nvPr/>
        </p:nvSpPr>
        <p:spPr>
          <a:xfrm>
            <a:off x="11446750" y="6334780"/>
            <a:ext cx="64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17</a:t>
            </a:r>
            <a:endParaRPr lang="ar-SA" sz="2800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  <p:sp>
        <p:nvSpPr>
          <p:cNvPr id="4" name="TextBox 49">
            <a:extLst>
              <a:ext uri="{FF2B5EF4-FFF2-40B4-BE49-F238E27FC236}">
                <a16:creationId xmlns="" xmlns:a16="http://schemas.microsoft.com/office/drawing/2014/main" id="{A42C1651-04AA-4690-ADEC-BFC4C0A83AE6}"/>
              </a:ext>
            </a:extLst>
          </p:cNvPr>
          <p:cNvSpPr txBox="1"/>
          <p:nvPr/>
        </p:nvSpPr>
        <p:spPr>
          <a:xfrm>
            <a:off x="8228429" y="2483455"/>
            <a:ext cx="254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: Shape 50">
            <a:extLst>
              <a:ext uri="{FF2B5EF4-FFF2-40B4-BE49-F238E27FC236}">
                <a16:creationId xmlns="" xmlns:a16="http://schemas.microsoft.com/office/drawing/2014/main" id="{880AE68F-030A-4117-BA50-EC39C7BB8037}"/>
              </a:ext>
            </a:extLst>
          </p:cNvPr>
          <p:cNvSpPr/>
          <p:nvPr/>
        </p:nvSpPr>
        <p:spPr>
          <a:xfrm rot="2700000">
            <a:off x="8711707" y="2079361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7" y="873172"/>
            <a:ext cx="6903377" cy="528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42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957F252-8F05-4E16-85BB-D1F81DC85950}"/>
              </a:ext>
            </a:extLst>
          </p:cNvPr>
          <p:cNvSpPr/>
          <p:nvPr/>
        </p:nvSpPr>
        <p:spPr>
          <a:xfrm>
            <a:off x="4933983" y="0"/>
            <a:ext cx="7226385" cy="6858000"/>
          </a:xfrm>
          <a:custGeom>
            <a:avLst/>
            <a:gdLst>
              <a:gd name="connsiteX0" fmla="*/ 5454735 w 7226385"/>
              <a:gd name="connsiteY0" fmla="*/ 0 h 6858000"/>
              <a:gd name="connsiteX1" fmla="*/ 7226385 w 7226385"/>
              <a:gd name="connsiteY1" fmla="*/ 0 h 6858000"/>
              <a:gd name="connsiteX2" fmla="*/ 7226385 w 7226385"/>
              <a:gd name="connsiteY2" fmla="*/ 6858000 h 6858000"/>
              <a:gd name="connsiteX3" fmla="*/ 6191315 w 7226385"/>
              <a:gd name="connsiteY3" fmla="*/ 6858000 h 6858000"/>
              <a:gd name="connsiteX4" fmla="*/ 5454735 w 7226385"/>
              <a:gd name="connsiteY4" fmla="*/ 6858000 h 6858000"/>
              <a:gd name="connsiteX5" fmla="*/ 3300855 w 7226385"/>
              <a:gd name="connsiteY5" fmla="*/ 6858000 h 6858000"/>
              <a:gd name="connsiteX6" fmla="*/ 3322173 w 7226385"/>
              <a:gd name="connsiteY6" fmla="*/ 6678924 h 6858000"/>
              <a:gd name="connsiteX7" fmla="*/ 2965745 w 7226385"/>
              <a:gd name="connsiteY7" fmla="*/ 5136823 h 6858000"/>
              <a:gd name="connsiteX8" fmla="*/ 0 w 7226385"/>
              <a:gd name="connsiteY8" fmla="*/ 1 h 6858000"/>
              <a:gd name="connsiteX9" fmla="*/ 5454735 w 7226385"/>
              <a:gd name="connsiteY9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26385" h="6858000">
                <a:moveTo>
                  <a:pt x="5454735" y="0"/>
                </a:moveTo>
                <a:lnTo>
                  <a:pt x="7226385" y="0"/>
                </a:lnTo>
                <a:lnTo>
                  <a:pt x="7226385" y="6858000"/>
                </a:lnTo>
                <a:lnTo>
                  <a:pt x="6191315" y="6858000"/>
                </a:lnTo>
                <a:lnTo>
                  <a:pt x="5454735" y="6858000"/>
                </a:lnTo>
                <a:lnTo>
                  <a:pt x="3300855" y="6858000"/>
                </a:lnTo>
                <a:lnTo>
                  <a:pt x="3322173" y="6678924"/>
                </a:lnTo>
                <a:cubicBezTo>
                  <a:pt x="3358934" y="6158756"/>
                  <a:pt x="3246102" y="5622415"/>
                  <a:pt x="2965745" y="5136823"/>
                </a:cubicBezTo>
                <a:lnTo>
                  <a:pt x="0" y="1"/>
                </a:lnTo>
                <a:lnTo>
                  <a:pt x="5454735" y="1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75000"/>
                  <a:alpha val="31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BEBF18A0-EFC6-48FF-B98E-377F6D747AFB}"/>
              </a:ext>
            </a:extLst>
          </p:cNvPr>
          <p:cNvSpPr/>
          <p:nvPr/>
        </p:nvSpPr>
        <p:spPr>
          <a:xfrm rot="2700000">
            <a:off x="7924582" y="1024110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8156" y="156755"/>
            <a:ext cx="4382109" cy="971877"/>
            <a:chOff x="1592922" y="694005"/>
            <a:chExt cx="4382109" cy="97187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4169CA42-C923-4029-BEAC-2FD933198D80}"/>
                </a:ext>
              </a:extLst>
            </p:cNvPr>
            <p:cNvSpPr/>
            <p:nvPr/>
          </p:nvSpPr>
          <p:spPr>
            <a:xfrm rot="18900000">
              <a:off x="5003154" y="694005"/>
              <a:ext cx="971877" cy="971877"/>
            </a:xfrm>
            <a:prstGeom prst="roundRect">
              <a:avLst>
                <a:gd name="adj" fmla="val 37450"/>
              </a:avLst>
            </a:prstGeom>
            <a:solidFill>
              <a:schemeClr val="bg1"/>
            </a:solidFill>
            <a:ln w="63500">
              <a:noFill/>
            </a:ln>
            <a:effectLst>
              <a:outerShdw blurRad="317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953EB84-2F57-4353-B4CC-158CA8D26DD2}"/>
                </a:ext>
              </a:extLst>
            </p:cNvPr>
            <p:cNvSpPr txBox="1"/>
            <p:nvPr/>
          </p:nvSpPr>
          <p:spPr>
            <a:xfrm>
              <a:off x="1592922" y="901407"/>
              <a:ext cx="3177579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i="1" dirty="0">
                  <a:latin typeface="Times New Roman" panose="02020603050405020304" pitchFamily="18" charset="0"/>
                  <a:ea typeface="Avenir Roman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95332" y="942444"/>
              <a:ext cx="51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Avenir Book" charset="0"/>
                  <a:cs typeface="Times New Roman" panose="02020603050405020304" pitchFamily="18" charset="0"/>
                </a:rPr>
                <a:t>1</a:t>
              </a:r>
              <a:endParaRPr lang="ar-SA" sz="2800" dirty="0">
                <a:solidFill>
                  <a:schemeClr val="accent2"/>
                </a:solidFill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1086910"/>
            <a:ext cx="5836403" cy="896431"/>
            <a:chOff x="883238" y="2001310"/>
            <a:chExt cx="5836403" cy="89643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="" xmlns:a16="http://schemas.microsoft.com/office/drawing/2014/main" id="{ECC8AFA4-A810-47AE-891C-B15E10DC190E}"/>
                </a:ext>
              </a:extLst>
            </p:cNvPr>
            <p:cNvSpPr/>
            <p:nvPr/>
          </p:nvSpPr>
          <p:spPr>
            <a:xfrm rot="18900000">
              <a:off x="5861752" y="2001310"/>
              <a:ext cx="857889" cy="896431"/>
            </a:xfrm>
            <a:prstGeom prst="roundRect">
              <a:avLst>
                <a:gd name="adj" fmla="val 37450"/>
              </a:avLst>
            </a:prstGeom>
            <a:solidFill>
              <a:schemeClr val="bg1"/>
            </a:solidFill>
            <a:ln w="63500">
              <a:noFill/>
            </a:ln>
            <a:effectLst>
              <a:outerShdw blurRad="317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4926E83-4CF2-4C4E-A2F3-BCD60A42E1E1}"/>
                </a:ext>
              </a:extLst>
            </p:cNvPr>
            <p:cNvSpPr txBox="1"/>
            <p:nvPr/>
          </p:nvSpPr>
          <p:spPr>
            <a:xfrm>
              <a:off x="883238" y="2150048"/>
              <a:ext cx="466167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i="1" dirty="0">
                  <a:latin typeface="Times New Roman" panose="02020603050405020304" pitchFamily="18" charset="0"/>
                  <a:ea typeface="Avenir Roman" charset="0"/>
                  <a:cs typeface="Times New Roman" panose="02020603050405020304" pitchFamily="18" charset="0"/>
                </a:rPr>
                <a:t>Project </a:t>
              </a:r>
              <a:r>
                <a:rPr lang="en-US" sz="2400" i="1" dirty="0" smtClean="0">
                  <a:latin typeface="Times New Roman" panose="02020603050405020304" pitchFamily="18" charset="0"/>
                  <a:ea typeface="Avenir Roman" charset="0"/>
                  <a:cs typeface="Times New Roman" panose="02020603050405020304" pitchFamily="18" charset="0"/>
                </a:rPr>
                <a:t>Context </a:t>
              </a:r>
              <a:endParaRPr lang="en-US" sz="2400" i="1" dirty="0">
                <a:latin typeface="Times New Roman" panose="02020603050405020304" pitchFamily="18" charset="0"/>
                <a:ea typeface="Avenir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44121" y="2176513"/>
              <a:ext cx="51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Avenir Book" charset="0"/>
                  <a:cs typeface="Times New Roman" panose="02020603050405020304" pitchFamily="18" charset="0"/>
                </a:rPr>
                <a:t>2</a:t>
              </a:r>
              <a:endParaRPr lang="ar-SA" sz="2800" dirty="0">
                <a:solidFill>
                  <a:schemeClr val="accent2"/>
                </a:solidFill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97484" y="1907176"/>
            <a:ext cx="5117032" cy="838254"/>
            <a:chOff x="2342513" y="3079734"/>
            <a:chExt cx="5117032" cy="101967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="" xmlns:a16="http://schemas.microsoft.com/office/drawing/2014/main" id="{B5ED1649-370C-4A1F-B95B-3976A06C4E2B}"/>
                </a:ext>
              </a:extLst>
            </p:cNvPr>
            <p:cNvSpPr/>
            <p:nvPr/>
          </p:nvSpPr>
          <p:spPr>
            <a:xfrm rot="18900000">
              <a:off x="6487668" y="3079734"/>
              <a:ext cx="971877" cy="971877"/>
            </a:xfrm>
            <a:prstGeom prst="roundRect">
              <a:avLst>
                <a:gd name="adj" fmla="val 37450"/>
              </a:avLst>
            </a:prstGeom>
            <a:solidFill>
              <a:schemeClr val="bg1"/>
            </a:solidFill>
            <a:ln w="63500">
              <a:noFill/>
            </a:ln>
            <a:effectLst>
              <a:outerShdw blurRad="317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534D1DA7-A8B3-43FE-AD2F-7F39D29A902B}"/>
                </a:ext>
              </a:extLst>
            </p:cNvPr>
            <p:cNvSpPr txBox="1"/>
            <p:nvPr/>
          </p:nvSpPr>
          <p:spPr>
            <a:xfrm>
              <a:off x="2342513" y="3495008"/>
              <a:ext cx="4018387" cy="604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i="1" dirty="0" smtClean="0">
                  <a:latin typeface="Times New Roman" panose="02020603050405020304" pitchFamily="18" charset="0"/>
                  <a:ea typeface="Avenir Roman" charset="0"/>
                  <a:cs typeface="Times New Roman" panose="02020603050405020304" pitchFamily="18" charset="0"/>
                </a:rPr>
                <a:t>Problematic</a:t>
              </a:r>
              <a:endParaRPr lang="en-US" sz="2400" i="1" dirty="0">
                <a:latin typeface="Times New Roman" panose="02020603050405020304" pitchFamily="18" charset="0"/>
                <a:ea typeface="Avenir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62068" y="3444056"/>
              <a:ext cx="51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Avenir Book" charset="0"/>
                  <a:cs typeface="Times New Roman" panose="02020603050405020304" pitchFamily="18" charset="0"/>
                </a:rPr>
                <a:t>3</a:t>
              </a:r>
              <a:endParaRPr lang="ar-SA" sz="2800" dirty="0">
                <a:solidFill>
                  <a:schemeClr val="accent2"/>
                </a:solidFill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45441" y="2710567"/>
            <a:ext cx="5463146" cy="971877"/>
            <a:chOff x="2635116" y="4468543"/>
            <a:chExt cx="5463146" cy="97187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="" xmlns:a16="http://schemas.microsoft.com/office/drawing/2014/main" id="{68EA8106-0C1A-48BC-9D9C-61FB9235A5A6}"/>
                </a:ext>
              </a:extLst>
            </p:cNvPr>
            <p:cNvSpPr/>
            <p:nvPr/>
          </p:nvSpPr>
          <p:spPr>
            <a:xfrm rot="18900000">
              <a:off x="7126385" y="4468543"/>
              <a:ext cx="971877" cy="971877"/>
            </a:xfrm>
            <a:prstGeom prst="roundRect">
              <a:avLst>
                <a:gd name="adj" fmla="val 37450"/>
              </a:avLst>
            </a:prstGeom>
            <a:solidFill>
              <a:schemeClr val="bg1"/>
            </a:solidFill>
            <a:ln w="63500">
              <a:noFill/>
            </a:ln>
            <a:effectLst>
              <a:outerShdw blurRad="317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6661A553-DB78-4FB0-AD66-C56817AF830D}"/>
                </a:ext>
              </a:extLst>
            </p:cNvPr>
            <p:cNvSpPr txBox="1"/>
            <p:nvPr/>
          </p:nvSpPr>
          <p:spPr>
            <a:xfrm>
              <a:off x="2635116" y="4753187"/>
              <a:ext cx="4175387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i="1" dirty="0" smtClean="0">
                  <a:latin typeface="Times New Roman" panose="02020603050405020304" pitchFamily="18" charset="0"/>
                  <a:ea typeface="Avenir Roman" charset="0"/>
                  <a:cs typeface="Times New Roman" panose="02020603050405020304" pitchFamily="18" charset="0"/>
                </a:rPr>
                <a:t>Study of  the existing </a:t>
              </a:r>
              <a:endParaRPr lang="en-US" sz="2400" i="1" dirty="0">
                <a:latin typeface="Times New Roman" panose="02020603050405020304" pitchFamily="18" charset="0"/>
                <a:ea typeface="Avenir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9257" y="4692871"/>
              <a:ext cx="51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Avenir Book" charset="0"/>
                  <a:cs typeface="Times New Roman" panose="02020603050405020304" pitchFamily="18" charset="0"/>
                </a:rPr>
                <a:t>4</a:t>
              </a:r>
              <a:endParaRPr lang="ar-SA" sz="2800" dirty="0">
                <a:solidFill>
                  <a:schemeClr val="accent2"/>
                </a:solidFill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E27718-4A02-493E-BDA5-BFE9CB9BB3CC}"/>
              </a:ext>
            </a:extLst>
          </p:cNvPr>
          <p:cNvSpPr txBox="1"/>
          <p:nvPr/>
        </p:nvSpPr>
        <p:spPr>
          <a:xfrm>
            <a:off x="8058501" y="1360477"/>
            <a:ext cx="36597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grpSp>
        <p:nvGrpSpPr>
          <p:cNvPr id="23" name="Group 3"/>
          <p:cNvGrpSpPr/>
          <p:nvPr/>
        </p:nvGrpSpPr>
        <p:grpSpPr>
          <a:xfrm>
            <a:off x="2312032" y="3663207"/>
            <a:ext cx="5130096" cy="971877"/>
            <a:chOff x="2342513" y="3210363"/>
            <a:chExt cx="5130096" cy="971877"/>
          </a:xfrm>
        </p:grpSpPr>
        <p:sp>
          <p:nvSpPr>
            <p:cNvPr id="24" name="Rectangle: Rounded Corners 20">
              <a:extLst>
                <a:ext uri="{FF2B5EF4-FFF2-40B4-BE49-F238E27FC236}">
                  <a16:creationId xmlns="" xmlns:a16="http://schemas.microsoft.com/office/drawing/2014/main" id="{B5ED1649-370C-4A1F-B95B-3976A06C4E2B}"/>
                </a:ext>
              </a:extLst>
            </p:cNvPr>
            <p:cNvSpPr/>
            <p:nvPr/>
          </p:nvSpPr>
          <p:spPr>
            <a:xfrm rot="18900000">
              <a:off x="6500732" y="3210363"/>
              <a:ext cx="971877" cy="971877"/>
            </a:xfrm>
            <a:prstGeom prst="roundRect">
              <a:avLst>
                <a:gd name="adj" fmla="val 37450"/>
              </a:avLst>
            </a:prstGeom>
            <a:solidFill>
              <a:schemeClr val="bg1"/>
            </a:solidFill>
            <a:ln w="63500">
              <a:noFill/>
            </a:ln>
            <a:effectLst>
              <a:outerShdw blurRad="317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41">
              <a:extLst>
                <a:ext uri="{FF2B5EF4-FFF2-40B4-BE49-F238E27FC236}">
                  <a16:creationId xmlns="" xmlns:a16="http://schemas.microsoft.com/office/drawing/2014/main" id="{534D1DA7-A8B3-43FE-AD2F-7F39D29A902B}"/>
                </a:ext>
              </a:extLst>
            </p:cNvPr>
            <p:cNvSpPr txBox="1"/>
            <p:nvPr/>
          </p:nvSpPr>
          <p:spPr>
            <a:xfrm>
              <a:off x="2342513" y="3495008"/>
              <a:ext cx="4018387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i="1" dirty="0" smtClean="0">
                  <a:latin typeface="Times New Roman" panose="02020603050405020304" pitchFamily="18" charset="0"/>
                  <a:ea typeface="Avenir Roman" charset="0"/>
                  <a:cs typeface="Times New Roman" panose="02020603050405020304" pitchFamily="18" charset="0"/>
                </a:rPr>
                <a:t>Proposed Solution</a:t>
              </a:r>
              <a:endParaRPr lang="en-US" sz="2400" i="1" dirty="0">
                <a:latin typeface="Times New Roman" panose="02020603050405020304" pitchFamily="18" charset="0"/>
                <a:ea typeface="Avenir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74"/>
            <p:cNvSpPr txBox="1"/>
            <p:nvPr/>
          </p:nvSpPr>
          <p:spPr>
            <a:xfrm>
              <a:off x="6762068" y="3444056"/>
              <a:ext cx="51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>
                  <a:solidFill>
                    <a:schemeClr val="accent2"/>
                  </a:solidFill>
                  <a:latin typeface="Times New Roman" panose="02020603050405020304" pitchFamily="18" charset="0"/>
                  <a:ea typeface="Avenir Book" charset="0"/>
                  <a:cs typeface="Times New Roman" panose="02020603050405020304" pitchFamily="18" charset="0"/>
                </a:rPr>
                <a:t>5</a:t>
              </a:r>
              <a:endParaRPr lang="ar-SA" sz="2800" dirty="0">
                <a:solidFill>
                  <a:schemeClr val="accent2"/>
                </a:solidFill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Espace réservé pour une image  27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31" name="Group 3"/>
          <p:cNvGrpSpPr/>
          <p:nvPr/>
        </p:nvGrpSpPr>
        <p:grpSpPr>
          <a:xfrm>
            <a:off x="1828799" y="4607605"/>
            <a:ext cx="6092646" cy="1129959"/>
            <a:chOff x="1743558" y="3309143"/>
            <a:chExt cx="5656603" cy="1105992"/>
          </a:xfrm>
        </p:grpSpPr>
        <p:sp>
          <p:nvSpPr>
            <p:cNvPr id="32" name="Rectangle: Rounded Corners 20">
              <a:extLst>
                <a:ext uri="{FF2B5EF4-FFF2-40B4-BE49-F238E27FC236}">
                  <a16:creationId xmlns="" xmlns:a16="http://schemas.microsoft.com/office/drawing/2014/main" id="{B5ED1649-370C-4A1F-B95B-3976A06C4E2B}"/>
                </a:ext>
              </a:extLst>
            </p:cNvPr>
            <p:cNvSpPr/>
            <p:nvPr/>
          </p:nvSpPr>
          <p:spPr>
            <a:xfrm rot="18900000">
              <a:off x="6539544" y="3309143"/>
              <a:ext cx="860617" cy="904733"/>
            </a:xfrm>
            <a:prstGeom prst="roundRect">
              <a:avLst>
                <a:gd name="adj" fmla="val 37450"/>
              </a:avLst>
            </a:prstGeom>
            <a:solidFill>
              <a:schemeClr val="bg1"/>
            </a:solidFill>
            <a:ln w="63500">
              <a:noFill/>
            </a:ln>
            <a:effectLst>
              <a:outerShdw blurRad="317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41">
              <a:extLst>
                <a:ext uri="{FF2B5EF4-FFF2-40B4-BE49-F238E27FC236}">
                  <a16:creationId xmlns="" xmlns:a16="http://schemas.microsoft.com/office/drawing/2014/main" id="{534D1DA7-A8B3-43FE-AD2F-7F39D29A902B}"/>
                </a:ext>
              </a:extLst>
            </p:cNvPr>
            <p:cNvSpPr txBox="1"/>
            <p:nvPr/>
          </p:nvSpPr>
          <p:spPr>
            <a:xfrm>
              <a:off x="1743558" y="3495009"/>
              <a:ext cx="4617342" cy="920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i="1" dirty="0" smtClean="0">
                  <a:latin typeface="Times New Roman" panose="02020603050405020304" pitchFamily="18" charset="0"/>
                  <a:ea typeface="Avenir Roman" charset="0"/>
                  <a:cs typeface="Times New Roman" panose="02020603050405020304" pitchFamily="18" charset="0"/>
                </a:rPr>
                <a:t>Functional &amp; Non Functional Requirement</a:t>
              </a:r>
              <a:endParaRPr lang="en-US" sz="2400" i="1" dirty="0">
                <a:latin typeface="Times New Roman" panose="02020603050405020304" pitchFamily="18" charset="0"/>
                <a:ea typeface="Avenir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74"/>
            <p:cNvSpPr txBox="1"/>
            <p:nvPr/>
          </p:nvSpPr>
          <p:spPr>
            <a:xfrm>
              <a:off x="6709816" y="3444056"/>
              <a:ext cx="51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>
                  <a:solidFill>
                    <a:schemeClr val="accent2"/>
                  </a:solidFill>
                  <a:latin typeface="Times New Roman" panose="02020603050405020304" pitchFamily="18" charset="0"/>
                  <a:ea typeface="Avenir Book" charset="0"/>
                  <a:cs typeface="Times New Roman" panose="02020603050405020304" pitchFamily="18" charset="0"/>
                </a:rPr>
                <a:t>6</a:t>
              </a:r>
              <a:endParaRPr lang="ar-SA" sz="2800" dirty="0">
                <a:solidFill>
                  <a:schemeClr val="accent2"/>
                </a:solidFill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"/>
          <p:cNvGrpSpPr/>
          <p:nvPr/>
        </p:nvGrpSpPr>
        <p:grpSpPr>
          <a:xfrm>
            <a:off x="3256915" y="5585677"/>
            <a:ext cx="5130096" cy="854311"/>
            <a:chOff x="2342513" y="3210363"/>
            <a:chExt cx="5130096" cy="971877"/>
          </a:xfrm>
        </p:grpSpPr>
        <p:sp>
          <p:nvSpPr>
            <p:cNvPr id="38" name="Rectangle: Rounded Corners 20">
              <a:extLst>
                <a:ext uri="{FF2B5EF4-FFF2-40B4-BE49-F238E27FC236}">
                  <a16:creationId xmlns="" xmlns:a16="http://schemas.microsoft.com/office/drawing/2014/main" id="{B5ED1649-370C-4A1F-B95B-3976A06C4E2B}"/>
                </a:ext>
              </a:extLst>
            </p:cNvPr>
            <p:cNvSpPr/>
            <p:nvPr/>
          </p:nvSpPr>
          <p:spPr>
            <a:xfrm rot="18900000">
              <a:off x="6500732" y="3210363"/>
              <a:ext cx="971877" cy="971877"/>
            </a:xfrm>
            <a:prstGeom prst="roundRect">
              <a:avLst>
                <a:gd name="adj" fmla="val 37450"/>
              </a:avLst>
            </a:prstGeom>
            <a:solidFill>
              <a:schemeClr val="bg1"/>
            </a:solidFill>
            <a:ln w="63500">
              <a:noFill/>
            </a:ln>
            <a:effectLst>
              <a:outerShdw blurRad="317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41">
              <a:extLst>
                <a:ext uri="{FF2B5EF4-FFF2-40B4-BE49-F238E27FC236}">
                  <a16:creationId xmlns="" xmlns:a16="http://schemas.microsoft.com/office/drawing/2014/main" id="{534D1DA7-A8B3-43FE-AD2F-7F39D29A902B}"/>
                </a:ext>
              </a:extLst>
            </p:cNvPr>
            <p:cNvSpPr txBox="1"/>
            <p:nvPr/>
          </p:nvSpPr>
          <p:spPr>
            <a:xfrm>
              <a:off x="2342513" y="3495008"/>
              <a:ext cx="4018387" cy="565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i="1" dirty="0" smtClean="0">
                  <a:latin typeface="Times New Roman" panose="02020603050405020304" pitchFamily="18" charset="0"/>
                  <a:ea typeface="Avenir Roman" charset="0"/>
                  <a:cs typeface="Times New Roman" panose="02020603050405020304" pitchFamily="18" charset="0"/>
                </a:rPr>
                <a:t>Prototypes</a:t>
              </a:r>
              <a:endParaRPr lang="en-US" sz="2400" i="1" dirty="0">
                <a:latin typeface="Times New Roman" panose="02020603050405020304" pitchFamily="18" charset="0"/>
                <a:ea typeface="Avenir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74"/>
            <p:cNvSpPr txBox="1"/>
            <p:nvPr/>
          </p:nvSpPr>
          <p:spPr>
            <a:xfrm>
              <a:off x="6709816" y="3444056"/>
              <a:ext cx="510656" cy="623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>
                  <a:solidFill>
                    <a:schemeClr val="accent2"/>
                  </a:solidFill>
                  <a:latin typeface="Times New Roman" panose="02020603050405020304" pitchFamily="18" charset="0"/>
                  <a:ea typeface="Avenir Book" charset="0"/>
                  <a:cs typeface="Times New Roman" panose="02020603050405020304" pitchFamily="18" charset="0"/>
                </a:rPr>
                <a:t>7</a:t>
              </a:r>
              <a:endParaRPr lang="ar-SA" sz="2800" dirty="0">
                <a:solidFill>
                  <a:schemeClr val="accent2"/>
                </a:solidFill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3" name="Picture Placeholder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79" r="28979"/>
          <a:stretch>
            <a:fillRect/>
          </a:stretch>
        </p:blipFill>
        <p:spPr>
          <a:xfrm>
            <a:off x="4965615" y="13756"/>
            <a:ext cx="7208446" cy="6858000"/>
          </a:xfrm>
          <a:custGeom>
            <a:avLst/>
            <a:gdLst>
              <a:gd name="connsiteX0" fmla="*/ 5797635 w 7226385"/>
              <a:gd name="connsiteY0" fmla="*/ 0 h 6858000"/>
              <a:gd name="connsiteX1" fmla="*/ 7226385 w 7226385"/>
              <a:gd name="connsiteY1" fmla="*/ 0 h 6858000"/>
              <a:gd name="connsiteX2" fmla="*/ 7226385 w 7226385"/>
              <a:gd name="connsiteY2" fmla="*/ 6857999 h 6858000"/>
              <a:gd name="connsiteX3" fmla="*/ 6191315 w 7226385"/>
              <a:gd name="connsiteY3" fmla="*/ 6857999 h 6858000"/>
              <a:gd name="connsiteX4" fmla="*/ 6191315 w 7226385"/>
              <a:gd name="connsiteY4" fmla="*/ 6858000 h 6858000"/>
              <a:gd name="connsiteX5" fmla="*/ 3300855 w 7226385"/>
              <a:gd name="connsiteY5" fmla="*/ 6858000 h 6858000"/>
              <a:gd name="connsiteX6" fmla="*/ 3322173 w 7226385"/>
              <a:gd name="connsiteY6" fmla="*/ 6678924 h 6858000"/>
              <a:gd name="connsiteX7" fmla="*/ 2965745 w 7226385"/>
              <a:gd name="connsiteY7" fmla="*/ 5136823 h 6858000"/>
              <a:gd name="connsiteX8" fmla="*/ 0 w 7226385"/>
              <a:gd name="connsiteY8" fmla="*/ 1 h 6858000"/>
              <a:gd name="connsiteX9" fmla="*/ 5797635 w 7226385"/>
              <a:gd name="connsiteY9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26385" h="6858000">
                <a:moveTo>
                  <a:pt x="5797635" y="0"/>
                </a:moveTo>
                <a:lnTo>
                  <a:pt x="7226385" y="0"/>
                </a:lnTo>
                <a:lnTo>
                  <a:pt x="7226385" y="6857999"/>
                </a:lnTo>
                <a:lnTo>
                  <a:pt x="6191315" y="6857999"/>
                </a:lnTo>
                <a:lnTo>
                  <a:pt x="6191315" y="6858000"/>
                </a:lnTo>
                <a:lnTo>
                  <a:pt x="3300855" y="6858000"/>
                </a:lnTo>
                <a:lnTo>
                  <a:pt x="3322173" y="6678924"/>
                </a:lnTo>
                <a:cubicBezTo>
                  <a:pt x="3358934" y="6158756"/>
                  <a:pt x="3246102" y="5622415"/>
                  <a:pt x="2965745" y="5136823"/>
                </a:cubicBezTo>
                <a:lnTo>
                  <a:pt x="0" y="1"/>
                </a:lnTo>
                <a:lnTo>
                  <a:pt x="5797635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="" xmlns:p14="http://schemas.microsoft.com/office/powerpoint/2010/main" val="10218928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42C1651-04AA-4690-ADEC-BFC4C0A83AE6}"/>
              </a:ext>
            </a:extLst>
          </p:cNvPr>
          <p:cNvSpPr txBox="1"/>
          <p:nvPr/>
        </p:nvSpPr>
        <p:spPr>
          <a:xfrm>
            <a:off x="8228429" y="2483455"/>
            <a:ext cx="234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880AE68F-030A-4117-BA50-EC39C7BB8037}"/>
              </a:ext>
            </a:extLst>
          </p:cNvPr>
          <p:cNvSpPr/>
          <p:nvPr/>
        </p:nvSpPr>
        <p:spPr>
          <a:xfrm rot="2700000">
            <a:off x="8711707" y="2079361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B46519E-7DA2-4F5D-A13B-1F0FEB6FB1F1}"/>
              </a:ext>
            </a:extLst>
          </p:cNvPr>
          <p:cNvSpPr txBox="1"/>
          <p:nvPr/>
        </p:nvSpPr>
        <p:spPr>
          <a:xfrm>
            <a:off x="11502168" y="6244243"/>
            <a:ext cx="689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18</a:t>
            </a:r>
          </a:p>
          <a:p>
            <a:endParaRPr lang="ar-SA" sz="2800" dirty="0">
              <a:solidFill>
                <a:schemeClr val="accent2"/>
              </a:solidFill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6" y="1021533"/>
            <a:ext cx="6820387" cy="52227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04451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1F9693F-477C-4A9C-A81D-FDDBD9FD981B}"/>
              </a:ext>
            </a:extLst>
          </p:cNvPr>
          <p:cNvSpPr/>
          <p:nvPr/>
        </p:nvSpPr>
        <p:spPr>
          <a:xfrm rot="13500000">
            <a:off x="2315042" y="1865232"/>
            <a:ext cx="7575911" cy="7638994"/>
          </a:xfrm>
          <a:custGeom>
            <a:avLst/>
            <a:gdLst>
              <a:gd name="connsiteX0" fmla="*/ 6713915 w 7575911"/>
              <a:gd name="connsiteY0" fmla="*/ 6776998 h 7638994"/>
              <a:gd name="connsiteX1" fmla="*/ 4632873 w 7575911"/>
              <a:gd name="connsiteY1" fmla="*/ 7638994 h 7638994"/>
              <a:gd name="connsiteX2" fmla="*/ 2660370 w 7575911"/>
              <a:gd name="connsiteY2" fmla="*/ 7638994 h 7638994"/>
              <a:gd name="connsiteX3" fmla="*/ 72541 w 7575911"/>
              <a:gd name="connsiteY3" fmla="*/ 6098783 h 7638994"/>
              <a:gd name="connsiteX4" fmla="*/ 0 w 7575911"/>
              <a:gd name="connsiteY4" fmla="*/ 5948198 h 7638994"/>
              <a:gd name="connsiteX5" fmla="*/ 5948198 w 7575911"/>
              <a:gd name="connsiteY5" fmla="*/ 0 h 7638994"/>
              <a:gd name="connsiteX6" fmla="*/ 6035700 w 7575911"/>
              <a:gd name="connsiteY6" fmla="*/ 42152 h 7638994"/>
              <a:gd name="connsiteX7" fmla="*/ 7575911 w 7575911"/>
              <a:gd name="connsiteY7" fmla="*/ 2629981 h 7638994"/>
              <a:gd name="connsiteX8" fmla="*/ 7575911 w 7575911"/>
              <a:gd name="connsiteY8" fmla="*/ 4695956 h 7638994"/>
              <a:gd name="connsiteX9" fmla="*/ 6713915 w 7575911"/>
              <a:gd name="connsiteY9" fmla="*/ 6776998 h 76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5911" h="7638994">
                <a:moveTo>
                  <a:pt x="6713915" y="6776998"/>
                </a:moveTo>
                <a:cubicBezTo>
                  <a:pt x="6181330" y="7309583"/>
                  <a:pt x="5445570" y="7638994"/>
                  <a:pt x="4632873" y="7638994"/>
                </a:cubicBezTo>
                <a:lnTo>
                  <a:pt x="2660370" y="7638994"/>
                </a:lnTo>
                <a:cubicBezTo>
                  <a:pt x="1542911" y="7638994"/>
                  <a:pt x="570913" y="7016202"/>
                  <a:pt x="72541" y="6098783"/>
                </a:cubicBezTo>
                <a:lnTo>
                  <a:pt x="0" y="5948198"/>
                </a:lnTo>
                <a:lnTo>
                  <a:pt x="5948198" y="0"/>
                </a:lnTo>
                <a:lnTo>
                  <a:pt x="6035700" y="42152"/>
                </a:lnTo>
                <a:cubicBezTo>
                  <a:pt x="6953119" y="540524"/>
                  <a:pt x="7575911" y="1512522"/>
                  <a:pt x="7575911" y="2629981"/>
                </a:cubicBezTo>
                <a:lnTo>
                  <a:pt x="7575911" y="4695956"/>
                </a:lnTo>
                <a:cubicBezTo>
                  <a:pt x="7575911" y="5508654"/>
                  <a:pt x="7246500" y="6244413"/>
                  <a:pt x="6713915" y="6776998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2700000" scaled="1"/>
            <a:tileRect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8EF8B96-9E97-40D3-84E0-ECF7DC337DA2}"/>
              </a:ext>
            </a:extLst>
          </p:cNvPr>
          <p:cNvSpPr/>
          <p:nvPr/>
        </p:nvSpPr>
        <p:spPr>
          <a:xfrm rot="13500000">
            <a:off x="2956778" y="3043731"/>
            <a:ext cx="6270950" cy="6270950"/>
          </a:xfrm>
          <a:custGeom>
            <a:avLst/>
            <a:gdLst>
              <a:gd name="connsiteX0" fmla="*/ 5517449 w 6270950"/>
              <a:gd name="connsiteY0" fmla="*/ 5517450 h 6270950"/>
              <a:gd name="connsiteX1" fmla="*/ 3698339 w 6270950"/>
              <a:gd name="connsiteY1" fmla="*/ 6270950 h 6270950"/>
              <a:gd name="connsiteX2" fmla="*/ 1974107 w 6270950"/>
              <a:gd name="connsiteY2" fmla="*/ 6270950 h 6270950"/>
              <a:gd name="connsiteX3" fmla="*/ 154996 w 6270950"/>
              <a:gd name="connsiteY3" fmla="*/ 5517450 h 6270950"/>
              <a:gd name="connsiteX4" fmla="*/ 0 w 6270950"/>
              <a:gd name="connsiteY4" fmla="*/ 5346911 h 6270950"/>
              <a:gd name="connsiteX5" fmla="*/ 5346911 w 6270950"/>
              <a:gd name="connsiteY5" fmla="*/ 0 h 6270950"/>
              <a:gd name="connsiteX6" fmla="*/ 5517449 w 6270950"/>
              <a:gd name="connsiteY6" fmla="*/ 154997 h 6270950"/>
              <a:gd name="connsiteX7" fmla="*/ 6270950 w 6270950"/>
              <a:gd name="connsiteY7" fmla="*/ 1974107 h 6270950"/>
              <a:gd name="connsiteX8" fmla="*/ 6270949 w 6270950"/>
              <a:gd name="connsiteY8" fmla="*/ 3698339 h 6270950"/>
              <a:gd name="connsiteX9" fmla="*/ 5517449 w 6270950"/>
              <a:gd name="connsiteY9" fmla="*/ 5517450 h 627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0950" h="6270950">
                <a:moveTo>
                  <a:pt x="5517449" y="5517450"/>
                </a:moveTo>
                <a:cubicBezTo>
                  <a:pt x="5051898" y="5983001"/>
                  <a:pt x="4408745" y="6270950"/>
                  <a:pt x="3698339" y="6270950"/>
                </a:cubicBezTo>
                <a:lnTo>
                  <a:pt x="1974107" y="6270950"/>
                </a:lnTo>
                <a:cubicBezTo>
                  <a:pt x="1263700" y="6270950"/>
                  <a:pt x="620547" y="5983001"/>
                  <a:pt x="154996" y="5517450"/>
                </a:cubicBezTo>
                <a:lnTo>
                  <a:pt x="0" y="5346911"/>
                </a:lnTo>
                <a:lnTo>
                  <a:pt x="5346911" y="0"/>
                </a:lnTo>
                <a:lnTo>
                  <a:pt x="5517449" y="154997"/>
                </a:lnTo>
                <a:cubicBezTo>
                  <a:pt x="5983001" y="620547"/>
                  <a:pt x="6270950" y="1263700"/>
                  <a:pt x="6270950" y="1974107"/>
                </a:cubicBezTo>
                <a:lnTo>
                  <a:pt x="6270949" y="3698339"/>
                </a:lnTo>
                <a:cubicBezTo>
                  <a:pt x="6270949" y="4408746"/>
                  <a:pt x="5983000" y="5051899"/>
                  <a:pt x="5517449" y="551745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  <a:effectLst>
            <a:outerShdw blurRad="508000" sx="102000" sy="102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47F36FFF-D5A1-4A0B-9D86-55ADD8030340}"/>
              </a:ext>
            </a:extLst>
          </p:cNvPr>
          <p:cNvGrpSpPr/>
          <p:nvPr/>
        </p:nvGrpSpPr>
        <p:grpSpPr>
          <a:xfrm>
            <a:off x="3691856" y="4255027"/>
            <a:ext cx="4808304" cy="2156939"/>
            <a:chOff x="3691856" y="4128027"/>
            <a:chExt cx="4808304" cy="2156939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48C022C-D483-4988-930A-D685DD106637}"/>
                </a:ext>
              </a:extLst>
            </p:cNvPr>
            <p:cNvSpPr txBox="1"/>
            <p:nvPr/>
          </p:nvSpPr>
          <p:spPr>
            <a:xfrm>
              <a:off x="3691856" y="4432045"/>
              <a:ext cx="480830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</a:t>
              </a:r>
              <a:r>
                <a:rPr 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 For Your</a:t>
              </a:r>
            </a:p>
            <a:p>
              <a:pPr algn="ctr"/>
              <a:r>
                <a:rPr 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Attention 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341DA6B6-BDFE-415F-A77F-B53C4D54E3CA}"/>
                </a:ext>
              </a:extLst>
            </p:cNvPr>
            <p:cNvGrpSpPr/>
            <p:nvPr/>
          </p:nvGrpSpPr>
          <p:grpSpPr>
            <a:xfrm>
              <a:off x="5885875" y="4128027"/>
              <a:ext cx="427247" cy="2156939"/>
              <a:chOff x="5885873" y="4128027"/>
              <a:chExt cx="427247" cy="2156939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F15D8438-16EE-4BC4-8D15-08FDA4D8CF15}"/>
                  </a:ext>
                </a:extLst>
              </p:cNvPr>
              <p:cNvSpPr/>
              <p:nvPr/>
            </p:nvSpPr>
            <p:spPr>
              <a:xfrm rot="2700000">
                <a:off x="5885874" y="4128026"/>
                <a:ext cx="420250" cy="420251"/>
              </a:xfrm>
              <a:custGeom>
                <a:avLst/>
                <a:gdLst>
                  <a:gd name="connsiteX0" fmla="*/ 46911 w 543701"/>
                  <a:gd name="connsiteY0" fmla="*/ 46911 h 543702"/>
                  <a:gd name="connsiteX1" fmla="*/ 160163 w 543701"/>
                  <a:gd name="connsiteY1" fmla="*/ 0 h 543702"/>
                  <a:gd name="connsiteX2" fmla="*/ 543701 w 543701"/>
                  <a:gd name="connsiteY2" fmla="*/ 0 h 543702"/>
                  <a:gd name="connsiteX3" fmla="*/ 467191 w 543701"/>
                  <a:gd name="connsiteY3" fmla="*/ 76511 h 543702"/>
                  <a:gd name="connsiteX4" fmla="*/ 236674 w 543701"/>
                  <a:gd name="connsiteY4" fmla="*/ 76511 h 543702"/>
                  <a:gd name="connsiteX5" fmla="*/ 76511 w 543701"/>
                  <a:gd name="connsiteY5" fmla="*/ 236674 h 543702"/>
                  <a:gd name="connsiteX6" fmla="*/ 76511 w 543701"/>
                  <a:gd name="connsiteY6" fmla="*/ 467191 h 543702"/>
                  <a:gd name="connsiteX7" fmla="*/ 0 w 543701"/>
                  <a:gd name="connsiteY7" fmla="*/ 543702 h 543702"/>
                  <a:gd name="connsiteX8" fmla="*/ 0 w 543701"/>
                  <a:gd name="connsiteY8" fmla="*/ 160163 h 543702"/>
                  <a:gd name="connsiteX9" fmla="*/ 46911 w 543701"/>
                  <a:gd name="connsiteY9" fmla="*/ 46911 h 54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3701" h="543702">
                    <a:moveTo>
                      <a:pt x="46911" y="46911"/>
                    </a:moveTo>
                    <a:cubicBezTo>
                      <a:pt x="75894" y="17927"/>
                      <a:pt x="115936" y="0"/>
                      <a:pt x="160163" y="0"/>
                    </a:cubicBezTo>
                    <a:lnTo>
                      <a:pt x="543701" y="0"/>
                    </a:lnTo>
                    <a:lnTo>
                      <a:pt x="467191" y="76511"/>
                    </a:lnTo>
                    <a:lnTo>
                      <a:pt x="236674" y="76511"/>
                    </a:lnTo>
                    <a:cubicBezTo>
                      <a:pt x="148218" y="76511"/>
                      <a:pt x="76511" y="148218"/>
                      <a:pt x="76511" y="236674"/>
                    </a:cubicBezTo>
                    <a:lnTo>
                      <a:pt x="76511" y="467191"/>
                    </a:lnTo>
                    <a:lnTo>
                      <a:pt x="0" y="543702"/>
                    </a:lnTo>
                    <a:lnTo>
                      <a:pt x="0" y="160163"/>
                    </a:lnTo>
                    <a:cubicBezTo>
                      <a:pt x="0" y="115935"/>
                      <a:pt x="17927" y="75894"/>
                      <a:pt x="46911" y="469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26507DAA-6B59-47AB-8EC1-B10B06C9C83C}"/>
                  </a:ext>
                </a:extLst>
              </p:cNvPr>
              <p:cNvSpPr/>
              <p:nvPr/>
            </p:nvSpPr>
            <p:spPr>
              <a:xfrm rot="18900000" flipV="1">
                <a:off x="5892870" y="5864715"/>
                <a:ext cx="420250" cy="420251"/>
              </a:xfrm>
              <a:custGeom>
                <a:avLst/>
                <a:gdLst>
                  <a:gd name="connsiteX0" fmla="*/ 46911 w 543701"/>
                  <a:gd name="connsiteY0" fmla="*/ 46911 h 543702"/>
                  <a:gd name="connsiteX1" fmla="*/ 160163 w 543701"/>
                  <a:gd name="connsiteY1" fmla="*/ 0 h 543702"/>
                  <a:gd name="connsiteX2" fmla="*/ 543701 w 543701"/>
                  <a:gd name="connsiteY2" fmla="*/ 0 h 543702"/>
                  <a:gd name="connsiteX3" fmla="*/ 467191 w 543701"/>
                  <a:gd name="connsiteY3" fmla="*/ 76511 h 543702"/>
                  <a:gd name="connsiteX4" fmla="*/ 236674 w 543701"/>
                  <a:gd name="connsiteY4" fmla="*/ 76511 h 543702"/>
                  <a:gd name="connsiteX5" fmla="*/ 76511 w 543701"/>
                  <a:gd name="connsiteY5" fmla="*/ 236674 h 543702"/>
                  <a:gd name="connsiteX6" fmla="*/ 76511 w 543701"/>
                  <a:gd name="connsiteY6" fmla="*/ 467191 h 543702"/>
                  <a:gd name="connsiteX7" fmla="*/ 0 w 543701"/>
                  <a:gd name="connsiteY7" fmla="*/ 543702 h 543702"/>
                  <a:gd name="connsiteX8" fmla="*/ 0 w 543701"/>
                  <a:gd name="connsiteY8" fmla="*/ 160163 h 543702"/>
                  <a:gd name="connsiteX9" fmla="*/ 46911 w 543701"/>
                  <a:gd name="connsiteY9" fmla="*/ 46911 h 54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3701" h="543702">
                    <a:moveTo>
                      <a:pt x="46911" y="46911"/>
                    </a:moveTo>
                    <a:cubicBezTo>
                      <a:pt x="75894" y="17927"/>
                      <a:pt x="115936" y="0"/>
                      <a:pt x="160163" y="0"/>
                    </a:cubicBezTo>
                    <a:lnTo>
                      <a:pt x="543701" y="0"/>
                    </a:lnTo>
                    <a:lnTo>
                      <a:pt x="467191" y="76511"/>
                    </a:lnTo>
                    <a:lnTo>
                      <a:pt x="236674" y="76511"/>
                    </a:lnTo>
                    <a:cubicBezTo>
                      <a:pt x="148218" y="76511"/>
                      <a:pt x="76511" y="148218"/>
                      <a:pt x="76511" y="236674"/>
                    </a:cubicBezTo>
                    <a:lnTo>
                      <a:pt x="76511" y="467191"/>
                    </a:lnTo>
                    <a:lnTo>
                      <a:pt x="0" y="543702"/>
                    </a:lnTo>
                    <a:lnTo>
                      <a:pt x="0" y="160163"/>
                    </a:lnTo>
                    <a:cubicBezTo>
                      <a:pt x="0" y="115935"/>
                      <a:pt x="17927" y="75894"/>
                      <a:pt x="46911" y="4691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1"/>
                  </a:gs>
                  <a:gs pos="0">
                    <a:schemeClr val="accent2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61281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22ED4247-DD0E-4C3B-A45B-83347AA3ED8C}"/>
              </a:ext>
            </a:extLst>
          </p:cNvPr>
          <p:cNvSpPr/>
          <p:nvPr/>
        </p:nvSpPr>
        <p:spPr>
          <a:xfrm>
            <a:off x="4811870" y="3749403"/>
            <a:ext cx="6010457" cy="973410"/>
          </a:xfrm>
          <a:custGeom>
            <a:avLst/>
            <a:gdLst>
              <a:gd name="connsiteX0" fmla="*/ 1795409 w 6010457"/>
              <a:gd name="connsiteY0" fmla="*/ 0 h 973410"/>
              <a:gd name="connsiteX1" fmla="*/ 5987702 w 6010457"/>
              <a:gd name="connsiteY1" fmla="*/ 727784 h 973410"/>
              <a:gd name="connsiteX2" fmla="*/ 6010457 w 6010457"/>
              <a:gd name="connsiteY2" fmla="*/ 731300 h 973410"/>
              <a:gd name="connsiteX3" fmla="*/ 5690825 w 6010457"/>
              <a:gd name="connsiteY3" fmla="*/ 800791 h 973410"/>
              <a:gd name="connsiteX4" fmla="*/ 4214143 w 6010457"/>
              <a:gd name="connsiteY4" fmla="*/ 973393 h 973410"/>
              <a:gd name="connsiteX5" fmla="*/ 93813 w 6010457"/>
              <a:gd name="connsiteY5" fmla="*/ 257434 h 973410"/>
              <a:gd name="connsiteX6" fmla="*/ 0 w 6010457"/>
              <a:gd name="connsiteY6" fmla="*/ 237598 h 973410"/>
              <a:gd name="connsiteX7" fmla="*/ 3740 w 6010457"/>
              <a:gd name="connsiteY7" fmla="*/ 236694 h 973410"/>
              <a:gd name="connsiteX8" fmla="*/ 1795409 w 6010457"/>
              <a:gd name="connsiteY8" fmla="*/ 0 h 97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0457" h="973410">
                <a:moveTo>
                  <a:pt x="1795409" y="0"/>
                </a:moveTo>
                <a:cubicBezTo>
                  <a:pt x="3101562" y="0"/>
                  <a:pt x="4683577" y="506285"/>
                  <a:pt x="5987702" y="727784"/>
                </a:cubicBezTo>
                <a:lnTo>
                  <a:pt x="6010457" y="731300"/>
                </a:lnTo>
                <a:lnTo>
                  <a:pt x="5690825" y="800791"/>
                </a:lnTo>
                <a:cubicBezTo>
                  <a:pt x="5182006" y="903338"/>
                  <a:pt x="4671343" y="972164"/>
                  <a:pt x="4214143" y="973393"/>
                </a:cubicBezTo>
                <a:cubicBezTo>
                  <a:pt x="3071143" y="976466"/>
                  <a:pt x="1524867" y="568580"/>
                  <a:pt x="93813" y="257434"/>
                </a:cubicBezTo>
                <a:lnTo>
                  <a:pt x="0" y="237598"/>
                </a:lnTo>
                <a:lnTo>
                  <a:pt x="3740" y="236694"/>
                </a:lnTo>
                <a:cubicBezTo>
                  <a:pt x="592495" y="103008"/>
                  <a:pt x="1192569" y="0"/>
                  <a:pt x="1795409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887558FB-2A29-49E3-876D-03FDC46E184E}"/>
              </a:ext>
            </a:extLst>
          </p:cNvPr>
          <p:cNvSpPr/>
          <p:nvPr/>
        </p:nvSpPr>
        <p:spPr>
          <a:xfrm>
            <a:off x="5879200" y="3803401"/>
            <a:ext cx="6312800" cy="919412"/>
          </a:xfrm>
          <a:custGeom>
            <a:avLst/>
            <a:gdLst>
              <a:gd name="connsiteX0" fmla="*/ 3983867 w 6312800"/>
              <a:gd name="connsiteY0" fmla="*/ 354 h 919412"/>
              <a:gd name="connsiteX1" fmla="*/ 4356181 w 6312800"/>
              <a:gd name="connsiteY1" fmla="*/ 4995 h 919412"/>
              <a:gd name="connsiteX2" fmla="*/ 6126023 w 6312800"/>
              <a:gd name="connsiteY2" fmla="*/ 197524 h 919412"/>
              <a:gd name="connsiteX3" fmla="*/ 6312800 w 6312800"/>
              <a:gd name="connsiteY3" fmla="*/ 232749 h 919412"/>
              <a:gd name="connsiteX4" fmla="*/ 6312800 w 6312800"/>
              <a:gd name="connsiteY4" fmla="*/ 302152 h 919412"/>
              <a:gd name="connsiteX5" fmla="*/ 6089115 w 6312800"/>
              <a:gd name="connsiteY5" fmla="*/ 371861 h 919412"/>
              <a:gd name="connsiteX6" fmla="*/ 3146812 w 6312800"/>
              <a:gd name="connsiteY6" fmla="*/ 919395 h 919412"/>
              <a:gd name="connsiteX7" fmla="*/ 765870 w 6312800"/>
              <a:gd name="connsiteY7" fmla="*/ 590754 h 919412"/>
              <a:gd name="connsiteX8" fmla="*/ 0 w 6312800"/>
              <a:gd name="connsiteY8" fmla="*/ 420991 h 919412"/>
              <a:gd name="connsiteX9" fmla="*/ 727491 w 6312800"/>
              <a:gd name="connsiteY9" fmla="*/ 318697 h 919412"/>
              <a:gd name="connsiteX10" fmla="*/ 3983867 w 6312800"/>
              <a:gd name="connsiteY10" fmla="*/ 354 h 91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12800" h="919412">
                <a:moveTo>
                  <a:pt x="3983867" y="354"/>
                </a:moveTo>
                <a:cubicBezTo>
                  <a:pt x="4111757" y="-747"/>
                  <a:pt x="4236043" y="694"/>
                  <a:pt x="4356181" y="4995"/>
                </a:cubicBezTo>
                <a:cubicBezTo>
                  <a:pt x="4956870" y="26504"/>
                  <a:pt x="5556119" y="96981"/>
                  <a:pt x="6126023" y="197524"/>
                </a:cubicBezTo>
                <a:lnTo>
                  <a:pt x="6312800" y="232749"/>
                </a:lnTo>
                <a:lnTo>
                  <a:pt x="6312800" y="302152"/>
                </a:lnTo>
                <a:lnTo>
                  <a:pt x="6089115" y="371861"/>
                </a:lnTo>
                <a:cubicBezTo>
                  <a:pt x="5189463" y="644092"/>
                  <a:pt x="4061212" y="916937"/>
                  <a:pt x="3146812" y="919395"/>
                </a:cubicBezTo>
                <a:cubicBezTo>
                  <a:pt x="2461012" y="921239"/>
                  <a:pt x="1630033" y="775137"/>
                  <a:pt x="765870" y="590754"/>
                </a:cubicBezTo>
                <a:lnTo>
                  <a:pt x="0" y="420991"/>
                </a:lnTo>
                <a:lnTo>
                  <a:pt x="727491" y="318697"/>
                </a:lnTo>
                <a:cubicBezTo>
                  <a:pt x="1862774" y="159788"/>
                  <a:pt x="3024691" y="8609"/>
                  <a:pt x="3983867" y="354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A5F9303-ED95-45F1-9C43-CD5CB376DFE6}"/>
              </a:ext>
            </a:extLst>
          </p:cNvPr>
          <p:cNvSpPr txBox="1"/>
          <p:nvPr/>
        </p:nvSpPr>
        <p:spPr>
          <a:xfrm>
            <a:off x="188712" y="200968"/>
            <a:ext cx="3527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2DD9A6ED-7456-4691-9F42-E51FEA5EC311}"/>
              </a:ext>
            </a:extLst>
          </p:cNvPr>
          <p:cNvSpPr/>
          <p:nvPr/>
        </p:nvSpPr>
        <p:spPr>
          <a:xfrm>
            <a:off x="156754" y="175835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A5F9303-ED95-45F1-9C43-CD5CB376DFE6}"/>
              </a:ext>
            </a:extLst>
          </p:cNvPr>
          <p:cNvSpPr txBox="1"/>
          <p:nvPr/>
        </p:nvSpPr>
        <p:spPr>
          <a:xfrm>
            <a:off x="1177073" y="1312052"/>
            <a:ext cx="94042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ea typeface="Lato Black" panose="020F0502020204030203" pitchFamily="34" charset="0"/>
                <a:cs typeface="Calibri"/>
              </a:rPr>
              <a:t>Quote</a:t>
            </a:r>
            <a:endParaRPr lang="en-US" sz="4400" b="1" dirty="0" smtClean="0">
              <a:solidFill>
                <a:schemeClr val="accent1"/>
              </a:solidFill>
              <a:ea typeface="Lato Black" panose="020F0502020204030203" pitchFamily="34" charset="0"/>
              <a:cs typeface="Calibri"/>
            </a:endParaRPr>
          </a:p>
          <a:p>
            <a:endParaRPr lang="en-US" sz="4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36500D5A-EC0D-454D-9B6E-6392924A36C8}"/>
              </a:ext>
            </a:extLst>
          </p:cNvPr>
          <p:cNvSpPr txBox="1"/>
          <p:nvPr/>
        </p:nvSpPr>
        <p:spPr>
          <a:xfrm>
            <a:off x="11242502" y="5990725"/>
            <a:ext cx="51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1</a:t>
            </a:r>
            <a:endParaRPr lang="ar-SA" sz="2800" b="1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887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88464" y="376611"/>
            <a:ext cx="3498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context</a:t>
            </a: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27">
            <a:extLst>
              <a:ext uri="{FF2B5EF4-FFF2-40B4-BE49-F238E27FC236}">
                <a16:creationId xmlns="" xmlns:a16="http://schemas.microsoft.com/office/drawing/2014/main" id="{28E19D1E-85EB-4E13-8C4C-9E4E98E8ACD9}"/>
              </a:ext>
            </a:extLst>
          </p:cNvPr>
          <p:cNvSpPr/>
          <p:nvPr/>
        </p:nvSpPr>
        <p:spPr>
          <a:xfrm rot="2700000">
            <a:off x="2048714" y="161711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340" r="22340"/>
          <a:stretch>
            <a:fillRect/>
          </a:stretch>
        </p:blipFill>
        <p:spPr/>
      </p:pic>
      <p:sp>
        <p:nvSpPr>
          <p:cNvPr id="13" name="TextBox 9">
            <a:extLst>
              <a:ext uri="{FF2B5EF4-FFF2-40B4-BE49-F238E27FC236}">
                <a16:creationId xmlns="" xmlns:a16="http://schemas.microsoft.com/office/drawing/2014/main" id="{36500D5A-EC0D-454D-9B6E-6392924A36C8}"/>
              </a:ext>
            </a:extLst>
          </p:cNvPr>
          <p:cNvSpPr txBox="1"/>
          <p:nvPr/>
        </p:nvSpPr>
        <p:spPr>
          <a:xfrm>
            <a:off x="11565598" y="6127593"/>
            <a:ext cx="51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6146" name="Picture 2" descr="C:\Users\med\Desktop\Sans tit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550" y="1530350"/>
            <a:ext cx="4000500" cy="3924300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889000" y="1841500"/>
            <a:ext cx="5103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.Help </a:t>
            </a:r>
            <a:r>
              <a:rPr lang="en-US" sz="2000" dirty="0" smtClean="0"/>
              <a:t>students and teachers communicate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collaborate, organize and manage </a:t>
            </a:r>
            <a:r>
              <a:rPr lang="en-US" sz="2000" dirty="0" smtClean="0"/>
              <a:t>assignments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.To create advancement in education systems.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00100" y="3149600"/>
            <a:ext cx="456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ea typeface="+mn-lt"/>
                <a:cs typeface="Times New Roman" pitchFamily="18" charset="0"/>
              </a:rPr>
              <a:t>To </a:t>
            </a:r>
            <a:r>
              <a:rPr lang="fr-FR" sz="2000" dirty="0" err="1" smtClean="0">
                <a:latin typeface="Times New Roman" pitchFamily="18" charset="0"/>
                <a:ea typeface="+mn-lt"/>
                <a:cs typeface="Times New Roman" pitchFamily="18" charset="0"/>
              </a:rPr>
              <a:t>make</a:t>
            </a:r>
            <a:r>
              <a:rPr lang="fr-FR" sz="2000" dirty="0" smtClean="0">
                <a:latin typeface="Times New Roman" pitchFamily="18" charset="0"/>
                <a:ea typeface="+mn-lt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ea typeface="+mn-lt"/>
                <a:cs typeface="Times New Roman" pitchFamily="18" charset="0"/>
              </a:rPr>
              <a:t>better</a:t>
            </a:r>
            <a:r>
              <a:rPr lang="fr-FR" sz="2000" dirty="0" smtClean="0">
                <a:latin typeface="Times New Roman" pitchFamily="18" charset="0"/>
                <a:ea typeface="+mn-lt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ea typeface="+mn-lt"/>
                <a:cs typeface="Times New Roman" pitchFamily="18" charset="0"/>
              </a:rPr>
              <a:t>learning</a:t>
            </a:r>
            <a:r>
              <a:rPr lang="fr-FR" sz="2000" dirty="0" smtClean="0">
                <a:latin typeface="Times New Roman" pitchFamily="18" charset="0"/>
                <a:ea typeface="+mn-lt"/>
                <a:cs typeface="Times New Roman" pitchFamily="18" charset="0"/>
              </a:rPr>
              <a:t> and </a:t>
            </a:r>
            <a:r>
              <a:rPr lang="fr-FR" sz="2000" dirty="0" err="1" smtClean="0">
                <a:latin typeface="Times New Roman" pitchFamily="18" charset="0"/>
                <a:ea typeface="+mn-lt"/>
                <a:cs typeface="Times New Roman" pitchFamily="18" charset="0"/>
              </a:rPr>
              <a:t>understanding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74700" y="4445000"/>
            <a:ext cx="3416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encourage informal learning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62314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2" descr="DevOps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 l="24783" r="2478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1153564" y="376611"/>
            <a:ext cx="3498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Problematic</a:t>
            </a: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: Shape 27">
            <a:extLst>
              <a:ext uri="{FF2B5EF4-FFF2-40B4-BE49-F238E27FC236}">
                <a16:creationId xmlns="" xmlns:a16="http://schemas.microsoft.com/office/drawing/2014/main" id="{28E19D1E-85EB-4E13-8C4C-9E4E98E8ACD9}"/>
              </a:ext>
            </a:extLst>
          </p:cNvPr>
          <p:cNvSpPr/>
          <p:nvPr/>
        </p:nvSpPr>
        <p:spPr>
          <a:xfrm rot="2700000">
            <a:off x="2137615" y="252137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210983" y="2374900"/>
            <a:ext cx="3773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difficulty in education these days is that sometimes education needs to be done remotely or the perfect example is the times of a pandemic online learning is a good way of solving that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="" xmlns:a16="http://schemas.microsoft.com/office/drawing/2014/main" id="{36500D5A-EC0D-454D-9B6E-6392924A36C8}"/>
              </a:ext>
            </a:extLst>
          </p:cNvPr>
          <p:cNvSpPr txBox="1"/>
          <p:nvPr/>
        </p:nvSpPr>
        <p:spPr>
          <a:xfrm>
            <a:off x="11451298" y="6165693"/>
            <a:ext cx="51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3</a:t>
            </a:r>
            <a:endParaRPr lang="ar-SA" sz="2800" b="1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28E19D1E-85EB-4E13-8C4C-9E4E98E8ACD9}"/>
              </a:ext>
            </a:extLst>
          </p:cNvPr>
          <p:cNvSpPr/>
          <p:nvPr/>
        </p:nvSpPr>
        <p:spPr>
          <a:xfrm rot="2700000">
            <a:off x="5414110" y="103767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1343" y="354231"/>
            <a:ext cx="3310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of the existing</a:t>
            </a: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6500D5A-EC0D-454D-9B6E-6392924A36C8}"/>
              </a:ext>
            </a:extLst>
          </p:cNvPr>
          <p:cNvSpPr txBox="1"/>
          <p:nvPr/>
        </p:nvSpPr>
        <p:spPr>
          <a:xfrm>
            <a:off x="11026423" y="5964565"/>
            <a:ext cx="51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5</a:t>
            </a:r>
            <a:endParaRPr lang="ar-SA" sz="2800" b="1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med\Desktop\Sans tit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053" y="1591747"/>
            <a:ext cx="5572897" cy="2840554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966853" y="1808525"/>
            <a:ext cx="3200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  <a:ea typeface="+mn-lt"/>
                <a:cs typeface="+mn-lt"/>
              </a:rPr>
              <a:t>Microsoft teams</a:t>
            </a:r>
          </a:p>
          <a:p>
            <a:endParaRPr lang="fr-FR" b="1" dirty="0" smtClean="0">
              <a:solidFill>
                <a:srgbClr val="0070C0"/>
              </a:solidFill>
              <a:ea typeface="+mn-lt"/>
              <a:cs typeface="+mn-lt"/>
            </a:endParaRPr>
          </a:p>
          <a:p>
            <a:r>
              <a:rPr lang="fr-FR" b="1" dirty="0" smtClean="0">
                <a:solidFill>
                  <a:srgbClr val="0070C0"/>
                </a:solidFill>
                <a:ea typeface="+mn-lt"/>
                <a:cs typeface="+mn-lt"/>
              </a:rPr>
              <a:t>Google </a:t>
            </a:r>
            <a:r>
              <a:rPr lang="fr-FR" b="1" dirty="0" err="1" smtClean="0">
                <a:solidFill>
                  <a:srgbClr val="0070C0"/>
                </a:solidFill>
                <a:ea typeface="+mn-lt"/>
                <a:cs typeface="+mn-lt"/>
              </a:rPr>
              <a:t>classroom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099" name="Picture 3" descr="C:\Users\med\Desktop\Sans tit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090613"/>
            <a:ext cx="3990975" cy="3914775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8376293" y="1826559"/>
            <a:ext cx="3708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-There is no option to upload files/videos/voice messages in </a:t>
            </a:r>
            <a:r>
              <a:rPr lang="en-US" dirty="0" err="1" smtClean="0"/>
              <a:t>google</a:t>
            </a:r>
            <a:r>
              <a:rPr lang="en-US" dirty="0" smtClean="0"/>
              <a:t> meet</a:t>
            </a:r>
          </a:p>
          <a:p>
            <a:r>
              <a:rPr lang="en-US" dirty="0" smtClean="0"/>
              <a:t>-No </a:t>
            </a:r>
            <a:r>
              <a:rPr lang="en-US" dirty="0" smtClean="0"/>
              <a:t>automated quizzes and tests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-You can’t keep track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attendence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list of the students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meet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6581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C00B5A7-6508-4604-9CC4-77925DE943F9}"/>
              </a:ext>
            </a:extLst>
          </p:cNvPr>
          <p:cNvSpPr txBox="1"/>
          <p:nvPr/>
        </p:nvSpPr>
        <p:spPr>
          <a:xfrm>
            <a:off x="6995808" y="1192962"/>
            <a:ext cx="493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76" b="13676"/>
          <a:stretch>
            <a:fillRect/>
          </a:stretch>
        </p:blipFill>
        <p:spPr>
          <a:xfrm>
            <a:off x="3" y="1"/>
            <a:ext cx="5986870" cy="4349577"/>
          </a:xfrm>
        </p:spPr>
      </p:pic>
      <p:sp>
        <p:nvSpPr>
          <p:cNvPr id="12" name="Freeform: Shape 27">
            <a:extLst>
              <a:ext uri="{FF2B5EF4-FFF2-40B4-BE49-F238E27FC236}">
                <a16:creationId xmlns="" xmlns:a16="http://schemas.microsoft.com/office/drawing/2014/main" id="{28E19D1E-85EB-4E13-8C4C-9E4E98E8ACD9}"/>
              </a:ext>
            </a:extLst>
          </p:cNvPr>
          <p:cNvSpPr/>
          <p:nvPr/>
        </p:nvSpPr>
        <p:spPr>
          <a:xfrm rot="2700000">
            <a:off x="8537651" y="859270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Google Shape;293;p24"/>
          <p:cNvSpPr txBox="1">
            <a:spLocks/>
          </p:cNvSpPr>
          <p:nvPr/>
        </p:nvSpPr>
        <p:spPr>
          <a:xfrm>
            <a:off x="7606920" y="3124740"/>
            <a:ext cx="3710654" cy="3291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b="1" dirty="0">
              <a:latin typeface="Times New Roman" panose="02020603050405020304" pitchFamily="18" charset="0"/>
              <a:ea typeface="Roboto Black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="" xmlns:a16="http://schemas.microsoft.com/office/drawing/2014/main" id="{36500D5A-EC0D-454D-9B6E-6392924A36C8}"/>
              </a:ext>
            </a:extLst>
          </p:cNvPr>
          <p:cNvSpPr txBox="1"/>
          <p:nvPr/>
        </p:nvSpPr>
        <p:spPr>
          <a:xfrm>
            <a:off x="11133515" y="6005754"/>
            <a:ext cx="51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6</a:t>
            </a:r>
            <a:endParaRPr lang="ar-SA" sz="2800" b="1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764712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ed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8700" y="0"/>
            <a:ext cx="6083300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23364" y="376611"/>
            <a:ext cx="3498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: Shape 27">
            <a:extLst>
              <a:ext uri="{FF2B5EF4-FFF2-40B4-BE49-F238E27FC236}">
                <a16:creationId xmlns="" xmlns:a16="http://schemas.microsoft.com/office/drawing/2014/main" id="{28E19D1E-85EB-4E13-8C4C-9E4E98E8ACD9}"/>
              </a:ext>
            </a:extLst>
          </p:cNvPr>
          <p:cNvSpPr/>
          <p:nvPr/>
        </p:nvSpPr>
        <p:spPr>
          <a:xfrm rot="2700000">
            <a:off x="2239214" y="87036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092200" y="1536700"/>
            <a:ext cx="340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try to create a web application in which students can perform the peer evaluation and training so they improve their performance on assessed work.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Dash boarding &amp; Reporting: Our platform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users with high traceability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setting up detailed dashboards 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reports.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="" xmlns:a16="http://schemas.microsoft.com/office/drawing/2014/main" id="{36500D5A-EC0D-454D-9B6E-6392924A36C8}"/>
              </a:ext>
            </a:extLst>
          </p:cNvPr>
          <p:cNvSpPr txBox="1"/>
          <p:nvPr/>
        </p:nvSpPr>
        <p:spPr>
          <a:xfrm>
            <a:off x="11582074" y="6193496"/>
            <a:ext cx="51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7</a:t>
            </a:r>
            <a:endParaRPr lang="ar-SA" sz="2800" b="1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C00B5A7-6508-4604-9CC4-77925DE943F9}"/>
              </a:ext>
            </a:extLst>
          </p:cNvPr>
          <p:cNvSpPr txBox="1"/>
          <p:nvPr/>
        </p:nvSpPr>
        <p:spPr>
          <a:xfrm>
            <a:off x="6995808" y="1192962"/>
            <a:ext cx="493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Value</a:t>
            </a:r>
          </a:p>
        </p:txBody>
      </p:sp>
      <p:sp>
        <p:nvSpPr>
          <p:cNvPr id="12" name="Freeform: Shape 27">
            <a:extLst>
              <a:ext uri="{FF2B5EF4-FFF2-40B4-BE49-F238E27FC236}">
                <a16:creationId xmlns="" xmlns:a16="http://schemas.microsoft.com/office/drawing/2014/main" id="{28E19D1E-85EB-4E13-8C4C-9E4E98E8ACD9}"/>
              </a:ext>
            </a:extLst>
          </p:cNvPr>
          <p:cNvSpPr/>
          <p:nvPr/>
        </p:nvSpPr>
        <p:spPr>
          <a:xfrm rot="2700000">
            <a:off x="8537651" y="859270"/>
            <a:ext cx="420250" cy="420251"/>
          </a:xfrm>
          <a:custGeom>
            <a:avLst/>
            <a:gdLst>
              <a:gd name="connsiteX0" fmla="*/ 46911 w 543701"/>
              <a:gd name="connsiteY0" fmla="*/ 46911 h 543702"/>
              <a:gd name="connsiteX1" fmla="*/ 160163 w 543701"/>
              <a:gd name="connsiteY1" fmla="*/ 0 h 543702"/>
              <a:gd name="connsiteX2" fmla="*/ 543701 w 543701"/>
              <a:gd name="connsiteY2" fmla="*/ 0 h 543702"/>
              <a:gd name="connsiteX3" fmla="*/ 467191 w 543701"/>
              <a:gd name="connsiteY3" fmla="*/ 76511 h 543702"/>
              <a:gd name="connsiteX4" fmla="*/ 236674 w 543701"/>
              <a:gd name="connsiteY4" fmla="*/ 76511 h 543702"/>
              <a:gd name="connsiteX5" fmla="*/ 76511 w 543701"/>
              <a:gd name="connsiteY5" fmla="*/ 236674 h 543702"/>
              <a:gd name="connsiteX6" fmla="*/ 76511 w 543701"/>
              <a:gd name="connsiteY6" fmla="*/ 467191 h 543702"/>
              <a:gd name="connsiteX7" fmla="*/ 0 w 543701"/>
              <a:gd name="connsiteY7" fmla="*/ 543702 h 543702"/>
              <a:gd name="connsiteX8" fmla="*/ 0 w 543701"/>
              <a:gd name="connsiteY8" fmla="*/ 160163 h 543702"/>
              <a:gd name="connsiteX9" fmla="*/ 46911 w 543701"/>
              <a:gd name="connsiteY9" fmla="*/ 46911 h 5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701" h="543702">
                <a:moveTo>
                  <a:pt x="46911" y="46911"/>
                </a:moveTo>
                <a:cubicBezTo>
                  <a:pt x="75894" y="17927"/>
                  <a:pt x="115936" y="0"/>
                  <a:pt x="160163" y="0"/>
                </a:cubicBezTo>
                <a:lnTo>
                  <a:pt x="543701" y="0"/>
                </a:lnTo>
                <a:lnTo>
                  <a:pt x="467191" y="76511"/>
                </a:lnTo>
                <a:lnTo>
                  <a:pt x="236674" y="76511"/>
                </a:lnTo>
                <a:cubicBezTo>
                  <a:pt x="148218" y="76511"/>
                  <a:pt x="76511" y="148218"/>
                  <a:pt x="76511" y="236674"/>
                </a:cubicBezTo>
                <a:lnTo>
                  <a:pt x="76511" y="467191"/>
                </a:lnTo>
                <a:lnTo>
                  <a:pt x="0" y="543702"/>
                </a:lnTo>
                <a:lnTo>
                  <a:pt x="0" y="160163"/>
                </a:lnTo>
                <a:cubicBezTo>
                  <a:pt x="0" y="115935"/>
                  <a:pt x="17927" y="75894"/>
                  <a:pt x="46911" y="4691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Google Shape;293;p24"/>
          <p:cNvSpPr txBox="1">
            <a:spLocks/>
          </p:cNvSpPr>
          <p:nvPr/>
        </p:nvSpPr>
        <p:spPr>
          <a:xfrm>
            <a:off x="7606920" y="3124740"/>
            <a:ext cx="3710654" cy="3291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b="1" dirty="0">
              <a:latin typeface="Times New Roman" panose="02020603050405020304" pitchFamily="18" charset="0"/>
              <a:ea typeface="Roboto Black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="" xmlns:a16="http://schemas.microsoft.com/office/drawing/2014/main" id="{36500D5A-EC0D-454D-9B6E-6392924A36C8}"/>
              </a:ext>
            </a:extLst>
          </p:cNvPr>
          <p:cNvSpPr txBox="1"/>
          <p:nvPr/>
        </p:nvSpPr>
        <p:spPr>
          <a:xfrm>
            <a:off x="11133515" y="6005754"/>
            <a:ext cx="51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ea typeface="Avenir Book" charset="0"/>
                <a:cs typeface="Times New Roman" panose="02020603050405020304" pitchFamily="18" charset="0"/>
              </a:rPr>
              <a:t>9</a:t>
            </a:r>
            <a:endParaRPr lang="ar-SA" sz="2800" b="1" dirty="0">
              <a:latin typeface="Times New Roman" panose="02020603050405020304" pitchFamily="18" charset="0"/>
              <a:ea typeface="Avenir Book" charset="0"/>
              <a:cs typeface="Times New Roman" panose="02020603050405020304" pitchFamily="18" charset="0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="" xmlns:a16="http://schemas.microsoft.com/office/drawing/2014/main" id="{80CE33A3-5972-4512-A9C3-5D3D0D28B3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76" b="13676"/>
          <a:stretch>
            <a:fillRect/>
          </a:stretch>
        </p:blipFill>
        <p:spPr>
          <a:xfrm>
            <a:off x="3" y="1"/>
            <a:ext cx="5566864" cy="4505738"/>
          </a:xfrm>
        </p:spPr>
      </p:pic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6A40D472-7AF3-44DE-B60D-8DD4E3050252}"/>
              </a:ext>
            </a:extLst>
          </p:cNvPr>
          <p:cNvSpPr txBox="1"/>
          <p:nvPr/>
        </p:nvSpPr>
        <p:spPr>
          <a:xfrm>
            <a:off x="5372652" y="2710781"/>
            <a:ext cx="5944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Our application will create a community for students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interact and network in order to help each other and provide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best solution to support the learning experience for them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7647127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3050</TotalTime>
  <Words>285</Words>
  <Application>Microsoft Office PowerPoint</Application>
  <PresentationFormat>Personnalisé</PresentationFormat>
  <Paragraphs>107</Paragraphs>
  <Slides>21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Global architecture: Logical architecture</vt:lpstr>
      <vt:lpstr>Diapositive 17</vt:lpstr>
      <vt:lpstr>Diapositive 18</vt:lpstr>
      <vt:lpstr>Diapositive 19</vt:lpstr>
      <vt:lpstr>Diapositive 20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Trade Organization</dc:title>
  <dc:creator>Nada Mhimdi</dc:creator>
  <cp:lastModifiedBy>Habbachi Maysa</cp:lastModifiedBy>
  <cp:revision>131</cp:revision>
  <dcterms:created xsi:type="dcterms:W3CDTF">2018-11-04T17:56:54Z</dcterms:created>
  <dcterms:modified xsi:type="dcterms:W3CDTF">2021-02-28T20:32:26Z</dcterms:modified>
</cp:coreProperties>
</file>