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8C5A-B26D-451D-BBAC-91690EA95A9A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406F-9A25-4478-8552-564AEA28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8C5A-B26D-451D-BBAC-91690EA95A9A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406F-9A25-4478-8552-564AEA28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9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8C5A-B26D-451D-BBAC-91690EA95A9A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406F-9A25-4478-8552-564AEA28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1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8C5A-B26D-451D-BBAC-91690EA95A9A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406F-9A25-4478-8552-564AEA28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8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8C5A-B26D-451D-BBAC-91690EA95A9A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406F-9A25-4478-8552-564AEA28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1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8C5A-B26D-451D-BBAC-91690EA95A9A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406F-9A25-4478-8552-564AEA28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8C5A-B26D-451D-BBAC-91690EA95A9A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406F-9A25-4478-8552-564AEA28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1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8C5A-B26D-451D-BBAC-91690EA95A9A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406F-9A25-4478-8552-564AEA28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4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8C5A-B26D-451D-BBAC-91690EA95A9A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406F-9A25-4478-8552-564AEA28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7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8C5A-B26D-451D-BBAC-91690EA95A9A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406F-9A25-4478-8552-564AEA28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6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8C5A-B26D-451D-BBAC-91690EA95A9A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406F-9A25-4478-8552-564AEA28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0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18C5A-B26D-451D-BBAC-91690EA95A9A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406F-9A25-4478-8552-564AEA28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2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Automatic Electricity Meter Reading Based on Image Processing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55612"/>
          </a:xfrm>
        </p:spPr>
        <p:txBody>
          <a:bodyPr/>
          <a:lstStyle/>
          <a:p>
            <a:r>
              <a:rPr lang="en-US" dirty="0"/>
              <a:t>FYP Defense Presentation By </a:t>
            </a:r>
            <a:r>
              <a:rPr lang="en-US" dirty="0">
                <a:solidFill>
                  <a:srgbClr val="0000FF"/>
                </a:solidFill>
              </a:rPr>
              <a:t>BSCS-S24-012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585265"/>
              </p:ext>
            </p:extLst>
          </p:nvPr>
        </p:nvGraphicFramePr>
        <p:xfrm>
          <a:off x="584200" y="4149725"/>
          <a:ext cx="11023600" cy="741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1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03-134211-002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Abdul Muqeet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03-134211-017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>
                          <a:solidFill>
                            <a:srgbClr val="0000FF"/>
                          </a:solidFill>
                        </a:rPr>
                        <a:t>Maysam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 Hussain Ali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" y="297180"/>
            <a:ext cx="40481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Recommendations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Ch</a:t>
            </a:r>
            <a:r>
              <a:rPr lang="en-US" dirty="0">
                <a:solidFill>
                  <a:srgbClr val="FF0000"/>
                </a:solidFill>
              </a:rPr>
              <a:t>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/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AI-Based Automated Electricity Meter Reader offers an accurate, efficient, and cost-effective solution to replace manual meter reading.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Utilizes YOLO v8, Python, and Flutter for precise detection, billing, and user-friendly interaction.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Demonstrates the potential of AI in automating utility processes and improving operational efficiency.</a:t>
            </a:r>
          </a:p>
          <a:p>
            <a:r>
              <a:rPr lang="en-GB" b="1" dirty="0"/>
              <a:t>Recommendations</a:t>
            </a:r>
          </a:p>
          <a:p>
            <a:pPr>
              <a:buFont typeface="+mj-lt"/>
              <a:buAutoNum type="arabicPeriod"/>
            </a:pPr>
            <a:r>
              <a:rPr lang="en-GB" dirty="0"/>
              <a:t>Expand the dataset for higher accuracy.</a:t>
            </a:r>
          </a:p>
          <a:p>
            <a:pPr>
              <a:buFont typeface="+mj-lt"/>
              <a:buAutoNum type="arabicPeriod"/>
            </a:pPr>
            <a:r>
              <a:rPr lang="en-GB" dirty="0"/>
              <a:t>Optimize for real-time processing.</a:t>
            </a:r>
          </a:p>
          <a:p>
            <a:pPr>
              <a:buFont typeface="+mj-lt"/>
              <a:buAutoNum type="arabicPeriod"/>
            </a:pPr>
            <a:r>
              <a:rPr lang="en-GB" dirty="0"/>
              <a:t>Add features like usage forecasting and energy-saving tips.</a:t>
            </a:r>
          </a:p>
          <a:p>
            <a:pPr>
              <a:buFont typeface="+mj-lt"/>
              <a:buAutoNum type="arabicPeriod"/>
            </a:pPr>
            <a:r>
              <a:rPr lang="en-GB" dirty="0"/>
              <a:t>Integrate with IoT-enabled smart meters for remote monitoring.</a:t>
            </a:r>
          </a:p>
          <a:p>
            <a:pPr>
              <a:buFont typeface="+mj-lt"/>
              <a:buAutoNum type="arabicPeriod"/>
            </a:pPr>
            <a:r>
              <a:rPr lang="en-GB" dirty="0"/>
              <a:t>Conduct field tests to ensure reliability in diverse conditions.</a:t>
            </a:r>
          </a:p>
          <a:p>
            <a:pPr>
              <a:buFont typeface="+mj-lt"/>
              <a:buAutoNum type="arabicPeriod"/>
            </a:pPr>
            <a:r>
              <a:rPr lang="en-GB" dirty="0"/>
              <a:t>Scale for other utilities (gas, water) and explore partnerships with utility providers.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56" y="250985"/>
            <a:ext cx="1985264" cy="56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49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600" y="3162459"/>
            <a:ext cx="10480040" cy="1579404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Automatic Electricity Meter Reading Based on Image Processing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8600" y="4833938"/>
            <a:ext cx="9144000" cy="455612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FYP Defense Presentation By </a:t>
            </a:r>
            <a:r>
              <a:rPr lang="en-US" dirty="0">
                <a:solidFill>
                  <a:srgbClr val="0000FF"/>
                </a:solidFill>
              </a:rPr>
              <a:t>BSCS-S24-012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51700"/>
              </p:ext>
            </p:extLst>
          </p:nvPr>
        </p:nvGraphicFramePr>
        <p:xfrm>
          <a:off x="609600" y="5381625"/>
          <a:ext cx="10922000" cy="79565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46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03-134211-002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Abdul Muqeet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03-134211-017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00FF"/>
                          </a:solidFill>
                        </a:rPr>
                        <a:t>Maysam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 Hussain Ali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" y="297180"/>
            <a:ext cx="4048125" cy="114300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254500" y="571500"/>
            <a:ext cx="6388100" cy="10383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Thanks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254500" y="1622583"/>
            <a:ext cx="6388100" cy="1412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Please feel free to:</a:t>
            </a:r>
          </a:p>
          <a:p>
            <a:pPr lvl="1" algn="l"/>
            <a:r>
              <a:rPr lang="en-US" dirty="0"/>
              <a:t>Ask any further details</a:t>
            </a:r>
          </a:p>
          <a:p>
            <a:pPr lvl="1" algn="l"/>
            <a:r>
              <a:rPr lang="en-US" dirty="0"/>
              <a:t>Advise any improvements</a:t>
            </a:r>
          </a:p>
          <a:p>
            <a:pPr algn="l"/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61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56" y="250985"/>
            <a:ext cx="1985264" cy="56054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9AA2599-5A47-A9DB-53CF-DDC30AC50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42698"/>
            <a:ext cx="462177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WHAT:</a:t>
            </a:r>
            <a:b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electricity meter reading</a:t>
            </a:r>
            <a:b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AI to recognize meter digits</a:t>
            </a:r>
            <a:b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accurate and quick readings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WHY:</a:t>
            </a:r>
            <a:b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manual </a:t>
            </a:r>
            <a:r>
              <a:rPr kumimoji="0" lang="en-PK" altLang="en-PK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labor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errors</a:t>
            </a:r>
            <a:b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Saves time and operational costs</a:t>
            </a:r>
            <a:b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billing transparency and accuracy</a:t>
            </a:r>
            <a:b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Accessible for utility companies and users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HOW:</a:t>
            </a:r>
            <a:b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YOLO v8 for object detection</a:t>
            </a:r>
            <a:b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and Roboflow for model training</a:t>
            </a:r>
            <a:b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Flutter app for user interface</a:t>
            </a:r>
            <a:b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image processing for readings</a:t>
            </a:r>
            <a:b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Calculates bills based on recognized data</a:t>
            </a:r>
          </a:p>
        </p:txBody>
      </p:sp>
    </p:spTree>
    <p:extLst>
      <p:ext uri="{BB962C8B-B14F-4D97-AF65-F5344CB8AC3E}">
        <p14:creationId xmlns:p14="http://schemas.microsoft.com/office/powerpoint/2010/main" val="128622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56" y="250985"/>
            <a:ext cx="1985264" cy="560545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BF946E6F-81DD-3541-AA7D-76BE812621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2376" y="1558647"/>
            <a:ext cx="10753344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automate electricity meter reading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minimize human errors in readings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improve billing accuracy and efficiency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reduce operational time and costs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provide a user-friendly mobile 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utilize AI for digit recognition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support utility companies with seamless integration </a:t>
            </a:r>
          </a:p>
        </p:txBody>
      </p:sp>
    </p:spTree>
    <p:extLst>
      <p:ext uri="{BB962C8B-B14F-4D97-AF65-F5344CB8AC3E}">
        <p14:creationId xmlns:p14="http://schemas.microsoft.com/office/powerpoint/2010/main" val="243053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 and Beneficiaries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/>
              <a:t>Deliverables: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Mobile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AI model for digit recognition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Real-time bill calculation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User-friendly dashboard for consumers</a:t>
            </a:r>
          </a:p>
          <a:p>
            <a:r>
              <a:rPr lang="en-GB" b="1" dirty="0"/>
              <a:t>Beneficiaries: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Utility companies for efficient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Residential and commercial electricity consumers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Developers and researchers in AI and IoT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Billing departments for accurate invoicing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Smart city and energy management initiatives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56" y="250985"/>
            <a:ext cx="1985264" cy="56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0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56620" cy="4529453"/>
          </a:xfrm>
        </p:spPr>
        <p:txBody>
          <a:bodyPr/>
          <a:lstStyle/>
          <a:p>
            <a:r>
              <a:rPr lang="en-US" dirty="0"/>
              <a:t>PRIMARY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OPTIONAL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56" y="250985"/>
            <a:ext cx="1985264" cy="56054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268A7A02-38A4-B594-1375-AC4BFEBB174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81380" y="2343530"/>
            <a:ext cx="902817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accurately: Automating electricity meter reading using AI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Description: Manual readings prone to errors and inefficiencies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Proposed Solution: AI-powered system for accurate digit recognition and billing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Assumptions: High-quality images of meters, proper lighting conditions, and standard </a:t>
            </a:r>
            <a:r>
              <a:rPr kumimoji="0" lang="en-GB" altLang="en-P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m</a:t>
            </a:r>
            <a:r>
              <a:rPr kumimoji="0" lang="en-PK" altLang="en-P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eter</a:t>
            </a:r>
            <a:r>
              <a:rPr kumimoji="0" lang="en-PK" altLang="en-P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types for compatibility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0CB5811-9084-7BB7-5CE2-511E3E260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380" y="47000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smart energy monitoring systems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Expansion to gas and water meter readings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multilingual and regional interfaces </a:t>
            </a:r>
          </a:p>
        </p:txBody>
      </p:sp>
    </p:spTree>
    <p:extLst>
      <p:ext uri="{BB962C8B-B14F-4D97-AF65-F5344CB8AC3E}">
        <p14:creationId xmlns:p14="http://schemas.microsoft.com/office/powerpoint/2010/main" val="228238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56" y="250985"/>
            <a:ext cx="1985264" cy="560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CEF5DF-F33C-1FF1-DD62-AD457363D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32" y="1494753"/>
            <a:ext cx="9183624" cy="511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0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  <a:r>
              <a:rPr lang="en-US" dirty="0">
                <a:solidFill>
                  <a:srgbClr val="FF0000"/>
                </a:solidFill>
              </a:rPr>
              <a:t>(Ch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696" y="2715767"/>
            <a:ext cx="8144256" cy="3506915"/>
          </a:xfrm>
        </p:spPr>
        <p:txBody>
          <a:bodyPr/>
          <a:lstStyle/>
          <a:p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56" y="250985"/>
            <a:ext cx="1985264" cy="56054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1DAB4B0-309E-2314-3932-518B4B82D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564EF4A-7CCD-9190-0086-A18AB7FDD6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635022"/>
              </p:ext>
            </p:extLst>
          </p:nvPr>
        </p:nvGraphicFramePr>
        <p:xfrm>
          <a:off x="1527048" y="1507237"/>
          <a:ext cx="7671816" cy="4627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0" imgH="0" progId="StaticMetafile">
                  <p:embed/>
                </p:oleObj>
              </mc:Choice>
              <mc:Fallback>
                <p:oleObj name="Picture" r:id="rId3" imgW="0" imgH="0" progId="StaticMetafile">
                  <p:embed/>
                  <p:pic>
                    <p:nvPicPr>
                      <p:cNvPr id="0" name="rectole000000000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048" y="1507237"/>
                        <a:ext cx="7671816" cy="462781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9413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/ Data/Experiment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Ch</a:t>
            </a:r>
            <a:r>
              <a:rPr lang="en-US" dirty="0">
                <a:solidFill>
                  <a:srgbClr val="FF0000"/>
                </a:solidFill>
              </a:rPr>
              <a:t> 4)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56" y="250985"/>
            <a:ext cx="1985264" cy="56054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59DD8C-21F3-CE26-F784-C21D67991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14" y="1690688"/>
            <a:ext cx="2043495" cy="4384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DE82BE-F8D0-F564-7FF0-E9894D29FF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075" y="1763852"/>
            <a:ext cx="2024964" cy="4343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9E2413-AA0A-3943-ADBB-A47BF693D4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491" y="1804828"/>
            <a:ext cx="2024964" cy="4343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BBCA61-2417-D4F9-EE58-4A5356708D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49" y="1739730"/>
            <a:ext cx="2125121" cy="45581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385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Ch</a:t>
            </a:r>
            <a:r>
              <a:rPr lang="en-US" dirty="0">
                <a:solidFill>
                  <a:srgbClr val="FF0000"/>
                </a:solidFill>
              </a:rPr>
              <a:t> 5)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56" y="250985"/>
            <a:ext cx="1985264" cy="56054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F3111D-3B6D-FB2A-F28C-36795207C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364" y="2104305"/>
            <a:ext cx="5237271" cy="3927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210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442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Picture</vt:lpstr>
      <vt:lpstr>Automatic Electricity Meter Reading Based on Image Processing</vt:lpstr>
      <vt:lpstr>Abstract</vt:lpstr>
      <vt:lpstr>Objectives</vt:lpstr>
      <vt:lpstr>Deliverable and Beneficiaries</vt:lpstr>
      <vt:lpstr>Scope</vt:lpstr>
      <vt:lpstr>Literature Review</vt:lpstr>
      <vt:lpstr>Methodology (Ch 3)</vt:lpstr>
      <vt:lpstr>Implementation / Data/Experiment (Ch 4)</vt:lpstr>
      <vt:lpstr>Results and Discussion (Ch 5)</vt:lpstr>
      <vt:lpstr>Conclusion and Recommendations (Ch 6)</vt:lpstr>
      <vt:lpstr>Automatic Electricity Meter Reading Based on Image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Aasim Ali</dc:creator>
  <cp:lastModifiedBy>Maysam Ali</cp:lastModifiedBy>
  <cp:revision>17</cp:revision>
  <dcterms:created xsi:type="dcterms:W3CDTF">2018-02-28T13:56:36Z</dcterms:created>
  <dcterms:modified xsi:type="dcterms:W3CDTF">2024-12-13T04:56:54Z</dcterms:modified>
</cp:coreProperties>
</file>