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14:26:17.923" idx="1">
    <p:pos x="5552" y="283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71934-1D67-49F0-B513-9FCFBA91F5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3A8916-61A6-4EFC-B4C9-8903BDA27154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</a:t>
          </a:r>
          <a:endParaRPr lang="fr-FR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0A5824-47E0-4948-A4C8-9C7AC05A54C1}" type="parTrans" cxnId="{B7E1D0C1-BBBE-48ED-8E6B-C1739D203B4C}">
      <dgm:prSet/>
      <dgm:spPr/>
      <dgm:t>
        <a:bodyPr/>
        <a:lstStyle/>
        <a:p>
          <a:endParaRPr lang="fr-FR"/>
        </a:p>
      </dgm:t>
    </dgm:pt>
    <dgm:pt modelId="{94BDB579-59A2-4EC0-873B-9E0E5D996334}" type="sibTrans" cxnId="{B7E1D0C1-BBBE-48ED-8E6B-C1739D203B4C}">
      <dgm:prSet/>
      <dgm:spPr/>
      <dgm:t>
        <a:bodyPr/>
        <a:lstStyle/>
        <a:p>
          <a:endParaRPr lang="fr-FR"/>
        </a:p>
      </dgm:t>
    </dgm:pt>
    <dgm:pt modelId="{5253884E-6F5B-4846-ABCD-C26621164BA2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Gymnasiums_name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1EF968-FDDC-4724-9D95-0AD1D926E0F6}" type="parTrans" cxnId="{9E80D7CC-5F55-47E3-93F2-6223E221F301}">
      <dgm:prSet/>
      <dgm:spPr/>
      <dgm:t>
        <a:bodyPr/>
        <a:lstStyle/>
        <a:p>
          <a:endParaRPr lang="fr-FR"/>
        </a:p>
      </dgm:t>
    </dgm:pt>
    <dgm:pt modelId="{F8EABBD6-1CD9-4EB3-A05B-0A27957C0DC4}" type="sibTrans" cxnId="{9E80D7CC-5F55-47E3-93F2-6223E221F301}">
      <dgm:prSet/>
      <dgm:spPr/>
      <dgm:t>
        <a:bodyPr/>
        <a:lstStyle/>
        <a:p>
          <a:endParaRPr lang="fr-FR"/>
        </a:p>
      </dgm:t>
    </dgm:pt>
    <dgm:pt modelId="{DADB60B3-4CD4-4347-9E81-57FE92C5E07E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Gymnasiums_adress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2FBE14-EA51-4687-9E1E-B3CAF1C59D1B}" type="parTrans" cxnId="{FD624649-2F18-46A2-88E3-8E87AD97914B}">
      <dgm:prSet/>
      <dgm:spPr/>
      <dgm:t>
        <a:bodyPr/>
        <a:lstStyle/>
        <a:p>
          <a:endParaRPr lang="fr-FR"/>
        </a:p>
      </dgm:t>
    </dgm:pt>
    <dgm:pt modelId="{381B4639-BFAA-48A4-8B8D-34B025274572}" type="sibTrans" cxnId="{FD624649-2F18-46A2-88E3-8E87AD97914B}">
      <dgm:prSet/>
      <dgm:spPr/>
      <dgm:t>
        <a:bodyPr/>
        <a:lstStyle/>
        <a:p>
          <a:endParaRPr lang="fr-FR"/>
        </a:p>
      </dgm:t>
    </dgm:pt>
    <dgm:pt modelId="{C521C083-DE73-42BB-9474-40015CFAF48C}">
      <dgm:prSet phldrT="[Texte]"/>
      <dgm:spPr/>
      <dgm:t>
        <a:bodyPr/>
        <a:lstStyle/>
        <a:p>
          <a:r>
            <a:rPr lang="fr-FR" b="1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</a:t>
          </a:r>
          <a:endParaRPr lang="fr-FR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5CC6CF-F7B6-497F-BB2E-785FBACB8524}" type="parTrans" cxnId="{79BD24D1-0804-4A44-B8A1-2E69EA2097AA}">
      <dgm:prSet/>
      <dgm:spPr/>
      <dgm:t>
        <a:bodyPr/>
        <a:lstStyle/>
        <a:p>
          <a:endParaRPr lang="fr-FR"/>
        </a:p>
      </dgm:t>
    </dgm:pt>
    <dgm:pt modelId="{ED2903FF-D1B7-4D2A-8E77-5A6EC135A12F}" type="sibTrans" cxnId="{79BD24D1-0804-4A44-B8A1-2E69EA2097AA}">
      <dgm:prSet/>
      <dgm:spPr/>
      <dgm:t>
        <a:bodyPr/>
        <a:lstStyle/>
        <a:p>
          <a:endParaRPr lang="fr-FR"/>
        </a:p>
      </dgm:t>
    </dgm:pt>
    <dgm:pt modelId="{52E29D50-EB1F-40B5-AB0E-ABC2F4BFA1D7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Member_id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DA7010-E9BE-4AAF-9D03-CF3CAAB91B0D}" type="parTrans" cxnId="{D32C0930-E897-4540-8D8D-FFF67D8AB8B6}">
      <dgm:prSet/>
      <dgm:spPr/>
      <dgm:t>
        <a:bodyPr/>
        <a:lstStyle/>
        <a:p>
          <a:endParaRPr lang="fr-FR"/>
        </a:p>
      </dgm:t>
    </dgm:pt>
    <dgm:pt modelId="{0F303444-5289-4CD1-BD0F-348C821D3B3D}" type="sibTrans" cxnId="{D32C0930-E897-4540-8D8D-FFF67D8AB8B6}">
      <dgm:prSet/>
      <dgm:spPr/>
      <dgm:t>
        <a:bodyPr/>
        <a:lstStyle/>
        <a:p>
          <a:endParaRPr lang="fr-FR"/>
        </a:p>
      </dgm:t>
    </dgm:pt>
    <dgm:pt modelId="{315B4216-B339-42E9-877F-C978F4107E4B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Member_firstName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EDE98D-2EC0-47D8-8D53-2CDD29D103F8}" type="parTrans" cxnId="{06155CCE-3735-4203-A123-5535BC228104}">
      <dgm:prSet/>
      <dgm:spPr/>
      <dgm:t>
        <a:bodyPr/>
        <a:lstStyle/>
        <a:p>
          <a:endParaRPr lang="fr-FR"/>
        </a:p>
      </dgm:t>
    </dgm:pt>
    <dgm:pt modelId="{1CF2D69A-A506-4CAF-B140-40BC91748EE2}" type="sibTrans" cxnId="{06155CCE-3735-4203-A123-5535BC228104}">
      <dgm:prSet/>
      <dgm:spPr/>
      <dgm:t>
        <a:bodyPr/>
        <a:lstStyle/>
        <a:p>
          <a:endParaRPr lang="fr-FR"/>
        </a:p>
      </dgm:t>
    </dgm:pt>
    <dgm:pt modelId="{7440372F-4F80-4280-A363-F85796AE3FF6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</a:t>
          </a:r>
          <a:endParaRPr lang="fr-FR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7E517-6CDC-4B38-9CA6-C1A31B905E61}" type="parTrans" cxnId="{0163A828-2603-45B4-BAAD-246BA8BDBDB6}">
      <dgm:prSet/>
      <dgm:spPr/>
      <dgm:t>
        <a:bodyPr/>
        <a:lstStyle/>
        <a:p>
          <a:endParaRPr lang="fr-FR"/>
        </a:p>
      </dgm:t>
    </dgm:pt>
    <dgm:pt modelId="{999A0719-56E1-4DF3-8380-0A7EE2D150C1}" type="sibTrans" cxnId="{0163A828-2603-45B4-BAAD-246BA8BDBDB6}">
      <dgm:prSet/>
      <dgm:spPr/>
      <dgm:t>
        <a:bodyPr/>
        <a:lstStyle/>
        <a:p>
          <a:endParaRPr lang="fr-FR"/>
        </a:p>
      </dgm:t>
    </dgm:pt>
    <dgm:pt modelId="{370CC52F-1E04-4D21-8674-77B8B79ECDEF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Session_typeofSport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28546-ECAD-4EEC-B62B-2C053ADD8B7D}" type="parTrans" cxnId="{B04FAFC3-F411-4486-9461-7D9F6A727D9E}">
      <dgm:prSet/>
      <dgm:spPr/>
      <dgm:t>
        <a:bodyPr/>
        <a:lstStyle/>
        <a:p>
          <a:endParaRPr lang="fr-FR"/>
        </a:p>
      </dgm:t>
    </dgm:pt>
    <dgm:pt modelId="{1899E05A-3E4E-4F9A-84BC-1F1C4BFDEF53}" type="sibTrans" cxnId="{B04FAFC3-F411-4486-9461-7D9F6A727D9E}">
      <dgm:prSet/>
      <dgm:spPr/>
      <dgm:t>
        <a:bodyPr/>
        <a:lstStyle/>
        <a:p>
          <a:endParaRPr lang="fr-FR"/>
        </a:p>
      </dgm:t>
    </dgm:pt>
    <dgm:pt modelId="{FD589864-A4EB-452C-94E3-D7CC45D0841C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Session_schedule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E500C-3B14-472F-8FE7-54D15E1B2ACC}" type="parTrans" cxnId="{4181B00E-5AC0-46A9-92D2-66C177CC8311}">
      <dgm:prSet/>
      <dgm:spPr/>
      <dgm:t>
        <a:bodyPr/>
        <a:lstStyle/>
        <a:p>
          <a:endParaRPr lang="fr-FR"/>
        </a:p>
      </dgm:t>
    </dgm:pt>
    <dgm:pt modelId="{1D7CCD6D-C13D-42AF-B091-078EF739390F}" type="sibTrans" cxnId="{4181B00E-5AC0-46A9-92D2-66C177CC8311}">
      <dgm:prSet/>
      <dgm:spPr/>
      <dgm:t>
        <a:bodyPr/>
        <a:lstStyle/>
        <a:p>
          <a:endParaRPr lang="fr-FR"/>
        </a:p>
      </dgm:t>
    </dgm:pt>
    <dgm:pt modelId="{EDDCF613-6509-4B9B-9805-0CFBD887B3CB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Gymnasiums_telNum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76DD20-5867-4DBB-BD3B-A7EA784A233C}" type="parTrans" cxnId="{37C0C3AB-EFCD-455E-99B4-A60DA4F2A0C1}">
      <dgm:prSet/>
      <dgm:spPr/>
      <dgm:t>
        <a:bodyPr/>
        <a:lstStyle/>
        <a:p>
          <a:endParaRPr lang="fr-FR"/>
        </a:p>
      </dgm:t>
    </dgm:pt>
    <dgm:pt modelId="{55428E03-FAF2-46A6-8504-E1F65A6AC1C6}" type="sibTrans" cxnId="{37C0C3AB-EFCD-455E-99B4-A60DA4F2A0C1}">
      <dgm:prSet/>
      <dgm:spPr/>
      <dgm:t>
        <a:bodyPr/>
        <a:lstStyle/>
        <a:p>
          <a:endParaRPr lang="fr-FR"/>
        </a:p>
      </dgm:t>
    </dgm:pt>
    <dgm:pt modelId="{9115B1E7-BF9E-4115-8F5D-161F765197C2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Member_lastName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229038-B873-40DC-AD24-4E3FB52BFAB3}" type="parTrans" cxnId="{8AE8BB91-376E-485F-AA98-5A0ACB9E9000}">
      <dgm:prSet/>
      <dgm:spPr/>
      <dgm:t>
        <a:bodyPr/>
        <a:lstStyle/>
        <a:p>
          <a:endParaRPr lang="fr-FR"/>
        </a:p>
      </dgm:t>
    </dgm:pt>
    <dgm:pt modelId="{44DC3EB9-09DB-4766-B7A7-BF92443CD6C4}" type="sibTrans" cxnId="{8AE8BB91-376E-485F-AA98-5A0ACB9E9000}">
      <dgm:prSet/>
      <dgm:spPr/>
      <dgm:t>
        <a:bodyPr/>
        <a:lstStyle/>
        <a:p>
          <a:endParaRPr lang="fr-FR"/>
        </a:p>
      </dgm:t>
    </dgm:pt>
    <dgm:pt modelId="{8211A0B0-0E42-4634-87CC-19B63277F120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Member_adress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B74509-CC87-4694-AAF4-439FC445A7B8}" type="parTrans" cxnId="{7D7E0AFB-734D-4306-A42A-F0B22CEE5302}">
      <dgm:prSet/>
      <dgm:spPr/>
      <dgm:t>
        <a:bodyPr/>
        <a:lstStyle/>
        <a:p>
          <a:endParaRPr lang="fr-FR"/>
        </a:p>
      </dgm:t>
    </dgm:pt>
    <dgm:pt modelId="{6962FF73-BF90-4AC4-90E6-FAF952366911}" type="sibTrans" cxnId="{7D7E0AFB-734D-4306-A42A-F0B22CEE5302}">
      <dgm:prSet/>
      <dgm:spPr/>
      <dgm:t>
        <a:bodyPr/>
        <a:lstStyle/>
        <a:p>
          <a:endParaRPr lang="fr-FR"/>
        </a:p>
      </dgm:t>
    </dgm:pt>
    <dgm:pt modelId="{D04271EB-9A3D-4AB6-9AD3-180E251747FA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Member_dateofbirth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C29148-BA6A-44CD-A8F9-52CFA800651C}" type="parTrans" cxnId="{8EE8C5B9-F97A-412F-B9C5-0358D38EC781}">
      <dgm:prSet/>
      <dgm:spPr/>
      <dgm:t>
        <a:bodyPr/>
        <a:lstStyle/>
        <a:p>
          <a:endParaRPr lang="fr-FR"/>
        </a:p>
      </dgm:t>
    </dgm:pt>
    <dgm:pt modelId="{E7681DDD-A48E-493C-B59C-263EA5DB4549}" type="sibTrans" cxnId="{8EE8C5B9-F97A-412F-B9C5-0358D38EC781}">
      <dgm:prSet/>
      <dgm:spPr/>
      <dgm:t>
        <a:bodyPr/>
        <a:lstStyle/>
        <a:p>
          <a:endParaRPr lang="fr-FR"/>
        </a:p>
      </dgm:t>
    </dgm:pt>
    <dgm:pt modelId="{46AFE812-7FBC-42C3-80C4-30433C7121F9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Session_nbrofMumber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672128-C6AB-4905-A191-4A35B0A928B7}" type="parTrans" cxnId="{1D4B50BE-AF86-486D-833B-6CFFD2D49215}">
      <dgm:prSet/>
      <dgm:spPr/>
      <dgm:t>
        <a:bodyPr/>
        <a:lstStyle/>
        <a:p>
          <a:endParaRPr lang="fr-FR"/>
        </a:p>
      </dgm:t>
    </dgm:pt>
    <dgm:pt modelId="{49C4FCA9-D827-4B6B-A65F-62E8D901BFC9}" type="sibTrans" cxnId="{1D4B50BE-AF86-486D-833B-6CFFD2D49215}">
      <dgm:prSet/>
      <dgm:spPr/>
      <dgm:t>
        <a:bodyPr/>
        <a:lstStyle/>
        <a:p>
          <a:endParaRPr lang="fr-FR"/>
        </a:p>
      </dgm:t>
    </dgm:pt>
    <dgm:pt modelId="{8B11C673-C1EE-4A5B-94FE-41718F3EF022}">
      <dgm:prSet phldrT="[Texte]"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Session_nbrofCoaches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C2D6FF-4E68-45D4-B427-1E80062D3E4E}" type="parTrans" cxnId="{E8D9414C-9A71-480D-A764-12D2627FCD5F}">
      <dgm:prSet/>
      <dgm:spPr/>
      <dgm:t>
        <a:bodyPr/>
        <a:lstStyle/>
        <a:p>
          <a:endParaRPr lang="fr-FR"/>
        </a:p>
      </dgm:t>
    </dgm:pt>
    <dgm:pt modelId="{34009DBB-4C1F-4086-B76F-2EB349091E23}" type="sibTrans" cxnId="{E8D9414C-9A71-480D-A764-12D2627FCD5F}">
      <dgm:prSet/>
      <dgm:spPr/>
      <dgm:t>
        <a:bodyPr/>
        <a:lstStyle/>
        <a:p>
          <a:endParaRPr lang="fr-FR"/>
        </a:p>
      </dgm:t>
    </dgm:pt>
    <dgm:pt modelId="{5480AE9C-2B74-4291-8AC5-724FF6C6F1DB}">
      <dgm:prSet phldrT="[Texte]"/>
      <dgm:spPr/>
      <dgm:t>
        <a:bodyPr/>
        <a:lstStyle/>
        <a:p>
          <a:r>
            <a:rPr lang="fr-FR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</a:t>
          </a:r>
          <a:endParaRPr lang="fr-FR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4859A-CE8F-421A-9D2C-2F7A4023041E}" type="parTrans" cxnId="{1C6D1D88-3234-491D-9958-5687CBD8456C}">
      <dgm:prSet/>
      <dgm:spPr/>
      <dgm:t>
        <a:bodyPr/>
        <a:lstStyle/>
        <a:p>
          <a:endParaRPr lang="fr-FR"/>
        </a:p>
      </dgm:t>
    </dgm:pt>
    <dgm:pt modelId="{BE4F8EDA-8930-49BE-A6F3-C71A7857ED8A}" type="sibTrans" cxnId="{1C6D1D88-3234-491D-9958-5687CBD8456C}">
      <dgm:prSet/>
      <dgm:spPr/>
      <dgm:t>
        <a:bodyPr/>
        <a:lstStyle/>
        <a:p>
          <a:endParaRPr lang="fr-FR"/>
        </a:p>
      </dgm:t>
    </dgm:pt>
    <dgm:pt modelId="{EDC8D01D-C764-403D-B552-01F6F34FA1E7}">
      <dgm:prSet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Coaches_lastName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770FD8-0ABA-40A5-9D61-2A3467C759AB}" type="parTrans" cxnId="{D72BA1EB-3A4B-4501-BF3D-EA1BB9135BF1}">
      <dgm:prSet/>
      <dgm:spPr/>
      <dgm:t>
        <a:bodyPr/>
        <a:lstStyle/>
        <a:p>
          <a:endParaRPr lang="fr-FR"/>
        </a:p>
      </dgm:t>
    </dgm:pt>
    <dgm:pt modelId="{4425F730-FD96-4F38-A584-4BB0D8C290C6}" type="sibTrans" cxnId="{D72BA1EB-3A4B-4501-BF3D-EA1BB9135BF1}">
      <dgm:prSet/>
      <dgm:spPr/>
      <dgm:t>
        <a:bodyPr/>
        <a:lstStyle/>
        <a:p>
          <a:endParaRPr lang="fr-FR"/>
        </a:p>
      </dgm:t>
    </dgm:pt>
    <dgm:pt modelId="{A790072B-996A-4304-8F5C-5AB26B4ABE08}">
      <dgm:prSet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Coaches_firstName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C4CAD-F88C-481B-980E-8A83CBA859E2}" type="parTrans" cxnId="{B46A370B-27AE-4BCE-9B5A-F6823900CCC5}">
      <dgm:prSet/>
      <dgm:spPr/>
      <dgm:t>
        <a:bodyPr/>
        <a:lstStyle/>
        <a:p>
          <a:endParaRPr lang="fr-FR"/>
        </a:p>
      </dgm:t>
    </dgm:pt>
    <dgm:pt modelId="{901C7152-81B7-41B9-A5B6-2CCF395E8735}" type="sibTrans" cxnId="{B46A370B-27AE-4BCE-9B5A-F6823900CCC5}">
      <dgm:prSet/>
      <dgm:spPr/>
      <dgm:t>
        <a:bodyPr/>
        <a:lstStyle/>
        <a:p>
          <a:endParaRPr lang="fr-FR"/>
        </a:p>
      </dgm:t>
    </dgm:pt>
    <dgm:pt modelId="{2CD96340-E203-49EF-BBE2-627FAAF9DCAB}">
      <dgm:prSet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Coaches_age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0E461A-3A75-4835-96AD-A9C9596EA12E}" type="parTrans" cxnId="{188901D7-A454-43BA-914E-8BFB2D569651}">
      <dgm:prSet/>
      <dgm:spPr/>
      <dgm:t>
        <a:bodyPr/>
        <a:lstStyle/>
        <a:p>
          <a:endParaRPr lang="fr-FR"/>
        </a:p>
      </dgm:t>
    </dgm:pt>
    <dgm:pt modelId="{F9439AD5-D578-428B-872A-97F3B2F26C08}" type="sibTrans" cxnId="{188901D7-A454-43BA-914E-8BFB2D569651}">
      <dgm:prSet/>
      <dgm:spPr/>
      <dgm:t>
        <a:bodyPr/>
        <a:lstStyle/>
        <a:p>
          <a:endParaRPr lang="fr-FR"/>
        </a:p>
      </dgm:t>
    </dgm:pt>
    <dgm:pt modelId="{B79B5B45-FDB3-47F0-B09F-04ABA2611617}">
      <dgm:prSet/>
      <dgm:spPr/>
      <dgm:t>
        <a:bodyPr/>
        <a:lstStyle/>
        <a:p>
          <a:r>
            <a:rPr lang="fr-FR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Coaches_speciality</a:t>
          </a:r>
          <a:endParaRPr lang="fr-FR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9C3812-0CB2-4E57-B58A-2CEA930CFFC1}" type="parTrans" cxnId="{93F4D872-B30B-4A3B-A503-B5C9211A6B4C}">
      <dgm:prSet/>
      <dgm:spPr/>
      <dgm:t>
        <a:bodyPr/>
        <a:lstStyle/>
        <a:p>
          <a:endParaRPr lang="fr-FR"/>
        </a:p>
      </dgm:t>
    </dgm:pt>
    <dgm:pt modelId="{365FDBEA-0ACF-4849-94F6-DF6B4404B124}" type="sibTrans" cxnId="{93F4D872-B30B-4A3B-A503-B5C9211A6B4C}">
      <dgm:prSet/>
      <dgm:spPr/>
      <dgm:t>
        <a:bodyPr/>
        <a:lstStyle/>
        <a:p>
          <a:endParaRPr lang="fr-FR"/>
        </a:p>
      </dgm:t>
    </dgm:pt>
    <dgm:pt modelId="{272F96C1-4DAB-402D-A102-32A229A6291C}" type="pres">
      <dgm:prSet presAssocID="{1B971934-1D67-49F0-B513-9FCFBA91F5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EFE6ACD-6C22-428D-A8CC-0D1C50D2B7CB}" type="pres">
      <dgm:prSet presAssocID="{433A8916-61A6-4EFC-B4C9-8903BDA27154}" presName="composite" presStyleCnt="0"/>
      <dgm:spPr/>
    </dgm:pt>
    <dgm:pt modelId="{89E82273-D592-46C9-B7A6-4AC805BE67C7}" type="pres">
      <dgm:prSet presAssocID="{433A8916-61A6-4EFC-B4C9-8903BDA2715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7427852-18D5-491B-966B-DC9B877235A4}" type="pres">
      <dgm:prSet presAssocID="{433A8916-61A6-4EFC-B4C9-8903BDA2715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A5B51C-B53D-44EF-942E-7E8D757E5197}" type="pres">
      <dgm:prSet presAssocID="{94BDB579-59A2-4EC0-873B-9E0E5D996334}" presName="space" presStyleCnt="0"/>
      <dgm:spPr/>
    </dgm:pt>
    <dgm:pt modelId="{2950D696-F796-4765-AE09-16C1EE10EA07}" type="pres">
      <dgm:prSet presAssocID="{C521C083-DE73-42BB-9474-40015CFAF48C}" presName="composite" presStyleCnt="0"/>
      <dgm:spPr/>
    </dgm:pt>
    <dgm:pt modelId="{434A2ADF-6116-4939-A1C9-DA497634E4E9}" type="pres">
      <dgm:prSet presAssocID="{C521C083-DE73-42BB-9474-40015CFAF48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70730-34ED-4DF3-A241-DD79BCB9D336}" type="pres">
      <dgm:prSet presAssocID="{C521C083-DE73-42BB-9474-40015CFAF48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F6753-FA8B-4363-A9BC-53F1348655A5}" type="pres">
      <dgm:prSet presAssocID="{ED2903FF-D1B7-4D2A-8E77-5A6EC135A12F}" presName="space" presStyleCnt="0"/>
      <dgm:spPr/>
    </dgm:pt>
    <dgm:pt modelId="{5425C675-F872-4F28-B20F-4BF3051E012D}" type="pres">
      <dgm:prSet presAssocID="{7440372F-4F80-4280-A363-F85796AE3FF6}" presName="composite" presStyleCnt="0"/>
      <dgm:spPr/>
    </dgm:pt>
    <dgm:pt modelId="{33898126-4408-442D-B07F-20D4E08C55D2}" type="pres">
      <dgm:prSet presAssocID="{7440372F-4F80-4280-A363-F85796AE3FF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8CB8C7-9891-41B9-8ECD-A6342B5EFAA9}" type="pres">
      <dgm:prSet presAssocID="{7440372F-4F80-4280-A363-F85796AE3FF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9346FCC-A0D9-49C5-9950-C1E6DF80444F}" type="pres">
      <dgm:prSet presAssocID="{999A0719-56E1-4DF3-8380-0A7EE2D150C1}" presName="space" presStyleCnt="0"/>
      <dgm:spPr/>
    </dgm:pt>
    <dgm:pt modelId="{FB5CF44E-6442-4764-A343-5B33B27C6EB4}" type="pres">
      <dgm:prSet presAssocID="{5480AE9C-2B74-4291-8AC5-724FF6C6F1DB}" presName="composite" presStyleCnt="0"/>
      <dgm:spPr/>
    </dgm:pt>
    <dgm:pt modelId="{375A54CE-B022-47C3-A269-A98896E69C49}" type="pres">
      <dgm:prSet presAssocID="{5480AE9C-2B74-4291-8AC5-724FF6C6F1D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C7DDB5-9014-4F9C-9449-420E57EC4CFD}" type="pres">
      <dgm:prSet presAssocID="{5480AE9C-2B74-4291-8AC5-724FF6C6F1D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E54F3EE-0A46-4876-A0C9-FBFDCFE99DEB}" type="presOf" srcId="{C521C083-DE73-42BB-9474-40015CFAF48C}" destId="{434A2ADF-6116-4939-A1C9-DA497634E4E9}" srcOrd="0" destOrd="0" presId="urn:microsoft.com/office/officeart/2005/8/layout/hList1"/>
    <dgm:cxn modelId="{43F73842-106C-4225-850F-6812641B5D6B}" type="presOf" srcId="{433A8916-61A6-4EFC-B4C9-8903BDA27154}" destId="{89E82273-D592-46C9-B7A6-4AC805BE67C7}" srcOrd="0" destOrd="0" presId="urn:microsoft.com/office/officeart/2005/8/layout/hList1"/>
    <dgm:cxn modelId="{BE169E0D-7925-4659-A246-3114AC0C0496}" type="presOf" srcId="{5253884E-6F5B-4846-ABCD-C26621164BA2}" destId="{A7427852-18D5-491B-966B-DC9B877235A4}" srcOrd="0" destOrd="0" presId="urn:microsoft.com/office/officeart/2005/8/layout/hList1"/>
    <dgm:cxn modelId="{188901D7-A454-43BA-914E-8BFB2D569651}" srcId="{5480AE9C-2B74-4291-8AC5-724FF6C6F1DB}" destId="{2CD96340-E203-49EF-BBE2-627FAAF9DCAB}" srcOrd="2" destOrd="0" parTransId="{D20E461A-3A75-4835-96AD-A9C9596EA12E}" sibTransId="{F9439AD5-D578-428B-872A-97F3B2F26C08}"/>
    <dgm:cxn modelId="{7D7E0AFB-734D-4306-A42A-F0B22CEE5302}" srcId="{C521C083-DE73-42BB-9474-40015CFAF48C}" destId="{8211A0B0-0E42-4634-87CC-19B63277F120}" srcOrd="3" destOrd="0" parTransId="{97B74509-CC87-4694-AAF4-439FC445A7B8}" sibTransId="{6962FF73-BF90-4AC4-90E6-FAF952366911}"/>
    <dgm:cxn modelId="{B452A074-916D-41CE-838E-E28012EDA89A}" type="presOf" srcId="{D04271EB-9A3D-4AB6-9AD3-180E251747FA}" destId="{AE570730-34ED-4DF3-A241-DD79BCB9D336}" srcOrd="0" destOrd="4" presId="urn:microsoft.com/office/officeart/2005/8/layout/hList1"/>
    <dgm:cxn modelId="{ADB82646-07F5-4A58-8FC8-32DFA01C7D2B}" type="presOf" srcId="{315B4216-B339-42E9-877F-C978F4107E4B}" destId="{AE570730-34ED-4DF3-A241-DD79BCB9D336}" srcOrd="0" destOrd="2" presId="urn:microsoft.com/office/officeart/2005/8/layout/hList1"/>
    <dgm:cxn modelId="{E730EABC-D538-490C-B023-1EC615232579}" type="presOf" srcId="{1B971934-1D67-49F0-B513-9FCFBA91F565}" destId="{272F96C1-4DAB-402D-A102-32A229A6291C}" srcOrd="0" destOrd="0" presId="urn:microsoft.com/office/officeart/2005/8/layout/hList1"/>
    <dgm:cxn modelId="{CB708F8A-7C09-4588-B2A3-2EBCB7DB1A35}" type="presOf" srcId="{DADB60B3-4CD4-4347-9E81-57FE92C5E07E}" destId="{A7427852-18D5-491B-966B-DC9B877235A4}" srcOrd="0" destOrd="1" presId="urn:microsoft.com/office/officeart/2005/8/layout/hList1"/>
    <dgm:cxn modelId="{E8D9414C-9A71-480D-A764-12D2627FCD5F}" srcId="{7440372F-4F80-4280-A363-F85796AE3FF6}" destId="{8B11C673-C1EE-4A5B-94FE-41718F3EF022}" srcOrd="3" destOrd="0" parTransId="{34C2D6FF-4E68-45D4-B427-1E80062D3E4E}" sibTransId="{34009DBB-4C1F-4086-B76F-2EB349091E23}"/>
    <dgm:cxn modelId="{CB34C3D5-F713-48F3-B7D6-0B6FA6F320EB}" type="presOf" srcId="{9115B1E7-BF9E-4115-8F5D-161F765197C2}" destId="{AE570730-34ED-4DF3-A241-DD79BCB9D336}" srcOrd="0" destOrd="1" presId="urn:microsoft.com/office/officeart/2005/8/layout/hList1"/>
    <dgm:cxn modelId="{02E94BA4-724B-4A3C-AEB0-326C54164C10}" type="presOf" srcId="{EDDCF613-6509-4B9B-9805-0CFBD887B3CB}" destId="{A7427852-18D5-491B-966B-DC9B877235A4}" srcOrd="0" destOrd="2" presId="urn:microsoft.com/office/officeart/2005/8/layout/hList1"/>
    <dgm:cxn modelId="{FD624649-2F18-46A2-88E3-8E87AD97914B}" srcId="{433A8916-61A6-4EFC-B4C9-8903BDA27154}" destId="{DADB60B3-4CD4-4347-9E81-57FE92C5E07E}" srcOrd="1" destOrd="0" parTransId="{332FBE14-EA51-4687-9E1E-B3CAF1C59D1B}" sibTransId="{381B4639-BFAA-48A4-8B8D-34B025274572}"/>
    <dgm:cxn modelId="{7370F6B8-14F5-4E91-87DA-C8CE438A2ABC}" type="presOf" srcId="{370CC52F-1E04-4D21-8674-77B8B79ECDEF}" destId="{938CB8C7-9891-41B9-8ECD-A6342B5EFAA9}" srcOrd="0" destOrd="0" presId="urn:microsoft.com/office/officeart/2005/8/layout/hList1"/>
    <dgm:cxn modelId="{D72BA1EB-3A4B-4501-BF3D-EA1BB9135BF1}" srcId="{5480AE9C-2B74-4291-8AC5-724FF6C6F1DB}" destId="{EDC8D01D-C764-403D-B552-01F6F34FA1E7}" srcOrd="0" destOrd="0" parTransId="{59770FD8-0ABA-40A5-9D61-2A3467C759AB}" sibTransId="{4425F730-FD96-4F38-A584-4BB0D8C290C6}"/>
    <dgm:cxn modelId="{2FCED6B8-75F1-4CAC-92E9-14818F84B099}" type="presOf" srcId="{52E29D50-EB1F-40B5-AB0E-ABC2F4BFA1D7}" destId="{AE570730-34ED-4DF3-A241-DD79BCB9D336}" srcOrd="0" destOrd="0" presId="urn:microsoft.com/office/officeart/2005/8/layout/hList1"/>
    <dgm:cxn modelId="{0163A828-2603-45B4-BAAD-246BA8BDBDB6}" srcId="{1B971934-1D67-49F0-B513-9FCFBA91F565}" destId="{7440372F-4F80-4280-A363-F85796AE3FF6}" srcOrd="2" destOrd="0" parTransId="{6CD7E517-6CDC-4B38-9CA6-C1A31B905E61}" sibTransId="{999A0719-56E1-4DF3-8380-0A7EE2D150C1}"/>
    <dgm:cxn modelId="{4181B00E-5AC0-46A9-92D2-66C177CC8311}" srcId="{7440372F-4F80-4280-A363-F85796AE3FF6}" destId="{FD589864-A4EB-452C-94E3-D7CC45D0841C}" srcOrd="1" destOrd="0" parTransId="{A51E500C-3B14-472F-8FE7-54D15E1B2ACC}" sibTransId="{1D7CCD6D-C13D-42AF-B091-078EF739390F}"/>
    <dgm:cxn modelId="{D32C0930-E897-4540-8D8D-FFF67D8AB8B6}" srcId="{C521C083-DE73-42BB-9474-40015CFAF48C}" destId="{52E29D50-EB1F-40B5-AB0E-ABC2F4BFA1D7}" srcOrd="0" destOrd="0" parTransId="{1ADA7010-E9BE-4AAF-9D03-CF3CAAB91B0D}" sibTransId="{0F303444-5289-4CD1-BD0F-348C821D3B3D}"/>
    <dgm:cxn modelId="{06155CCE-3735-4203-A123-5535BC228104}" srcId="{C521C083-DE73-42BB-9474-40015CFAF48C}" destId="{315B4216-B339-42E9-877F-C978F4107E4B}" srcOrd="2" destOrd="0" parTransId="{08EDE98D-2EC0-47D8-8D53-2CDD29D103F8}" sibTransId="{1CF2D69A-A506-4CAF-B140-40BC91748EE2}"/>
    <dgm:cxn modelId="{E105BE18-98EE-477F-8BFB-0E99F8C2F47C}" type="presOf" srcId="{8B11C673-C1EE-4A5B-94FE-41718F3EF022}" destId="{938CB8C7-9891-41B9-8ECD-A6342B5EFAA9}" srcOrd="0" destOrd="3" presId="urn:microsoft.com/office/officeart/2005/8/layout/hList1"/>
    <dgm:cxn modelId="{65890C3F-018E-42A7-87FF-729C3FF5E3C1}" type="presOf" srcId="{EDC8D01D-C764-403D-B552-01F6F34FA1E7}" destId="{BCC7DDB5-9014-4F9C-9449-420E57EC4CFD}" srcOrd="0" destOrd="0" presId="urn:microsoft.com/office/officeart/2005/8/layout/hList1"/>
    <dgm:cxn modelId="{19A60BF2-DDFD-4C92-AF8B-F1E6329A88A8}" type="presOf" srcId="{2CD96340-E203-49EF-BBE2-627FAAF9DCAB}" destId="{BCC7DDB5-9014-4F9C-9449-420E57EC4CFD}" srcOrd="0" destOrd="2" presId="urn:microsoft.com/office/officeart/2005/8/layout/hList1"/>
    <dgm:cxn modelId="{37C0C3AB-EFCD-455E-99B4-A60DA4F2A0C1}" srcId="{433A8916-61A6-4EFC-B4C9-8903BDA27154}" destId="{EDDCF613-6509-4B9B-9805-0CFBD887B3CB}" srcOrd="2" destOrd="0" parTransId="{F776DD20-5867-4DBB-BD3B-A7EA784A233C}" sibTransId="{55428E03-FAF2-46A6-8504-E1F65A6AC1C6}"/>
    <dgm:cxn modelId="{9E80D7CC-5F55-47E3-93F2-6223E221F301}" srcId="{433A8916-61A6-4EFC-B4C9-8903BDA27154}" destId="{5253884E-6F5B-4846-ABCD-C26621164BA2}" srcOrd="0" destOrd="0" parTransId="{311EF968-FDDC-4724-9D95-0AD1D926E0F6}" sibTransId="{F8EABBD6-1CD9-4EB3-A05B-0A27957C0DC4}"/>
    <dgm:cxn modelId="{79BD24D1-0804-4A44-B8A1-2E69EA2097AA}" srcId="{1B971934-1D67-49F0-B513-9FCFBA91F565}" destId="{C521C083-DE73-42BB-9474-40015CFAF48C}" srcOrd="1" destOrd="0" parTransId="{FF5CC6CF-F7B6-497F-BB2E-785FBACB8524}" sibTransId="{ED2903FF-D1B7-4D2A-8E77-5A6EC135A12F}"/>
    <dgm:cxn modelId="{0AF1444B-BB25-4AD2-BAB4-451CF9972415}" type="presOf" srcId="{7440372F-4F80-4280-A363-F85796AE3FF6}" destId="{33898126-4408-442D-B07F-20D4E08C55D2}" srcOrd="0" destOrd="0" presId="urn:microsoft.com/office/officeart/2005/8/layout/hList1"/>
    <dgm:cxn modelId="{D6607E66-D1E5-44C3-B52A-37CFE36B07DA}" type="presOf" srcId="{B79B5B45-FDB3-47F0-B09F-04ABA2611617}" destId="{BCC7DDB5-9014-4F9C-9449-420E57EC4CFD}" srcOrd="0" destOrd="3" presId="urn:microsoft.com/office/officeart/2005/8/layout/hList1"/>
    <dgm:cxn modelId="{DDF2C572-FCDF-4843-A59B-01BB1A2BA575}" type="presOf" srcId="{8211A0B0-0E42-4634-87CC-19B63277F120}" destId="{AE570730-34ED-4DF3-A241-DD79BCB9D336}" srcOrd="0" destOrd="3" presId="urn:microsoft.com/office/officeart/2005/8/layout/hList1"/>
    <dgm:cxn modelId="{B7E1D0C1-BBBE-48ED-8E6B-C1739D203B4C}" srcId="{1B971934-1D67-49F0-B513-9FCFBA91F565}" destId="{433A8916-61A6-4EFC-B4C9-8903BDA27154}" srcOrd="0" destOrd="0" parTransId="{440A5824-47E0-4948-A4C8-9C7AC05A54C1}" sibTransId="{94BDB579-59A2-4EC0-873B-9E0E5D996334}"/>
    <dgm:cxn modelId="{8EE8C5B9-F97A-412F-B9C5-0358D38EC781}" srcId="{C521C083-DE73-42BB-9474-40015CFAF48C}" destId="{D04271EB-9A3D-4AB6-9AD3-180E251747FA}" srcOrd="4" destOrd="0" parTransId="{87C29148-BA6A-44CD-A8F9-52CFA800651C}" sibTransId="{E7681DDD-A48E-493C-B59C-263EA5DB4549}"/>
    <dgm:cxn modelId="{1DA6167D-27E6-447A-8320-E04B703B0EE6}" type="presOf" srcId="{A790072B-996A-4304-8F5C-5AB26B4ABE08}" destId="{BCC7DDB5-9014-4F9C-9449-420E57EC4CFD}" srcOrd="0" destOrd="1" presId="urn:microsoft.com/office/officeart/2005/8/layout/hList1"/>
    <dgm:cxn modelId="{93F4D872-B30B-4A3B-A503-B5C9211A6B4C}" srcId="{5480AE9C-2B74-4291-8AC5-724FF6C6F1DB}" destId="{B79B5B45-FDB3-47F0-B09F-04ABA2611617}" srcOrd="3" destOrd="0" parTransId="{BB9C3812-0CB2-4E57-B58A-2CEA930CFFC1}" sibTransId="{365FDBEA-0ACF-4849-94F6-DF6B4404B124}"/>
    <dgm:cxn modelId="{8AE8BB91-376E-485F-AA98-5A0ACB9E9000}" srcId="{C521C083-DE73-42BB-9474-40015CFAF48C}" destId="{9115B1E7-BF9E-4115-8F5D-161F765197C2}" srcOrd="1" destOrd="0" parTransId="{77229038-B873-40DC-AD24-4E3FB52BFAB3}" sibTransId="{44DC3EB9-09DB-4766-B7A7-BF92443CD6C4}"/>
    <dgm:cxn modelId="{B04FAFC3-F411-4486-9461-7D9F6A727D9E}" srcId="{7440372F-4F80-4280-A363-F85796AE3FF6}" destId="{370CC52F-1E04-4D21-8674-77B8B79ECDEF}" srcOrd="0" destOrd="0" parTransId="{83C28546-ECAD-4EEC-B62B-2C053ADD8B7D}" sibTransId="{1899E05A-3E4E-4F9A-84BC-1F1C4BFDEF53}"/>
    <dgm:cxn modelId="{E768690E-21B9-4285-AF28-B8B1DF29E189}" type="presOf" srcId="{46AFE812-7FBC-42C3-80C4-30433C7121F9}" destId="{938CB8C7-9891-41B9-8ECD-A6342B5EFAA9}" srcOrd="0" destOrd="2" presId="urn:microsoft.com/office/officeart/2005/8/layout/hList1"/>
    <dgm:cxn modelId="{0F9B15A8-A5A6-4E10-9CB8-8C5EFF45C814}" type="presOf" srcId="{5480AE9C-2B74-4291-8AC5-724FF6C6F1DB}" destId="{375A54CE-B022-47C3-A269-A98896E69C49}" srcOrd="0" destOrd="0" presId="urn:microsoft.com/office/officeart/2005/8/layout/hList1"/>
    <dgm:cxn modelId="{5DEBAA49-68A8-425F-9C0B-A73B51880F78}" type="presOf" srcId="{FD589864-A4EB-452C-94E3-D7CC45D0841C}" destId="{938CB8C7-9891-41B9-8ECD-A6342B5EFAA9}" srcOrd="0" destOrd="1" presId="urn:microsoft.com/office/officeart/2005/8/layout/hList1"/>
    <dgm:cxn modelId="{1C6D1D88-3234-491D-9958-5687CBD8456C}" srcId="{1B971934-1D67-49F0-B513-9FCFBA91F565}" destId="{5480AE9C-2B74-4291-8AC5-724FF6C6F1DB}" srcOrd="3" destOrd="0" parTransId="{DB34859A-CE8F-421A-9D2C-2F7A4023041E}" sibTransId="{BE4F8EDA-8930-49BE-A6F3-C71A7857ED8A}"/>
    <dgm:cxn modelId="{B46A370B-27AE-4BCE-9B5A-F6823900CCC5}" srcId="{5480AE9C-2B74-4291-8AC5-724FF6C6F1DB}" destId="{A790072B-996A-4304-8F5C-5AB26B4ABE08}" srcOrd="1" destOrd="0" parTransId="{F43C4CAD-F88C-481B-980E-8A83CBA859E2}" sibTransId="{901C7152-81B7-41B9-A5B6-2CCF395E8735}"/>
    <dgm:cxn modelId="{1D4B50BE-AF86-486D-833B-6CFFD2D49215}" srcId="{7440372F-4F80-4280-A363-F85796AE3FF6}" destId="{46AFE812-7FBC-42C3-80C4-30433C7121F9}" srcOrd="2" destOrd="0" parTransId="{2A672128-C6AB-4905-A191-4A35B0A928B7}" sibTransId="{49C4FCA9-D827-4B6B-A65F-62E8D901BFC9}"/>
    <dgm:cxn modelId="{61A4CAC9-8BAA-4AF6-B343-80D3F207A1C8}" type="presParOf" srcId="{272F96C1-4DAB-402D-A102-32A229A6291C}" destId="{6EFE6ACD-6C22-428D-A8CC-0D1C50D2B7CB}" srcOrd="0" destOrd="0" presId="urn:microsoft.com/office/officeart/2005/8/layout/hList1"/>
    <dgm:cxn modelId="{427E2C55-32D2-4523-BC0C-FC43B644CE98}" type="presParOf" srcId="{6EFE6ACD-6C22-428D-A8CC-0D1C50D2B7CB}" destId="{89E82273-D592-46C9-B7A6-4AC805BE67C7}" srcOrd="0" destOrd="0" presId="urn:microsoft.com/office/officeart/2005/8/layout/hList1"/>
    <dgm:cxn modelId="{B8007E58-7D20-4AD6-9A26-273121313AFE}" type="presParOf" srcId="{6EFE6ACD-6C22-428D-A8CC-0D1C50D2B7CB}" destId="{A7427852-18D5-491B-966B-DC9B877235A4}" srcOrd="1" destOrd="0" presId="urn:microsoft.com/office/officeart/2005/8/layout/hList1"/>
    <dgm:cxn modelId="{BC209FE5-543A-45F4-92BC-DD786290E72F}" type="presParOf" srcId="{272F96C1-4DAB-402D-A102-32A229A6291C}" destId="{EBA5B51C-B53D-44EF-942E-7E8D757E5197}" srcOrd="1" destOrd="0" presId="urn:microsoft.com/office/officeart/2005/8/layout/hList1"/>
    <dgm:cxn modelId="{3D6EE047-AE58-495D-8E76-8FDC8DADBCD3}" type="presParOf" srcId="{272F96C1-4DAB-402D-A102-32A229A6291C}" destId="{2950D696-F796-4765-AE09-16C1EE10EA07}" srcOrd="2" destOrd="0" presId="urn:microsoft.com/office/officeart/2005/8/layout/hList1"/>
    <dgm:cxn modelId="{35B22AA4-C379-4583-9EA3-7AE15E520E5F}" type="presParOf" srcId="{2950D696-F796-4765-AE09-16C1EE10EA07}" destId="{434A2ADF-6116-4939-A1C9-DA497634E4E9}" srcOrd="0" destOrd="0" presId="urn:microsoft.com/office/officeart/2005/8/layout/hList1"/>
    <dgm:cxn modelId="{F87AC0D0-2919-4677-8A33-EEC360FBB384}" type="presParOf" srcId="{2950D696-F796-4765-AE09-16C1EE10EA07}" destId="{AE570730-34ED-4DF3-A241-DD79BCB9D336}" srcOrd="1" destOrd="0" presId="urn:microsoft.com/office/officeart/2005/8/layout/hList1"/>
    <dgm:cxn modelId="{13602DF3-84FE-4FC7-9733-EB12A3A2F1DF}" type="presParOf" srcId="{272F96C1-4DAB-402D-A102-32A229A6291C}" destId="{202F6753-FA8B-4363-A9BC-53F1348655A5}" srcOrd="3" destOrd="0" presId="urn:microsoft.com/office/officeart/2005/8/layout/hList1"/>
    <dgm:cxn modelId="{F09107E5-7735-4DD3-84A7-D4276E922490}" type="presParOf" srcId="{272F96C1-4DAB-402D-A102-32A229A6291C}" destId="{5425C675-F872-4F28-B20F-4BF3051E012D}" srcOrd="4" destOrd="0" presId="urn:microsoft.com/office/officeart/2005/8/layout/hList1"/>
    <dgm:cxn modelId="{DDAA31EE-B6B3-426C-B436-99A955FFA302}" type="presParOf" srcId="{5425C675-F872-4F28-B20F-4BF3051E012D}" destId="{33898126-4408-442D-B07F-20D4E08C55D2}" srcOrd="0" destOrd="0" presId="urn:microsoft.com/office/officeart/2005/8/layout/hList1"/>
    <dgm:cxn modelId="{2BE9D4F2-6D86-4BD4-A172-829CC39C116C}" type="presParOf" srcId="{5425C675-F872-4F28-B20F-4BF3051E012D}" destId="{938CB8C7-9891-41B9-8ECD-A6342B5EFAA9}" srcOrd="1" destOrd="0" presId="urn:microsoft.com/office/officeart/2005/8/layout/hList1"/>
    <dgm:cxn modelId="{9243AEB8-3D44-4F91-A378-AB16E20D3B44}" type="presParOf" srcId="{272F96C1-4DAB-402D-A102-32A229A6291C}" destId="{39346FCC-A0D9-49C5-9950-C1E6DF80444F}" srcOrd="5" destOrd="0" presId="urn:microsoft.com/office/officeart/2005/8/layout/hList1"/>
    <dgm:cxn modelId="{3C86BE1A-7D47-4711-97E5-69D361B0EFAC}" type="presParOf" srcId="{272F96C1-4DAB-402D-A102-32A229A6291C}" destId="{FB5CF44E-6442-4764-A343-5B33B27C6EB4}" srcOrd="6" destOrd="0" presId="urn:microsoft.com/office/officeart/2005/8/layout/hList1"/>
    <dgm:cxn modelId="{782E34CB-56BA-41EA-A033-E7EC6123ED3E}" type="presParOf" srcId="{FB5CF44E-6442-4764-A343-5B33B27C6EB4}" destId="{375A54CE-B022-47C3-A269-A98896E69C49}" srcOrd="0" destOrd="0" presId="urn:microsoft.com/office/officeart/2005/8/layout/hList1"/>
    <dgm:cxn modelId="{21EBA6B6-7A51-45AC-A3BE-83621538C025}" type="presParOf" srcId="{FB5CF44E-6442-4764-A343-5B33B27C6EB4}" destId="{BCC7DDB5-9014-4F9C-9449-420E57EC4C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82273-D592-46C9-B7A6-4AC805BE67C7}">
      <dsp:nvSpPr>
        <dsp:cNvPr id="0" name=""/>
        <dsp:cNvSpPr/>
      </dsp:nvSpPr>
      <dsp:spPr>
        <a:xfrm>
          <a:off x="4489" y="2037888"/>
          <a:ext cx="269968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</a:t>
          </a:r>
          <a:endParaRPr lang="fr-FR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9" y="2037888"/>
        <a:ext cx="2699683" cy="489600"/>
      </dsp:txXfrm>
    </dsp:sp>
    <dsp:sp modelId="{A7427852-18D5-491B-966B-DC9B877235A4}">
      <dsp:nvSpPr>
        <dsp:cNvPr id="0" name=""/>
        <dsp:cNvSpPr/>
      </dsp:nvSpPr>
      <dsp:spPr>
        <a:xfrm>
          <a:off x="4489" y="2527488"/>
          <a:ext cx="2699683" cy="1500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Gymnasiums_name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Gymnasiums_adress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Gymnasiums_telNum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89" y="2527488"/>
        <a:ext cx="2699683" cy="1500571"/>
      </dsp:txXfrm>
    </dsp:sp>
    <dsp:sp modelId="{434A2ADF-6116-4939-A1C9-DA497634E4E9}">
      <dsp:nvSpPr>
        <dsp:cNvPr id="0" name=""/>
        <dsp:cNvSpPr/>
      </dsp:nvSpPr>
      <dsp:spPr>
        <a:xfrm>
          <a:off x="3082128" y="2037888"/>
          <a:ext cx="269968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</a:t>
          </a:r>
          <a:endParaRPr lang="fr-FR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2128" y="2037888"/>
        <a:ext cx="2699683" cy="489600"/>
      </dsp:txXfrm>
    </dsp:sp>
    <dsp:sp modelId="{AE570730-34ED-4DF3-A241-DD79BCB9D336}">
      <dsp:nvSpPr>
        <dsp:cNvPr id="0" name=""/>
        <dsp:cNvSpPr/>
      </dsp:nvSpPr>
      <dsp:spPr>
        <a:xfrm>
          <a:off x="3082128" y="2527488"/>
          <a:ext cx="2699683" cy="1500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Member_id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Member_lastName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Member_firstName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Member_adress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Member_dateofbirth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2128" y="2527488"/>
        <a:ext cx="2699683" cy="1500571"/>
      </dsp:txXfrm>
    </dsp:sp>
    <dsp:sp modelId="{33898126-4408-442D-B07F-20D4E08C55D2}">
      <dsp:nvSpPr>
        <dsp:cNvPr id="0" name=""/>
        <dsp:cNvSpPr/>
      </dsp:nvSpPr>
      <dsp:spPr>
        <a:xfrm>
          <a:off x="6159767" y="2037888"/>
          <a:ext cx="269968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</a:t>
          </a:r>
          <a:endParaRPr lang="fr-FR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59767" y="2037888"/>
        <a:ext cx="2699683" cy="489600"/>
      </dsp:txXfrm>
    </dsp:sp>
    <dsp:sp modelId="{938CB8C7-9891-41B9-8ECD-A6342B5EFAA9}">
      <dsp:nvSpPr>
        <dsp:cNvPr id="0" name=""/>
        <dsp:cNvSpPr/>
      </dsp:nvSpPr>
      <dsp:spPr>
        <a:xfrm>
          <a:off x="6159767" y="2527488"/>
          <a:ext cx="2699683" cy="1500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Session_typeofSport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Session_schedule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Session_nbrofMumber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Session_nbrofCoaches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59767" y="2527488"/>
        <a:ext cx="2699683" cy="1500571"/>
      </dsp:txXfrm>
    </dsp:sp>
    <dsp:sp modelId="{375A54CE-B022-47C3-A269-A98896E69C49}">
      <dsp:nvSpPr>
        <dsp:cNvPr id="0" name=""/>
        <dsp:cNvSpPr/>
      </dsp:nvSpPr>
      <dsp:spPr>
        <a:xfrm>
          <a:off x="9237406" y="2037888"/>
          <a:ext cx="269968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</a:t>
          </a:r>
          <a:endParaRPr lang="fr-FR" sz="17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37406" y="2037888"/>
        <a:ext cx="2699683" cy="489600"/>
      </dsp:txXfrm>
    </dsp:sp>
    <dsp:sp modelId="{BCC7DDB5-9014-4F9C-9449-420E57EC4CFD}">
      <dsp:nvSpPr>
        <dsp:cNvPr id="0" name=""/>
        <dsp:cNvSpPr/>
      </dsp:nvSpPr>
      <dsp:spPr>
        <a:xfrm>
          <a:off x="9237406" y="2527488"/>
          <a:ext cx="2699683" cy="15005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Coaches_lastName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Coaches_firstName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Coaches_age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Coaches_speciality</a:t>
          </a:r>
          <a:endParaRPr lang="fr-FR" sz="17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237406" y="2527488"/>
        <a:ext cx="2699683" cy="150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747711"/>
            <a:ext cx="7766936" cy="1646302"/>
          </a:xfrm>
        </p:spPr>
        <p:txBody>
          <a:bodyPr/>
          <a:lstStyle/>
          <a:p>
            <a:pPr algn="ctr"/>
            <a:r>
              <a:rPr lang="en-US" cap="all" dirty="0" smtClean="0">
                <a:solidFill>
                  <a:srgbClr val="FFFFFF"/>
                </a:solidFill>
                <a:latin typeface="inherit"/>
              </a:rPr>
              <a:t>YD</a:t>
            </a:r>
            <a:r>
              <a:rPr lang="en-US" cap="all" dirty="0">
                <a:latin typeface="Roboto"/>
              </a:rPr>
              <a:t/>
            </a:r>
            <a:br>
              <a:rPr lang="en-US" cap="all" dirty="0">
                <a:latin typeface="Roboto"/>
              </a:rPr>
            </a:br>
            <a:r>
              <a:rPr lang="en-US" dirty="0">
                <a:latin typeface="inherit"/>
              </a:rPr>
              <a:t/>
            </a:r>
            <a:br>
              <a:rPr lang="en-US" dirty="0">
                <a:latin typeface="inherit"/>
              </a:rPr>
            </a:br>
            <a:r>
              <a:rPr lang="en-US" dirty="0" smtClean="0">
                <a:latin typeface="inherit"/>
              </a:rPr>
              <a:t/>
            </a:r>
            <a:br>
              <a:rPr lang="en-US" dirty="0" smtClean="0">
                <a:latin typeface="inherit"/>
              </a:rPr>
            </a:br>
            <a:r>
              <a:rPr lang="en-US" sz="3600" dirty="0" smtClean="0">
                <a:solidFill>
                  <a:srgbClr val="18204B"/>
                </a:solidFill>
                <a:latin typeface="inherit"/>
              </a:rPr>
              <a:t>Entity–relationship </a:t>
            </a:r>
            <a:r>
              <a:rPr lang="en-US" sz="3600" dirty="0">
                <a:solidFill>
                  <a:srgbClr val="18204B"/>
                </a:solidFill>
                <a:latin typeface="inherit"/>
              </a:rPr>
              <a:t>model Checkpoint</a:t>
            </a:r>
            <a:br>
              <a:rPr lang="en-US" sz="3600" dirty="0">
                <a:solidFill>
                  <a:srgbClr val="18204B"/>
                </a:solidFill>
                <a:latin typeface="inherit"/>
              </a:rPr>
            </a:br>
            <a:r>
              <a:rPr lang="en-US" sz="3600" dirty="0" smtClean="0">
                <a:solidFill>
                  <a:srgbClr val="FFFFFF"/>
                </a:solidFill>
                <a:latin typeface="inherit"/>
              </a:rPr>
              <a:t>Unlocked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Mayssa</a:t>
            </a:r>
            <a:r>
              <a:rPr lang="fr-FR" dirty="0" smtClean="0"/>
              <a:t> LOUATI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0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72805" y="905814"/>
            <a:ext cx="8596668" cy="407831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latin typeface="Roboto"/>
              </a:rPr>
              <a:t>Entity</a:t>
            </a:r>
            <a:r>
              <a:rPr lang="fr-FR" dirty="0">
                <a:latin typeface="Roboto"/>
              </a:rPr>
              <a:t> / Relationship model</a:t>
            </a:r>
            <a:br>
              <a:rPr lang="fr-FR" dirty="0">
                <a:latin typeface="Roboto"/>
              </a:rPr>
            </a:b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996646292"/>
              </p:ext>
            </p:extLst>
          </p:nvPr>
        </p:nvGraphicFramePr>
        <p:xfrm>
          <a:off x="151683" y="940159"/>
          <a:ext cx="11941579" cy="606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9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322843" y="2711950"/>
            <a:ext cx="1970995" cy="6181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Registered</a:t>
            </a:r>
            <a:r>
              <a:rPr lang="fr-FR" dirty="0" smtClean="0">
                <a:solidFill>
                  <a:schemeClr val="tx1"/>
                </a:solidFill>
              </a:rPr>
              <a:t> in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25152" y="4733806"/>
            <a:ext cx="1275008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62" y="976031"/>
            <a:ext cx="2045706" cy="50601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21" y="954216"/>
            <a:ext cx="1292464" cy="506012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582362" y="1045395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Gymnasiums(Gym)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6058983" y="4678501"/>
            <a:ext cx="1394638" cy="506012"/>
            <a:chOff x="6128077" y="4499092"/>
            <a:chExt cx="1394638" cy="506012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8077" y="4499092"/>
              <a:ext cx="1292464" cy="506012"/>
            </a:xfrm>
            <a:prstGeom prst="rect">
              <a:avLst/>
            </a:prstGeom>
          </p:spPr>
        </p:pic>
        <p:sp>
          <p:nvSpPr>
            <p:cNvPr id="14" name="ZoneTexte 13"/>
            <p:cNvSpPr txBox="1"/>
            <p:nvPr/>
          </p:nvSpPr>
          <p:spPr>
            <a:xfrm>
              <a:off x="6348521" y="4539924"/>
              <a:ext cx="1174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Session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9022903" y="101085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Coaches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6214948" y="2711950"/>
            <a:ext cx="749873" cy="4938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has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8977397" y="2711950"/>
            <a:ext cx="1196913" cy="5317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Works in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1" name="Connecteur en angle 30"/>
          <p:cNvCxnSpPr>
            <a:stCxn id="7" idx="0"/>
            <a:endCxn id="4" idx="4"/>
          </p:cNvCxnSpPr>
          <p:nvPr/>
        </p:nvCxnSpPr>
        <p:spPr>
          <a:xfrm rot="16200000" flipV="1">
            <a:off x="1933664" y="3704813"/>
            <a:ext cx="1403670" cy="6543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4" idx="0"/>
            <a:endCxn id="8" idx="1"/>
          </p:cNvCxnSpPr>
          <p:nvPr/>
        </p:nvCxnSpPr>
        <p:spPr>
          <a:xfrm rot="5400000" flipH="1" flipV="1">
            <a:off x="2203895" y="1333484"/>
            <a:ext cx="1482913" cy="127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ngle 39"/>
          <p:cNvCxnSpPr>
            <a:stCxn id="13" idx="3"/>
            <a:endCxn id="11" idx="0"/>
          </p:cNvCxnSpPr>
          <p:nvPr/>
        </p:nvCxnSpPr>
        <p:spPr>
          <a:xfrm>
            <a:off x="5679411" y="1230061"/>
            <a:ext cx="910474" cy="1481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11" idx="4"/>
            <a:endCxn id="14" idx="0"/>
          </p:cNvCxnSpPr>
          <p:nvPr/>
        </p:nvCxnSpPr>
        <p:spPr>
          <a:xfrm rot="16200000" flipH="1">
            <a:off x="5971422" y="3824231"/>
            <a:ext cx="1513564" cy="2766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10" idx="2"/>
            <a:endCxn id="18" idx="0"/>
          </p:cNvCxnSpPr>
          <p:nvPr/>
        </p:nvCxnSpPr>
        <p:spPr>
          <a:xfrm rot="16200000" flipH="1">
            <a:off x="8949992" y="2086088"/>
            <a:ext cx="125172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8" idx="4"/>
            <a:endCxn id="14" idx="3"/>
          </p:cNvCxnSpPr>
          <p:nvPr/>
        </p:nvCxnSpPr>
        <p:spPr>
          <a:xfrm rot="5400000">
            <a:off x="7684598" y="3012743"/>
            <a:ext cx="1660280" cy="21222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à coins arrondis 49"/>
          <p:cNvSpPr/>
          <p:nvPr/>
        </p:nvSpPr>
        <p:spPr>
          <a:xfrm>
            <a:off x="-25533" y="3592046"/>
            <a:ext cx="1513139" cy="3712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Member_id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-9226" y="4099818"/>
            <a:ext cx="1496832" cy="5496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r>
              <a:rPr lang="fr-FR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lastName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-47606" y="4807543"/>
            <a:ext cx="1535212" cy="5506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r>
              <a:rPr lang="fr-FR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firstName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678" y="5493659"/>
            <a:ext cx="1486928" cy="4704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r>
              <a:rPr lang="fr-FR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adress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-9226" y="6099608"/>
            <a:ext cx="1496832" cy="5877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r>
              <a:rPr lang="fr-FR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dateofbirth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357" y="245212"/>
            <a:ext cx="1336803" cy="442156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601" y="245212"/>
            <a:ext cx="1398944" cy="442156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311" y="250163"/>
            <a:ext cx="1451516" cy="467539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794" y="114249"/>
            <a:ext cx="1060796" cy="630301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794" y="811441"/>
            <a:ext cx="1060796" cy="568747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4794" y="1431049"/>
            <a:ext cx="1060796" cy="643411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5220" y="2135828"/>
            <a:ext cx="1060796" cy="57612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5064" y="5748963"/>
            <a:ext cx="1384026" cy="66316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139" y="5747174"/>
            <a:ext cx="1123574" cy="646331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002" y="5757378"/>
            <a:ext cx="1623734" cy="636127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298" y="5764243"/>
            <a:ext cx="1564852" cy="610963"/>
          </a:xfrm>
          <a:prstGeom prst="rect">
            <a:avLst/>
          </a:prstGeom>
        </p:spPr>
      </p:pic>
      <p:sp>
        <p:nvSpPr>
          <p:cNvPr id="71" name="ZoneTexte 70"/>
          <p:cNvSpPr txBox="1"/>
          <p:nvPr/>
        </p:nvSpPr>
        <p:spPr>
          <a:xfrm>
            <a:off x="2264538" y="300265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Gym_name</a:t>
            </a:r>
            <a:endParaRPr lang="fr-FR" dirty="0"/>
          </a:p>
        </p:txBody>
      </p:sp>
      <p:sp>
        <p:nvSpPr>
          <p:cNvPr id="73" name="ZoneTexte 72"/>
          <p:cNvSpPr txBox="1"/>
          <p:nvPr/>
        </p:nvSpPr>
        <p:spPr>
          <a:xfrm>
            <a:off x="3857422" y="26344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Gym_adress</a:t>
            </a:r>
            <a:endParaRPr lang="fr-FR" dirty="0"/>
          </a:p>
        </p:txBody>
      </p:sp>
      <p:sp>
        <p:nvSpPr>
          <p:cNvPr id="74" name="ZoneTexte 73"/>
          <p:cNvSpPr txBox="1"/>
          <p:nvPr/>
        </p:nvSpPr>
        <p:spPr>
          <a:xfrm>
            <a:off x="5630311" y="28162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Gym_telNum</a:t>
            </a:r>
            <a:endParaRPr lang="fr-FR" dirty="0"/>
          </a:p>
        </p:txBody>
      </p:sp>
      <p:cxnSp>
        <p:nvCxnSpPr>
          <p:cNvPr id="88" name="Connecteur en angle 87"/>
          <p:cNvCxnSpPr>
            <a:stCxn id="71" idx="2"/>
            <a:endCxn id="55" idx="2"/>
          </p:cNvCxnSpPr>
          <p:nvPr/>
        </p:nvCxnSpPr>
        <p:spPr>
          <a:xfrm rot="5400000">
            <a:off x="2923169" y="678187"/>
            <a:ext cx="17771" cy="590"/>
          </a:xfrm>
          <a:prstGeom prst="bentConnector3">
            <a:avLst>
              <a:gd name="adj1" fmla="val 7967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" idx="0"/>
            <a:endCxn id="56" idx="2"/>
          </p:cNvCxnSpPr>
          <p:nvPr/>
        </p:nvCxnSpPr>
        <p:spPr>
          <a:xfrm flipH="1" flipV="1">
            <a:off x="4601073" y="687368"/>
            <a:ext cx="4142" cy="28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2931759" y="811441"/>
            <a:ext cx="34167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Image 1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312" y="670148"/>
            <a:ext cx="18290" cy="158510"/>
          </a:xfrm>
          <a:prstGeom prst="rect">
            <a:avLst/>
          </a:prstGeom>
        </p:spPr>
      </p:pic>
      <p:cxnSp>
        <p:nvCxnSpPr>
          <p:cNvPr id="108" name="Connecteur droit 107"/>
          <p:cNvCxnSpPr/>
          <p:nvPr/>
        </p:nvCxnSpPr>
        <p:spPr>
          <a:xfrm flipH="1">
            <a:off x="1856096" y="3777692"/>
            <a:ext cx="13647" cy="261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endCxn id="50" idx="3"/>
          </p:cNvCxnSpPr>
          <p:nvPr/>
        </p:nvCxnSpPr>
        <p:spPr>
          <a:xfrm flipH="1">
            <a:off x="1487606" y="3777692"/>
            <a:ext cx="3821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endCxn id="54" idx="3"/>
          </p:cNvCxnSpPr>
          <p:nvPr/>
        </p:nvCxnSpPr>
        <p:spPr>
          <a:xfrm flipH="1">
            <a:off x="1487606" y="6393505"/>
            <a:ext cx="3821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>
            <a:stCxn id="53" idx="3"/>
          </p:cNvCxnSpPr>
          <p:nvPr/>
        </p:nvCxnSpPr>
        <p:spPr>
          <a:xfrm flipV="1">
            <a:off x="1487606" y="5728876"/>
            <a:ext cx="38213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>
            <a:stCxn id="52" idx="3"/>
          </p:cNvCxnSpPr>
          <p:nvPr/>
        </p:nvCxnSpPr>
        <p:spPr>
          <a:xfrm flipV="1">
            <a:off x="1487606" y="5082844"/>
            <a:ext cx="3684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>
            <a:stCxn id="51" idx="3"/>
          </p:cNvCxnSpPr>
          <p:nvPr/>
        </p:nvCxnSpPr>
        <p:spPr>
          <a:xfrm>
            <a:off x="1487606" y="4374637"/>
            <a:ext cx="382137" cy="1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7" idx="1"/>
          </p:cNvCxnSpPr>
          <p:nvPr/>
        </p:nvCxnSpPr>
        <p:spPr>
          <a:xfrm flipH="1" flipV="1">
            <a:off x="1856096" y="4978504"/>
            <a:ext cx="4690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735064" y="5728876"/>
            <a:ext cx="14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Session_</a:t>
            </a:r>
          </a:p>
          <a:p>
            <a:pPr algn="ctr"/>
            <a:r>
              <a:rPr lang="fr-FR" dirty="0" err="1" smtClean="0"/>
              <a:t>typeofSport</a:t>
            </a:r>
            <a:endParaRPr lang="fr-FR" dirty="0"/>
          </a:p>
        </p:txBody>
      </p:sp>
      <p:sp>
        <p:nvSpPr>
          <p:cNvPr id="131" name="ZoneTexte 130"/>
          <p:cNvSpPr txBox="1"/>
          <p:nvPr/>
        </p:nvSpPr>
        <p:spPr>
          <a:xfrm>
            <a:off x="5240144" y="5747174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Session_</a:t>
            </a:r>
          </a:p>
          <a:p>
            <a:pPr algn="ctr"/>
            <a:r>
              <a:rPr lang="fr-FR" dirty="0" err="1" smtClean="0"/>
              <a:t>schedule</a:t>
            </a:r>
            <a:endParaRPr lang="fr-FR" dirty="0"/>
          </a:p>
        </p:txBody>
      </p:sp>
      <p:sp>
        <p:nvSpPr>
          <p:cNvPr id="132" name="ZoneTexte 131"/>
          <p:cNvSpPr txBox="1"/>
          <p:nvPr/>
        </p:nvSpPr>
        <p:spPr>
          <a:xfrm>
            <a:off x="6399960" y="5728875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Session_</a:t>
            </a:r>
          </a:p>
          <a:p>
            <a:pPr algn="ctr"/>
            <a:r>
              <a:rPr lang="fr-FR" dirty="0" err="1" smtClean="0"/>
              <a:t>nbrofMember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8210261" y="5728874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Session_</a:t>
            </a:r>
          </a:p>
          <a:p>
            <a:pPr algn="ctr"/>
            <a:r>
              <a:rPr lang="fr-FR" dirty="0" err="1" smtClean="0"/>
              <a:t>nbrofCoaches</a:t>
            </a:r>
            <a:endParaRPr lang="fr-FR" dirty="0"/>
          </a:p>
        </p:txBody>
      </p:sp>
      <p:cxnSp>
        <p:nvCxnSpPr>
          <p:cNvPr id="136" name="Connecteur droit 135"/>
          <p:cNvCxnSpPr/>
          <p:nvPr/>
        </p:nvCxnSpPr>
        <p:spPr>
          <a:xfrm>
            <a:off x="4440038" y="5493659"/>
            <a:ext cx="455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>
            <a:endCxn id="63" idx="0"/>
          </p:cNvCxnSpPr>
          <p:nvPr/>
        </p:nvCxnSpPr>
        <p:spPr>
          <a:xfrm>
            <a:off x="4427077" y="5493659"/>
            <a:ext cx="0" cy="25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>
            <a:stCxn id="131" idx="0"/>
          </p:cNvCxnSpPr>
          <p:nvPr/>
        </p:nvCxnSpPr>
        <p:spPr>
          <a:xfrm flipH="1" flipV="1">
            <a:off x="5786928" y="5493659"/>
            <a:ext cx="1" cy="25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>
            <a:stCxn id="132" idx="0"/>
          </p:cNvCxnSpPr>
          <p:nvPr/>
        </p:nvCxnSpPr>
        <p:spPr>
          <a:xfrm flipV="1">
            <a:off x="7182386" y="5502194"/>
            <a:ext cx="0" cy="226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/>
          <p:cNvCxnSpPr>
            <a:stCxn id="133" idx="0"/>
          </p:cNvCxnSpPr>
          <p:nvPr/>
        </p:nvCxnSpPr>
        <p:spPr>
          <a:xfrm flipV="1">
            <a:off x="9000702" y="5493659"/>
            <a:ext cx="0" cy="23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>
            <a:stCxn id="9" idx="2"/>
          </p:cNvCxnSpPr>
          <p:nvPr/>
        </p:nvCxnSpPr>
        <p:spPr>
          <a:xfrm>
            <a:off x="6705215" y="5184513"/>
            <a:ext cx="0" cy="31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/>
          <p:cNvSpPr txBox="1"/>
          <p:nvPr/>
        </p:nvSpPr>
        <p:spPr>
          <a:xfrm>
            <a:off x="10786342" y="114249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Coaches_</a:t>
            </a:r>
          </a:p>
          <a:p>
            <a:pPr algn="ctr"/>
            <a:r>
              <a:rPr lang="fr-FR" dirty="0" err="1" smtClean="0"/>
              <a:t>lastName</a:t>
            </a:r>
            <a:endParaRPr lang="fr-FR" dirty="0"/>
          </a:p>
        </p:txBody>
      </p:sp>
      <p:sp>
        <p:nvSpPr>
          <p:cNvPr id="152" name="ZoneTexte 151"/>
          <p:cNvSpPr txBox="1"/>
          <p:nvPr/>
        </p:nvSpPr>
        <p:spPr>
          <a:xfrm>
            <a:off x="10786310" y="74455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Coaches_</a:t>
            </a:r>
          </a:p>
          <a:p>
            <a:pPr algn="ctr"/>
            <a:r>
              <a:rPr lang="fr-FR" dirty="0" err="1" smtClean="0"/>
              <a:t>firstName</a:t>
            </a:r>
            <a:endParaRPr lang="fr-FR" dirty="0"/>
          </a:p>
        </p:txBody>
      </p:sp>
      <p:sp>
        <p:nvSpPr>
          <p:cNvPr id="153" name="ZoneTexte 152"/>
          <p:cNvSpPr txBox="1"/>
          <p:nvPr/>
        </p:nvSpPr>
        <p:spPr>
          <a:xfrm>
            <a:off x="10820540" y="142958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Coaches_</a:t>
            </a:r>
          </a:p>
          <a:p>
            <a:pPr algn="ctr"/>
            <a:r>
              <a:rPr lang="fr-FR" dirty="0" err="1" smtClean="0"/>
              <a:t>age</a:t>
            </a:r>
            <a:endParaRPr lang="fr-FR" dirty="0" smtClean="0"/>
          </a:p>
        </p:txBody>
      </p:sp>
      <p:sp>
        <p:nvSpPr>
          <p:cNvPr id="154" name="ZoneTexte 153"/>
          <p:cNvSpPr txBox="1"/>
          <p:nvPr/>
        </p:nvSpPr>
        <p:spPr>
          <a:xfrm>
            <a:off x="10854794" y="2081839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Coaches_</a:t>
            </a:r>
          </a:p>
          <a:p>
            <a:pPr algn="ctr"/>
            <a:r>
              <a:rPr lang="fr-FR" dirty="0" err="1" smtClean="0"/>
              <a:t>speciality</a:t>
            </a:r>
            <a:endParaRPr lang="fr-FR" dirty="0"/>
          </a:p>
        </p:txBody>
      </p:sp>
      <p:cxnSp>
        <p:nvCxnSpPr>
          <p:cNvPr id="156" name="Connecteur droit 155"/>
          <p:cNvCxnSpPr/>
          <p:nvPr/>
        </p:nvCxnSpPr>
        <p:spPr>
          <a:xfrm>
            <a:off x="10454185" y="437414"/>
            <a:ext cx="0" cy="198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>
            <a:stCxn id="10" idx="3"/>
          </p:cNvCxnSpPr>
          <p:nvPr/>
        </p:nvCxnSpPr>
        <p:spPr>
          <a:xfrm>
            <a:off x="10222085" y="1207222"/>
            <a:ext cx="241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>
            <a:endCxn id="151" idx="1"/>
          </p:cNvCxnSpPr>
          <p:nvPr/>
        </p:nvCxnSpPr>
        <p:spPr>
          <a:xfrm>
            <a:off x="10454185" y="429399"/>
            <a:ext cx="332157" cy="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>
            <a:stCxn id="152" idx="1"/>
          </p:cNvCxnSpPr>
          <p:nvPr/>
        </p:nvCxnSpPr>
        <p:spPr>
          <a:xfrm flipH="1" flipV="1">
            <a:off x="10444454" y="1067715"/>
            <a:ext cx="3418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>
            <a:stCxn id="153" idx="1"/>
          </p:cNvCxnSpPr>
          <p:nvPr/>
        </p:nvCxnSpPr>
        <p:spPr>
          <a:xfrm flipH="1" flipV="1">
            <a:off x="10463917" y="1752753"/>
            <a:ext cx="35662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>
            <a:stCxn id="154" idx="1"/>
          </p:cNvCxnSpPr>
          <p:nvPr/>
        </p:nvCxnSpPr>
        <p:spPr>
          <a:xfrm flipH="1" flipV="1">
            <a:off x="10454185" y="2405004"/>
            <a:ext cx="4006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2646230" y="44502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168" name="ZoneTexte 167"/>
          <p:cNvSpPr txBox="1"/>
          <p:nvPr/>
        </p:nvSpPr>
        <p:spPr>
          <a:xfrm>
            <a:off x="2979954" y="91786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169" name="ZoneTexte 168"/>
          <p:cNvSpPr txBox="1"/>
          <p:nvPr/>
        </p:nvSpPr>
        <p:spPr>
          <a:xfrm>
            <a:off x="6466701" y="437934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170" name="ZoneTexte 169"/>
          <p:cNvSpPr txBox="1"/>
          <p:nvPr/>
        </p:nvSpPr>
        <p:spPr>
          <a:xfrm>
            <a:off x="9276731" y="146955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7328950" y="473282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172" name="ZoneTexte 171"/>
          <p:cNvSpPr txBox="1"/>
          <p:nvPr/>
        </p:nvSpPr>
        <p:spPr>
          <a:xfrm>
            <a:off x="5561375" y="9708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77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95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inherit</vt:lpstr>
      <vt:lpstr>Roboto</vt:lpstr>
      <vt:lpstr>Trebuchet MS</vt:lpstr>
      <vt:lpstr>Wingdings 3</vt:lpstr>
      <vt:lpstr>Facette</vt:lpstr>
      <vt:lpstr>YD   Entity–relationship model Checkpoint Unlocked</vt:lpstr>
      <vt:lpstr>Entity / Relationship model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   Entity–relationship model Checkpoint Unlocked</dc:title>
  <dc:creator>ASUS</dc:creator>
  <cp:lastModifiedBy>ASUS</cp:lastModifiedBy>
  <cp:revision>9</cp:revision>
  <dcterms:created xsi:type="dcterms:W3CDTF">2020-11-18T13:09:51Z</dcterms:created>
  <dcterms:modified xsi:type="dcterms:W3CDTF">2020-11-19T20:20:55Z</dcterms:modified>
</cp:coreProperties>
</file>