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7" r:id="rId3"/>
    <p:sldId id="258" r:id="rId4"/>
    <p:sldId id="259" r:id="rId5"/>
    <p:sldId id="267" r:id="rId6"/>
    <p:sldId id="268" r:id="rId7"/>
    <p:sldId id="262" r:id="rId8"/>
    <p:sldId id="265" r:id="rId9"/>
    <p:sldId id="263"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1F475F-0E72-447A-9ABA-B2DE118024F7}"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fr-FR"/>
        </a:p>
      </dgm:t>
    </dgm:pt>
    <dgm:pt modelId="{72A17170-D75B-496B-900D-8027F9BA8236}">
      <dgm:prSet phldrT="[Texte]"/>
      <dgm:spPr/>
      <dgm:t>
        <a:bodyPr/>
        <a:lstStyle/>
        <a:p>
          <a:r>
            <a:rPr lang="fr-FR" dirty="0" smtClean="0">
              <a:solidFill>
                <a:schemeClr val="tx1"/>
              </a:solidFill>
            </a:rPr>
            <a:t>Introduction </a:t>
          </a:r>
          <a:endParaRPr lang="fr-FR" dirty="0">
            <a:solidFill>
              <a:schemeClr val="tx1"/>
            </a:solidFill>
          </a:endParaRPr>
        </a:p>
      </dgm:t>
    </dgm:pt>
    <dgm:pt modelId="{01C4CE57-9BF9-4307-A45D-81CD88566ECC}" type="parTrans" cxnId="{1CF50127-A3E1-43AE-8FC5-7E2156B0A9B2}">
      <dgm:prSet/>
      <dgm:spPr/>
      <dgm:t>
        <a:bodyPr/>
        <a:lstStyle/>
        <a:p>
          <a:endParaRPr lang="fr-FR"/>
        </a:p>
      </dgm:t>
    </dgm:pt>
    <dgm:pt modelId="{329DC1F0-52E6-435E-B574-E79D83E750EC}" type="sibTrans" cxnId="{1CF50127-A3E1-43AE-8FC5-7E2156B0A9B2}">
      <dgm:prSet/>
      <dgm:spPr/>
      <dgm:t>
        <a:bodyPr/>
        <a:lstStyle/>
        <a:p>
          <a:endParaRPr lang="fr-FR"/>
        </a:p>
      </dgm:t>
    </dgm:pt>
    <dgm:pt modelId="{CB335BB7-5BB8-4E0B-85D1-309446501E3D}">
      <dgm:prSet phldrT="[Texte]"/>
      <dgm:spPr/>
      <dgm:t>
        <a:bodyPr/>
        <a:lstStyle/>
        <a:p>
          <a:r>
            <a:rPr lang="fr-FR" dirty="0" smtClean="0">
              <a:solidFill>
                <a:schemeClr val="tx1"/>
              </a:solidFill>
            </a:rPr>
            <a:t>Types du Systèmes de Gestion de Bases de Données Relationnelles (SGBDR)  </a:t>
          </a:r>
          <a:endParaRPr lang="fr-FR" dirty="0">
            <a:solidFill>
              <a:schemeClr val="tx1"/>
            </a:solidFill>
          </a:endParaRPr>
        </a:p>
      </dgm:t>
    </dgm:pt>
    <dgm:pt modelId="{6DE956D7-5271-4B82-9602-02F990630756}" type="parTrans" cxnId="{0D5B93BA-80C2-4A76-9A59-B020E32F9429}">
      <dgm:prSet/>
      <dgm:spPr/>
      <dgm:t>
        <a:bodyPr/>
        <a:lstStyle/>
        <a:p>
          <a:endParaRPr lang="fr-FR"/>
        </a:p>
      </dgm:t>
    </dgm:pt>
    <dgm:pt modelId="{3C0265D5-0465-4C48-93D6-ACE81C384333}" type="sibTrans" cxnId="{0D5B93BA-80C2-4A76-9A59-B020E32F9429}">
      <dgm:prSet/>
      <dgm:spPr/>
      <dgm:t>
        <a:bodyPr/>
        <a:lstStyle/>
        <a:p>
          <a:endParaRPr lang="fr-FR"/>
        </a:p>
      </dgm:t>
    </dgm:pt>
    <dgm:pt modelId="{211BCD45-BA32-4696-8889-C1517F024D8D}">
      <dgm:prSet phldrT="[Texte]"/>
      <dgm:spPr/>
      <dgm:t>
        <a:bodyPr/>
        <a:lstStyle/>
        <a:p>
          <a:r>
            <a:rPr lang="fr-FR" b="0" i="0" dirty="0" smtClean="0">
              <a:solidFill>
                <a:schemeClr val="tx1"/>
              </a:solidFill>
            </a:rPr>
            <a:t>Premier type du (SGBDR): MySQL</a:t>
          </a:r>
          <a:endParaRPr lang="fr-FR" dirty="0">
            <a:solidFill>
              <a:schemeClr val="tx1"/>
            </a:solidFill>
          </a:endParaRPr>
        </a:p>
      </dgm:t>
    </dgm:pt>
    <dgm:pt modelId="{F65279EC-1278-42A9-AAE2-EC9C7FA95D2C}" type="parTrans" cxnId="{B7F5372D-9A8C-44B1-BB9F-13F2E70B078E}">
      <dgm:prSet/>
      <dgm:spPr/>
      <dgm:t>
        <a:bodyPr/>
        <a:lstStyle/>
        <a:p>
          <a:endParaRPr lang="fr-FR"/>
        </a:p>
      </dgm:t>
    </dgm:pt>
    <dgm:pt modelId="{91C602AF-863A-446A-9047-C9E5A00B7802}" type="sibTrans" cxnId="{B7F5372D-9A8C-44B1-BB9F-13F2E70B078E}">
      <dgm:prSet/>
      <dgm:spPr/>
      <dgm:t>
        <a:bodyPr/>
        <a:lstStyle/>
        <a:p>
          <a:endParaRPr lang="fr-FR"/>
        </a:p>
      </dgm:t>
    </dgm:pt>
    <dgm:pt modelId="{5B16AD30-FDC9-44DC-A1E1-A6F9B04A80ED}">
      <dgm:prSet phldrT="[Texte]"/>
      <dgm:spPr/>
      <dgm:t>
        <a:bodyPr/>
        <a:lstStyle/>
        <a:p>
          <a:r>
            <a:rPr lang="fr-FR" b="0" i="0" dirty="0" smtClean="0">
              <a:solidFill>
                <a:schemeClr val="tx1"/>
              </a:solidFill>
            </a:rPr>
            <a:t>Deuxième type du (SGBDR): </a:t>
          </a:r>
          <a:r>
            <a:rPr lang="fr-FR" b="0" i="0" dirty="0" err="1" smtClean="0">
              <a:solidFill>
                <a:schemeClr val="tx1"/>
              </a:solidFill>
            </a:rPr>
            <a:t>PostgreSQL</a:t>
          </a:r>
          <a:endParaRPr lang="fr-FR" dirty="0">
            <a:solidFill>
              <a:schemeClr val="tx1"/>
            </a:solidFill>
          </a:endParaRPr>
        </a:p>
      </dgm:t>
    </dgm:pt>
    <dgm:pt modelId="{AB3DB519-42C9-49B0-B968-7E6C57926CDE}" type="parTrans" cxnId="{DA3FC2F7-5E11-49EE-B81E-FCF101DDDC1D}">
      <dgm:prSet/>
      <dgm:spPr/>
      <dgm:t>
        <a:bodyPr/>
        <a:lstStyle/>
        <a:p>
          <a:endParaRPr lang="fr-FR"/>
        </a:p>
      </dgm:t>
    </dgm:pt>
    <dgm:pt modelId="{C3069883-9900-43F0-B138-70E9A5047ABF}" type="sibTrans" cxnId="{DA3FC2F7-5E11-49EE-B81E-FCF101DDDC1D}">
      <dgm:prSet/>
      <dgm:spPr/>
      <dgm:t>
        <a:bodyPr/>
        <a:lstStyle/>
        <a:p>
          <a:endParaRPr lang="fr-FR"/>
        </a:p>
      </dgm:t>
    </dgm:pt>
    <dgm:pt modelId="{FE63CFAB-F8CB-4205-A180-ECBC7BFAABDE}">
      <dgm:prSet phldrT="[Texte]"/>
      <dgm:spPr/>
      <dgm:t>
        <a:bodyPr/>
        <a:lstStyle/>
        <a:p>
          <a:r>
            <a:rPr lang="fr-FR" b="0" i="0" dirty="0" smtClean="0">
              <a:solidFill>
                <a:schemeClr val="tx1"/>
              </a:solidFill>
            </a:rPr>
            <a:t>Troisième type du (SGBDR): SQL SERVER </a:t>
          </a:r>
          <a:endParaRPr lang="fr-FR" dirty="0">
            <a:solidFill>
              <a:schemeClr val="tx1"/>
            </a:solidFill>
          </a:endParaRPr>
        </a:p>
      </dgm:t>
    </dgm:pt>
    <dgm:pt modelId="{D97D25E3-75D9-4C21-9913-2EC5A485E177}" type="parTrans" cxnId="{5F501894-D99B-434C-AF11-32261EE7FF94}">
      <dgm:prSet/>
      <dgm:spPr/>
      <dgm:t>
        <a:bodyPr/>
        <a:lstStyle/>
        <a:p>
          <a:endParaRPr lang="fr-FR"/>
        </a:p>
      </dgm:t>
    </dgm:pt>
    <dgm:pt modelId="{AF3A7CC2-447B-4256-8F68-BEFB50758B05}" type="sibTrans" cxnId="{5F501894-D99B-434C-AF11-32261EE7FF94}">
      <dgm:prSet/>
      <dgm:spPr/>
      <dgm:t>
        <a:bodyPr/>
        <a:lstStyle/>
        <a:p>
          <a:endParaRPr lang="fr-FR"/>
        </a:p>
      </dgm:t>
    </dgm:pt>
    <dgm:pt modelId="{69D63A6B-14D2-45A3-8B45-813BA525A07F}">
      <dgm:prSet phldrT="[Texte]"/>
      <dgm:spPr/>
      <dgm:t>
        <a:bodyPr/>
        <a:lstStyle/>
        <a:p>
          <a:r>
            <a:rPr lang="fr-FR" dirty="0" smtClean="0">
              <a:solidFill>
                <a:schemeClr val="tx1"/>
              </a:solidFill>
            </a:rPr>
            <a:t>Conclusion</a:t>
          </a:r>
          <a:endParaRPr lang="fr-FR" dirty="0">
            <a:solidFill>
              <a:schemeClr val="tx1"/>
            </a:solidFill>
          </a:endParaRPr>
        </a:p>
      </dgm:t>
    </dgm:pt>
    <dgm:pt modelId="{38F608F6-5F00-4E3E-80DE-2D4051122C3F}" type="parTrans" cxnId="{5BE9D720-84F1-48CD-B63C-FE1D6491A2E1}">
      <dgm:prSet/>
      <dgm:spPr/>
      <dgm:t>
        <a:bodyPr/>
        <a:lstStyle/>
        <a:p>
          <a:endParaRPr lang="fr-FR"/>
        </a:p>
      </dgm:t>
    </dgm:pt>
    <dgm:pt modelId="{D545373F-7653-4454-A6BC-417CC3725B54}" type="sibTrans" cxnId="{5BE9D720-84F1-48CD-B63C-FE1D6491A2E1}">
      <dgm:prSet/>
      <dgm:spPr/>
      <dgm:t>
        <a:bodyPr/>
        <a:lstStyle/>
        <a:p>
          <a:endParaRPr lang="fr-FR"/>
        </a:p>
      </dgm:t>
    </dgm:pt>
    <dgm:pt modelId="{157ED50F-7692-47A2-8FCF-0B9AB838139F}" type="pres">
      <dgm:prSet presAssocID="{BF1F475F-0E72-447A-9ABA-B2DE118024F7}" presName="Name0" presStyleCnt="0">
        <dgm:presLayoutVars>
          <dgm:chMax val="7"/>
          <dgm:chPref val="7"/>
          <dgm:dir/>
        </dgm:presLayoutVars>
      </dgm:prSet>
      <dgm:spPr/>
    </dgm:pt>
    <dgm:pt modelId="{52717E2E-F563-44C5-91F0-0ED5F21ECD5D}" type="pres">
      <dgm:prSet presAssocID="{BF1F475F-0E72-447A-9ABA-B2DE118024F7}" presName="Name1" presStyleCnt="0"/>
      <dgm:spPr/>
    </dgm:pt>
    <dgm:pt modelId="{2E089C7F-35E5-4DA5-BD68-E064A8CB8107}" type="pres">
      <dgm:prSet presAssocID="{BF1F475F-0E72-447A-9ABA-B2DE118024F7}" presName="cycle" presStyleCnt="0"/>
      <dgm:spPr/>
    </dgm:pt>
    <dgm:pt modelId="{A4DF7712-05F4-43B3-90F5-B1E40C0BFBD2}" type="pres">
      <dgm:prSet presAssocID="{BF1F475F-0E72-447A-9ABA-B2DE118024F7}" presName="srcNode" presStyleLbl="node1" presStyleIdx="0" presStyleCnt="6"/>
      <dgm:spPr/>
    </dgm:pt>
    <dgm:pt modelId="{B7970E59-9B8E-4D60-897B-B6653A2E1496}" type="pres">
      <dgm:prSet presAssocID="{BF1F475F-0E72-447A-9ABA-B2DE118024F7}" presName="conn" presStyleLbl="parChTrans1D2" presStyleIdx="0" presStyleCnt="1"/>
      <dgm:spPr/>
    </dgm:pt>
    <dgm:pt modelId="{58ED8A42-1C29-4ECD-98A9-687F9AF69340}" type="pres">
      <dgm:prSet presAssocID="{BF1F475F-0E72-447A-9ABA-B2DE118024F7}" presName="extraNode" presStyleLbl="node1" presStyleIdx="0" presStyleCnt="6"/>
      <dgm:spPr/>
    </dgm:pt>
    <dgm:pt modelId="{10C96A89-8364-4ABE-B3C5-C7EB12C82EB9}" type="pres">
      <dgm:prSet presAssocID="{BF1F475F-0E72-447A-9ABA-B2DE118024F7}" presName="dstNode" presStyleLbl="node1" presStyleIdx="0" presStyleCnt="6"/>
      <dgm:spPr/>
    </dgm:pt>
    <dgm:pt modelId="{5EA55FD5-EF42-43A5-838E-3BC648196476}" type="pres">
      <dgm:prSet presAssocID="{72A17170-D75B-496B-900D-8027F9BA8236}" presName="text_1" presStyleLbl="node1" presStyleIdx="0" presStyleCnt="6">
        <dgm:presLayoutVars>
          <dgm:bulletEnabled val="1"/>
        </dgm:presLayoutVars>
      </dgm:prSet>
      <dgm:spPr/>
    </dgm:pt>
    <dgm:pt modelId="{C9843EA2-49EB-4ED6-95AF-20694E2D8C09}" type="pres">
      <dgm:prSet presAssocID="{72A17170-D75B-496B-900D-8027F9BA8236}" presName="accent_1" presStyleCnt="0"/>
      <dgm:spPr/>
    </dgm:pt>
    <dgm:pt modelId="{18051C12-C89B-4BF5-9BB6-BDDE6BA163E8}" type="pres">
      <dgm:prSet presAssocID="{72A17170-D75B-496B-900D-8027F9BA8236}" presName="accentRepeatNode" presStyleLbl="solidFgAcc1" presStyleIdx="0" presStyleCnt="6"/>
      <dgm:spPr/>
    </dgm:pt>
    <dgm:pt modelId="{361D782F-09C5-4755-AE45-D502823645A6}" type="pres">
      <dgm:prSet presAssocID="{CB335BB7-5BB8-4E0B-85D1-309446501E3D}" presName="text_2" presStyleLbl="node1" presStyleIdx="1" presStyleCnt="6">
        <dgm:presLayoutVars>
          <dgm:bulletEnabled val="1"/>
        </dgm:presLayoutVars>
      </dgm:prSet>
      <dgm:spPr/>
      <dgm:t>
        <a:bodyPr/>
        <a:lstStyle/>
        <a:p>
          <a:endParaRPr lang="fr-FR"/>
        </a:p>
      </dgm:t>
    </dgm:pt>
    <dgm:pt modelId="{8901E40B-3151-4182-8545-7F1DA67DAA81}" type="pres">
      <dgm:prSet presAssocID="{CB335BB7-5BB8-4E0B-85D1-309446501E3D}" presName="accent_2" presStyleCnt="0"/>
      <dgm:spPr/>
    </dgm:pt>
    <dgm:pt modelId="{FD2679AA-15FC-4DBE-AA1E-D5F1A3A18C19}" type="pres">
      <dgm:prSet presAssocID="{CB335BB7-5BB8-4E0B-85D1-309446501E3D}" presName="accentRepeatNode" presStyleLbl="solidFgAcc1" presStyleIdx="1" presStyleCnt="6"/>
      <dgm:spPr/>
    </dgm:pt>
    <dgm:pt modelId="{E89ED8E4-1EA6-4630-84F5-EC959E05C492}" type="pres">
      <dgm:prSet presAssocID="{211BCD45-BA32-4696-8889-C1517F024D8D}" presName="text_3" presStyleLbl="node1" presStyleIdx="2" presStyleCnt="6">
        <dgm:presLayoutVars>
          <dgm:bulletEnabled val="1"/>
        </dgm:presLayoutVars>
      </dgm:prSet>
      <dgm:spPr/>
      <dgm:t>
        <a:bodyPr/>
        <a:lstStyle/>
        <a:p>
          <a:endParaRPr lang="fr-FR"/>
        </a:p>
      </dgm:t>
    </dgm:pt>
    <dgm:pt modelId="{B73345E8-23DA-4E49-AF46-12151687665E}" type="pres">
      <dgm:prSet presAssocID="{211BCD45-BA32-4696-8889-C1517F024D8D}" presName="accent_3" presStyleCnt="0"/>
      <dgm:spPr/>
    </dgm:pt>
    <dgm:pt modelId="{6E9BBD5D-3C30-464B-B63E-D5532A2CB900}" type="pres">
      <dgm:prSet presAssocID="{211BCD45-BA32-4696-8889-C1517F024D8D}" presName="accentRepeatNode" presStyleLbl="solidFgAcc1" presStyleIdx="2" presStyleCnt="6"/>
      <dgm:spPr/>
    </dgm:pt>
    <dgm:pt modelId="{BA1D23E9-B502-474B-BC5F-EA4E5358E21E}" type="pres">
      <dgm:prSet presAssocID="{5B16AD30-FDC9-44DC-A1E1-A6F9B04A80ED}" presName="text_4" presStyleLbl="node1" presStyleIdx="3" presStyleCnt="6">
        <dgm:presLayoutVars>
          <dgm:bulletEnabled val="1"/>
        </dgm:presLayoutVars>
      </dgm:prSet>
      <dgm:spPr/>
      <dgm:t>
        <a:bodyPr/>
        <a:lstStyle/>
        <a:p>
          <a:endParaRPr lang="fr-FR"/>
        </a:p>
      </dgm:t>
    </dgm:pt>
    <dgm:pt modelId="{D7E25D5E-A721-4494-811A-8E13BD87A408}" type="pres">
      <dgm:prSet presAssocID="{5B16AD30-FDC9-44DC-A1E1-A6F9B04A80ED}" presName="accent_4" presStyleCnt="0"/>
      <dgm:spPr/>
    </dgm:pt>
    <dgm:pt modelId="{ADE53E38-6CE5-4DA4-9EC4-CD30D9493DFB}" type="pres">
      <dgm:prSet presAssocID="{5B16AD30-FDC9-44DC-A1E1-A6F9B04A80ED}" presName="accentRepeatNode" presStyleLbl="solidFgAcc1" presStyleIdx="3" presStyleCnt="6"/>
      <dgm:spPr/>
    </dgm:pt>
    <dgm:pt modelId="{3449ED5B-7941-4701-A1DA-242B15808285}" type="pres">
      <dgm:prSet presAssocID="{FE63CFAB-F8CB-4205-A180-ECBC7BFAABDE}" presName="text_5" presStyleLbl="node1" presStyleIdx="4" presStyleCnt="6">
        <dgm:presLayoutVars>
          <dgm:bulletEnabled val="1"/>
        </dgm:presLayoutVars>
      </dgm:prSet>
      <dgm:spPr/>
      <dgm:t>
        <a:bodyPr/>
        <a:lstStyle/>
        <a:p>
          <a:endParaRPr lang="fr-FR"/>
        </a:p>
      </dgm:t>
    </dgm:pt>
    <dgm:pt modelId="{F681E85E-986D-4996-988E-ACE9F5B10B8D}" type="pres">
      <dgm:prSet presAssocID="{FE63CFAB-F8CB-4205-A180-ECBC7BFAABDE}" presName="accent_5" presStyleCnt="0"/>
      <dgm:spPr/>
    </dgm:pt>
    <dgm:pt modelId="{D11BB220-4F0B-458D-8ACE-0088AAD383F4}" type="pres">
      <dgm:prSet presAssocID="{FE63CFAB-F8CB-4205-A180-ECBC7BFAABDE}" presName="accentRepeatNode" presStyleLbl="solidFgAcc1" presStyleIdx="4" presStyleCnt="6"/>
      <dgm:spPr/>
    </dgm:pt>
    <dgm:pt modelId="{9DAF5E83-F14E-4D7B-A42E-86380A12F8FC}" type="pres">
      <dgm:prSet presAssocID="{69D63A6B-14D2-45A3-8B45-813BA525A07F}" presName="text_6" presStyleLbl="node1" presStyleIdx="5" presStyleCnt="6">
        <dgm:presLayoutVars>
          <dgm:bulletEnabled val="1"/>
        </dgm:presLayoutVars>
      </dgm:prSet>
      <dgm:spPr/>
      <dgm:t>
        <a:bodyPr/>
        <a:lstStyle/>
        <a:p>
          <a:endParaRPr lang="fr-FR"/>
        </a:p>
      </dgm:t>
    </dgm:pt>
    <dgm:pt modelId="{88297490-0757-4C5E-8159-248447681BAE}" type="pres">
      <dgm:prSet presAssocID="{69D63A6B-14D2-45A3-8B45-813BA525A07F}" presName="accent_6" presStyleCnt="0"/>
      <dgm:spPr/>
    </dgm:pt>
    <dgm:pt modelId="{2249CF73-F95B-42B1-A95A-286BCCE58B7E}" type="pres">
      <dgm:prSet presAssocID="{69D63A6B-14D2-45A3-8B45-813BA525A07F}" presName="accentRepeatNode" presStyleLbl="solidFgAcc1" presStyleIdx="5" presStyleCnt="6"/>
      <dgm:spPr/>
    </dgm:pt>
  </dgm:ptLst>
  <dgm:cxnLst>
    <dgm:cxn modelId="{51ED78E5-42F6-40C1-913E-2F630401B657}" type="presOf" srcId="{BF1F475F-0E72-447A-9ABA-B2DE118024F7}" destId="{157ED50F-7692-47A2-8FCF-0B9AB838139F}" srcOrd="0" destOrd="0" presId="urn:microsoft.com/office/officeart/2008/layout/VerticalCurvedList"/>
    <dgm:cxn modelId="{4A6D79CE-3C51-4521-ADA3-E422DEE52C11}" type="presOf" srcId="{329DC1F0-52E6-435E-B574-E79D83E750EC}" destId="{B7970E59-9B8E-4D60-897B-B6653A2E1496}" srcOrd="0" destOrd="0" presId="urn:microsoft.com/office/officeart/2008/layout/VerticalCurvedList"/>
    <dgm:cxn modelId="{19CFC364-660A-4DC2-859A-52D2C06C6C1C}" type="presOf" srcId="{5B16AD30-FDC9-44DC-A1E1-A6F9B04A80ED}" destId="{BA1D23E9-B502-474B-BC5F-EA4E5358E21E}" srcOrd="0" destOrd="0" presId="urn:microsoft.com/office/officeart/2008/layout/VerticalCurvedList"/>
    <dgm:cxn modelId="{D56B6094-D4EB-483C-B36A-18CA3CCC7FB4}" type="presOf" srcId="{211BCD45-BA32-4696-8889-C1517F024D8D}" destId="{E89ED8E4-1EA6-4630-84F5-EC959E05C492}" srcOrd="0" destOrd="0" presId="urn:microsoft.com/office/officeart/2008/layout/VerticalCurvedList"/>
    <dgm:cxn modelId="{5F501894-D99B-434C-AF11-32261EE7FF94}" srcId="{BF1F475F-0E72-447A-9ABA-B2DE118024F7}" destId="{FE63CFAB-F8CB-4205-A180-ECBC7BFAABDE}" srcOrd="4" destOrd="0" parTransId="{D97D25E3-75D9-4C21-9913-2EC5A485E177}" sibTransId="{AF3A7CC2-447B-4256-8F68-BEFB50758B05}"/>
    <dgm:cxn modelId="{D9C7A56C-622E-421E-86B6-FCB499A1CD9E}" type="presOf" srcId="{FE63CFAB-F8CB-4205-A180-ECBC7BFAABDE}" destId="{3449ED5B-7941-4701-A1DA-242B15808285}" srcOrd="0" destOrd="0" presId="urn:microsoft.com/office/officeart/2008/layout/VerticalCurvedList"/>
    <dgm:cxn modelId="{DA3FC2F7-5E11-49EE-B81E-FCF101DDDC1D}" srcId="{BF1F475F-0E72-447A-9ABA-B2DE118024F7}" destId="{5B16AD30-FDC9-44DC-A1E1-A6F9B04A80ED}" srcOrd="3" destOrd="0" parTransId="{AB3DB519-42C9-49B0-B968-7E6C57926CDE}" sibTransId="{C3069883-9900-43F0-B138-70E9A5047ABF}"/>
    <dgm:cxn modelId="{5BE9D720-84F1-48CD-B63C-FE1D6491A2E1}" srcId="{BF1F475F-0E72-447A-9ABA-B2DE118024F7}" destId="{69D63A6B-14D2-45A3-8B45-813BA525A07F}" srcOrd="5" destOrd="0" parTransId="{38F608F6-5F00-4E3E-80DE-2D4051122C3F}" sibTransId="{D545373F-7653-4454-A6BC-417CC3725B54}"/>
    <dgm:cxn modelId="{875EE3B8-FF84-4008-9385-6FC1E040FDDA}" type="presOf" srcId="{CB335BB7-5BB8-4E0B-85D1-309446501E3D}" destId="{361D782F-09C5-4755-AE45-D502823645A6}" srcOrd="0" destOrd="0" presId="urn:microsoft.com/office/officeart/2008/layout/VerticalCurvedList"/>
    <dgm:cxn modelId="{DD7EA63F-2E22-4006-AEF6-1D468EA1784D}" type="presOf" srcId="{69D63A6B-14D2-45A3-8B45-813BA525A07F}" destId="{9DAF5E83-F14E-4D7B-A42E-86380A12F8FC}" srcOrd="0" destOrd="0" presId="urn:microsoft.com/office/officeart/2008/layout/VerticalCurvedList"/>
    <dgm:cxn modelId="{0D5B93BA-80C2-4A76-9A59-B020E32F9429}" srcId="{BF1F475F-0E72-447A-9ABA-B2DE118024F7}" destId="{CB335BB7-5BB8-4E0B-85D1-309446501E3D}" srcOrd="1" destOrd="0" parTransId="{6DE956D7-5271-4B82-9602-02F990630756}" sibTransId="{3C0265D5-0465-4C48-93D6-ACE81C384333}"/>
    <dgm:cxn modelId="{B7F5372D-9A8C-44B1-BB9F-13F2E70B078E}" srcId="{BF1F475F-0E72-447A-9ABA-B2DE118024F7}" destId="{211BCD45-BA32-4696-8889-C1517F024D8D}" srcOrd="2" destOrd="0" parTransId="{F65279EC-1278-42A9-AAE2-EC9C7FA95D2C}" sibTransId="{91C602AF-863A-446A-9047-C9E5A00B7802}"/>
    <dgm:cxn modelId="{1CF50127-A3E1-43AE-8FC5-7E2156B0A9B2}" srcId="{BF1F475F-0E72-447A-9ABA-B2DE118024F7}" destId="{72A17170-D75B-496B-900D-8027F9BA8236}" srcOrd="0" destOrd="0" parTransId="{01C4CE57-9BF9-4307-A45D-81CD88566ECC}" sibTransId="{329DC1F0-52E6-435E-B574-E79D83E750EC}"/>
    <dgm:cxn modelId="{2AEA9A74-F3DE-4C52-AD0C-3E575C9DF680}" type="presOf" srcId="{72A17170-D75B-496B-900D-8027F9BA8236}" destId="{5EA55FD5-EF42-43A5-838E-3BC648196476}" srcOrd="0" destOrd="0" presId="urn:microsoft.com/office/officeart/2008/layout/VerticalCurvedList"/>
    <dgm:cxn modelId="{0DA1A21C-8202-477B-9A47-90173CC8F107}" type="presParOf" srcId="{157ED50F-7692-47A2-8FCF-0B9AB838139F}" destId="{52717E2E-F563-44C5-91F0-0ED5F21ECD5D}" srcOrd="0" destOrd="0" presId="urn:microsoft.com/office/officeart/2008/layout/VerticalCurvedList"/>
    <dgm:cxn modelId="{63AF3738-77E1-4E3A-B9C1-48D544143F69}" type="presParOf" srcId="{52717E2E-F563-44C5-91F0-0ED5F21ECD5D}" destId="{2E089C7F-35E5-4DA5-BD68-E064A8CB8107}" srcOrd="0" destOrd="0" presId="urn:microsoft.com/office/officeart/2008/layout/VerticalCurvedList"/>
    <dgm:cxn modelId="{9D55FF23-9A6F-4650-8E2E-38BF97F0F873}" type="presParOf" srcId="{2E089C7F-35E5-4DA5-BD68-E064A8CB8107}" destId="{A4DF7712-05F4-43B3-90F5-B1E40C0BFBD2}" srcOrd="0" destOrd="0" presId="urn:microsoft.com/office/officeart/2008/layout/VerticalCurvedList"/>
    <dgm:cxn modelId="{491C4A2D-429E-4E82-B8B1-91CB76AD1D95}" type="presParOf" srcId="{2E089C7F-35E5-4DA5-BD68-E064A8CB8107}" destId="{B7970E59-9B8E-4D60-897B-B6653A2E1496}" srcOrd="1" destOrd="0" presId="urn:microsoft.com/office/officeart/2008/layout/VerticalCurvedList"/>
    <dgm:cxn modelId="{944B919D-05FC-49FC-B266-27BE2E37A52B}" type="presParOf" srcId="{2E089C7F-35E5-4DA5-BD68-E064A8CB8107}" destId="{58ED8A42-1C29-4ECD-98A9-687F9AF69340}" srcOrd="2" destOrd="0" presId="urn:microsoft.com/office/officeart/2008/layout/VerticalCurvedList"/>
    <dgm:cxn modelId="{59DDEEDF-5D62-4684-96CD-145B49AD4763}" type="presParOf" srcId="{2E089C7F-35E5-4DA5-BD68-E064A8CB8107}" destId="{10C96A89-8364-4ABE-B3C5-C7EB12C82EB9}" srcOrd="3" destOrd="0" presId="urn:microsoft.com/office/officeart/2008/layout/VerticalCurvedList"/>
    <dgm:cxn modelId="{97ECEDBD-9871-4706-9559-8901BA221B13}" type="presParOf" srcId="{52717E2E-F563-44C5-91F0-0ED5F21ECD5D}" destId="{5EA55FD5-EF42-43A5-838E-3BC648196476}" srcOrd="1" destOrd="0" presId="urn:microsoft.com/office/officeart/2008/layout/VerticalCurvedList"/>
    <dgm:cxn modelId="{E1B4F9E9-46C1-4925-B223-75923F2AD4B2}" type="presParOf" srcId="{52717E2E-F563-44C5-91F0-0ED5F21ECD5D}" destId="{C9843EA2-49EB-4ED6-95AF-20694E2D8C09}" srcOrd="2" destOrd="0" presId="urn:microsoft.com/office/officeart/2008/layout/VerticalCurvedList"/>
    <dgm:cxn modelId="{DC42B776-4BF2-4A42-BA6C-029E7D47D874}" type="presParOf" srcId="{C9843EA2-49EB-4ED6-95AF-20694E2D8C09}" destId="{18051C12-C89B-4BF5-9BB6-BDDE6BA163E8}" srcOrd="0" destOrd="0" presId="urn:microsoft.com/office/officeart/2008/layout/VerticalCurvedList"/>
    <dgm:cxn modelId="{DCC21A33-53C5-4F7E-B39E-F258941F2683}" type="presParOf" srcId="{52717E2E-F563-44C5-91F0-0ED5F21ECD5D}" destId="{361D782F-09C5-4755-AE45-D502823645A6}" srcOrd="3" destOrd="0" presId="urn:microsoft.com/office/officeart/2008/layout/VerticalCurvedList"/>
    <dgm:cxn modelId="{8A5DF364-7639-4A28-9E5E-F746535CF515}" type="presParOf" srcId="{52717E2E-F563-44C5-91F0-0ED5F21ECD5D}" destId="{8901E40B-3151-4182-8545-7F1DA67DAA81}" srcOrd="4" destOrd="0" presId="urn:microsoft.com/office/officeart/2008/layout/VerticalCurvedList"/>
    <dgm:cxn modelId="{A5C315A8-C7D5-4531-ACDC-7842240B9087}" type="presParOf" srcId="{8901E40B-3151-4182-8545-7F1DA67DAA81}" destId="{FD2679AA-15FC-4DBE-AA1E-D5F1A3A18C19}" srcOrd="0" destOrd="0" presId="urn:microsoft.com/office/officeart/2008/layout/VerticalCurvedList"/>
    <dgm:cxn modelId="{4BD0E5CB-7394-4EE6-9FB7-25C0BE331C20}" type="presParOf" srcId="{52717E2E-F563-44C5-91F0-0ED5F21ECD5D}" destId="{E89ED8E4-1EA6-4630-84F5-EC959E05C492}" srcOrd="5" destOrd="0" presId="urn:microsoft.com/office/officeart/2008/layout/VerticalCurvedList"/>
    <dgm:cxn modelId="{8E811A46-9B4A-4FEE-8E79-110DCCE0BD2E}" type="presParOf" srcId="{52717E2E-F563-44C5-91F0-0ED5F21ECD5D}" destId="{B73345E8-23DA-4E49-AF46-12151687665E}" srcOrd="6" destOrd="0" presId="urn:microsoft.com/office/officeart/2008/layout/VerticalCurvedList"/>
    <dgm:cxn modelId="{752D3262-4F50-451F-8754-749C3CEE192C}" type="presParOf" srcId="{B73345E8-23DA-4E49-AF46-12151687665E}" destId="{6E9BBD5D-3C30-464B-B63E-D5532A2CB900}" srcOrd="0" destOrd="0" presId="urn:microsoft.com/office/officeart/2008/layout/VerticalCurvedList"/>
    <dgm:cxn modelId="{95584CBD-9C3A-4048-A076-6E6AD03AD20B}" type="presParOf" srcId="{52717E2E-F563-44C5-91F0-0ED5F21ECD5D}" destId="{BA1D23E9-B502-474B-BC5F-EA4E5358E21E}" srcOrd="7" destOrd="0" presId="urn:microsoft.com/office/officeart/2008/layout/VerticalCurvedList"/>
    <dgm:cxn modelId="{732A405F-33F2-4276-8BDD-460BFADB7911}" type="presParOf" srcId="{52717E2E-F563-44C5-91F0-0ED5F21ECD5D}" destId="{D7E25D5E-A721-4494-811A-8E13BD87A408}" srcOrd="8" destOrd="0" presId="urn:microsoft.com/office/officeart/2008/layout/VerticalCurvedList"/>
    <dgm:cxn modelId="{E8E5A82B-BA03-4AE2-87E3-9438E1E2EBAF}" type="presParOf" srcId="{D7E25D5E-A721-4494-811A-8E13BD87A408}" destId="{ADE53E38-6CE5-4DA4-9EC4-CD30D9493DFB}" srcOrd="0" destOrd="0" presId="urn:microsoft.com/office/officeart/2008/layout/VerticalCurvedList"/>
    <dgm:cxn modelId="{16BCDEFB-E876-4C6E-8428-4A88B404E4A3}" type="presParOf" srcId="{52717E2E-F563-44C5-91F0-0ED5F21ECD5D}" destId="{3449ED5B-7941-4701-A1DA-242B15808285}" srcOrd="9" destOrd="0" presId="urn:microsoft.com/office/officeart/2008/layout/VerticalCurvedList"/>
    <dgm:cxn modelId="{856687BB-5269-449A-9EE8-6D826A58BFAF}" type="presParOf" srcId="{52717E2E-F563-44C5-91F0-0ED5F21ECD5D}" destId="{F681E85E-986D-4996-988E-ACE9F5B10B8D}" srcOrd="10" destOrd="0" presId="urn:microsoft.com/office/officeart/2008/layout/VerticalCurvedList"/>
    <dgm:cxn modelId="{77265BC0-19EE-4EB3-B5DC-AAA5BE3DBF89}" type="presParOf" srcId="{F681E85E-986D-4996-988E-ACE9F5B10B8D}" destId="{D11BB220-4F0B-458D-8ACE-0088AAD383F4}" srcOrd="0" destOrd="0" presId="urn:microsoft.com/office/officeart/2008/layout/VerticalCurvedList"/>
    <dgm:cxn modelId="{F8F3C403-C0D9-400B-86E4-C06C41269F8A}" type="presParOf" srcId="{52717E2E-F563-44C5-91F0-0ED5F21ECD5D}" destId="{9DAF5E83-F14E-4D7B-A42E-86380A12F8FC}" srcOrd="11" destOrd="0" presId="urn:microsoft.com/office/officeart/2008/layout/VerticalCurvedList"/>
    <dgm:cxn modelId="{6684E3BA-1219-43C3-B88E-8540C21B8815}" type="presParOf" srcId="{52717E2E-F563-44C5-91F0-0ED5F21ECD5D}" destId="{88297490-0757-4C5E-8159-248447681BAE}" srcOrd="12" destOrd="0" presId="urn:microsoft.com/office/officeart/2008/layout/VerticalCurvedList"/>
    <dgm:cxn modelId="{62391EA6-D835-47FB-9F2B-4CC00640F726}" type="presParOf" srcId="{88297490-0757-4C5E-8159-248447681BAE}" destId="{2249CF73-F95B-42B1-A95A-286BCCE58B7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9E8D6-1468-4A37-A545-8ADC562243EE}"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fr-FR"/>
        </a:p>
      </dgm:t>
    </dgm:pt>
    <dgm:pt modelId="{EBE31D31-2590-4E5F-8232-EE83B81E2CC9}">
      <dgm:prSet phldrT="[Texte]"/>
      <dgm:spPr/>
      <dgm:t>
        <a:bodyPr/>
        <a:lstStyle/>
        <a:p>
          <a:r>
            <a:rPr lang="fr-FR" b="0" i="0" dirty="0" smtClean="0">
              <a:latin typeface="Arial" panose="020B0604020202020204" pitchFamily="34" charset="0"/>
              <a:cs typeface="Arial" panose="020B0604020202020204" pitchFamily="34" charset="0"/>
            </a:rPr>
            <a:t>Il est totalement open source et gratuit</a:t>
          </a:r>
          <a:endParaRPr lang="fr-FR" b="0" dirty="0">
            <a:latin typeface="Arial" panose="020B0604020202020204" pitchFamily="34" charset="0"/>
            <a:cs typeface="Arial" panose="020B0604020202020204" pitchFamily="34" charset="0"/>
          </a:endParaRPr>
        </a:p>
      </dgm:t>
    </dgm:pt>
    <dgm:pt modelId="{BE000338-2C56-4CFB-9F2C-40633E0879FF}" type="parTrans" cxnId="{17BCC24C-DA58-43ED-A62F-2B0A8857DD41}">
      <dgm:prSet/>
      <dgm:spPr/>
      <dgm:t>
        <a:bodyPr/>
        <a:lstStyle/>
        <a:p>
          <a:endParaRPr lang="fr-FR"/>
        </a:p>
      </dgm:t>
    </dgm:pt>
    <dgm:pt modelId="{E2DFE3DE-F043-4612-8C89-6CB623249CAF}" type="sibTrans" cxnId="{17BCC24C-DA58-43ED-A62F-2B0A8857DD41}">
      <dgm:prSet/>
      <dgm:spPr/>
      <dgm:t>
        <a:bodyPr/>
        <a:lstStyle/>
        <a:p>
          <a:endParaRPr lang="fr-FR"/>
        </a:p>
      </dgm:t>
    </dgm:pt>
    <dgm:pt modelId="{AD954AD9-C81B-473B-AC6E-1A8772D2DBD4}">
      <dgm:prSet phldrT="[Texte]"/>
      <dgm:spPr/>
      <dgm:t>
        <a:bodyPr/>
        <a:lstStyle/>
        <a:p>
          <a:r>
            <a:rPr lang="fr-FR" b="0" i="0" dirty="0" smtClean="0">
              <a:latin typeface="Arial" panose="020B0604020202020204" pitchFamily="34" charset="0"/>
              <a:cs typeface="Arial" panose="020B0604020202020204" pitchFamily="34" charset="0"/>
            </a:rPr>
            <a:t>Ses performances sont excellentes</a:t>
          </a:r>
          <a:endParaRPr lang="fr-FR" b="0" dirty="0">
            <a:latin typeface="Arial" panose="020B0604020202020204" pitchFamily="34" charset="0"/>
            <a:cs typeface="Arial" panose="020B0604020202020204" pitchFamily="34" charset="0"/>
          </a:endParaRPr>
        </a:p>
      </dgm:t>
    </dgm:pt>
    <dgm:pt modelId="{0FB84F37-E3EF-4128-A259-18877CC4CA98}" type="parTrans" cxnId="{E9FC8257-C9D0-47EA-B46A-A775D27F7957}">
      <dgm:prSet/>
      <dgm:spPr/>
      <dgm:t>
        <a:bodyPr/>
        <a:lstStyle/>
        <a:p>
          <a:endParaRPr lang="fr-FR"/>
        </a:p>
      </dgm:t>
    </dgm:pt>
    <dgm:pt modelId="{30E383F4-076E-4E64-A6D7-8BBDFE51CE24}" type="sibTrans" cxnId="{E9FC8257-C9D0-47EA-B46A-A775D27F7957}">
      <dgm:prSet/>
      <dgm:spPr/>
      <dgm:t>
        <a:bodyPr/>
        <a:lstStyle/>
        <a:p>
          <a:endParaRPr lang="fr-FR"/>
        </a:p>
      </dgm:t>
    </dgm:pt>
    <dgm:pt modelId="{BC9E7C4B-99A7-43A5-A398-F2BECB17F1CB}">
      <dgm:prSet phldrT="[Texte]"/>
      <dgm:spPr/>
      <dgm:t>
        <a:bodyPr/>
        <a:lstStyle/>
        <a:p>
          <a:r>
            <a:rPr lang="fr-FR" b="0" i="0" dirty="0" smtClean="0">
              <a:latin typeface="Arial" panose="020B0604020202020204" pitchFamily="34" charset="0"/>
              <a:cs typeface="Arial" panose="020B0604020202020204" pitchFamily="34" charset="0"/>
            </a:rPr>
            <a:t>Prévu pour fonctionner parfaitement avec PHP</a:t>
          </a:r>
          <a:endParaRPr lang="fr-FR" b="0" dirty="0">
            <a:latin typeface="Arial" panose="020B0604020202020204" pitchFamily="34" charset="0"/>
            <a:cs typeface="Arial" panose="020B0604020202020204" pitchFamily="34" charset="0"/>
          </a:endParaRPr>
        </a:p>
      </dgm:t>
    </dgm:pt>
    <dgm:pt modelId="{2A1E9756-C1A0-4CDB-B7B9-DDE55C602927}" type="parTrans" cxnId="{4FB155F6-A4E1-47FD-BA9D-BD611F0FFAE1}">
      <dgm:prSet/>
      <dgm:spPr/>
      <dgm:t>
        <a:bodyPr/>
        <a:lstStyle/>
        <a:p>
          <a:endParaRPr lang="fr-FR"/>
        </a:p>
      </dgm:t>
    </dgm:pt>
    <dgm:pt modelId="{46F98DEA-D6BA-4156-9071-3F91E155A841}" type="sibTrans" cxnId="{4FB155F6-A4E1-47FD-BA9D-BD611F0FFAE1}">
      <dgm:prSet/>
      <dgm:spPr/>
      <dgm:t>
        <a:bodyPr/>
        <a:lstStyle/>
        <a:p>
          <a:endParaRPr lang="fr-FR"/>
        </a:p>
      </dgm:t>
    </dgm:pt>
    <dgm:pt modelId="{5CABF87A-082D-437A-BAA2-3CB6790BD532}">
      <dgm:prSet phldrT="[Texte]"/>
      <dgm:spPr/>
      <dgm:t>
        <a:bodyPr/>
        <a:lstStyle/>
        <a:p>
          <a:r>
            <a:rPr lang="fr-FR" b="0" i="0" dirty="0" smtClean="0">
              <a:latin typeface="Arial" panose="020B0604020202020204" pitchFamily="34" charset="0"/>
              <a:cs typeface="Arial" panose="020B0604020202020204" pitchFamily="34" charset="0"/>
            </a:rPr>
            <a:t>Il est en plus multi-</a:t>
          </a:r>
          <a:r>
            <a:rPr lang="fr-FR" b="0" i="0" dirty="0" err="1" smtClean="0">
              <a:latin typeface="Arial" panose="020B0604020202020204" pitchFamily="34" charset="0"/>
              <a:cs typeface="Arial" panose="020B0604020202020204" pitchFamily="34" charset="0"/>
            </a:rPr>
            <a:t>threadé</a:t>
          </a:r>
          <a:r>
            <a:rPr lang="fr-FR" b="0" i="0" dirty="0" smtClean="0">
              <a:latin typeface="Arial" panose="020B0604020202020204" pitchFamily="34" charset="0"/>
              <a:cs typeface="Arial" panose="020B0604020202020204" pitchFamily="34" charset="0"/>
            </a:rPr>
            <a:t> et multi-utilisateurs</a:t>
          </a:r>
          <a:endParaRPr lang="fr-FR" b="0" dirty="0">
            <a:latin typeface="Arial" panose="020B0604020202020204" pitchFamily="34" charset="0"/>
            <a:cs typeface="Arial" panose="020B0604020202020204" pitchFamily="34" charset="0"/>
          </a:endParaRPr>
        </a:p>
      </dgm:t>
    </dgm:pt>
    <dgm:pt modelId="{A9D0E220-4DAE-4428-A3BD-760ADFC4E277}" type="parTrans" cxnId="{DD0BF037-E838-4F9F-931D-2DBD5B92D778}">
      <dgm:prSet/>
      <dgm:spPr/>
      <dgm:t>
        <a:bodyPr/>
        <a:lstStyle/>
        <a:p>
          <a:endParaRPr lang="fr-FR"/>
        </a:p>
      </dgm:t>
    </dgm:pt>
    <dgm:pt modelId="{6DE30793-6BD8-4280-868F-76E6C1FF6DDA}" type="sibTrans" cxnId="{DD0BF037-E838-4F9F-931D-2DBD5B92D778}">
      <dgm:prSet/>
      <dgm:spPr/>
      <dgm:t>
        <a:bodyPr/>
        <a:lstStyle/>
        <a:p>
          <a:endParaRPr lang="fr-FR"/>
        </a:p>
      </dgm:t>
    </dgm:pt>
    <dgm:pt modelId="{4EF17CB9-6C44-47EF-A342-95119A3D6480}" type="pres">
      <dgm:prSet presAssocID="{D6C9E8D6-1468-4A37-A545-8ADC562243EE}" presName="Name0" presStyleCnt="0">
        <dgm:presLayoutVars>
          <dgm:chMax/>
          <dgm:chPref/>
          <dgm:dir/>
        </dgm:presLayoutVars>
      </dgm:prSet>
      <dgm:spPr/>
    </dgm:pt>
    <dgm:pt modelId="{940B68F9-970D-4B20-95E9-CC5E6FA99BA9}" type="pres">
      <dgm:prSet presAssocID="{EBE31D31-2590-4E5F-8232-EE83B81E2CC9}" presName="parenttextcomposite" presStyleCnt="0"/>
      <dgm:spPr/>
    </dgm:pt>
    <dgm:pt modelId="{76D219A6-9BDF-42F9-8D0D-81ECEF2B4100}" type="pres">
      <dgm:prSet presAssocID="{EBE31D31-2590-4E5F-8232-EE83B81E2CC9}" presName="parenttext" presStyleLbl="revTx" presStyleIdx="0" presStyleCnt="4">
        <dgm:presLayoutVars>
          <dgm:chMax/>
          <dgm:chPref val="2"/>
          <dgm:bulletEnabled val="1"/>
        </dgm:presLayoutVars>
      </dgm:prSet>
      <dgm:spPr/>
      <dgm:t>
        <a:bodyPr/>
        <a:lstStyle/>
        <a:p>
          <a:endParaRPr lang="fr-FR"/>
        </a:p>
      </dgm:t>
    </dgm:pt>
    <dgm:pt modelId="{5F223412-608D-4B20-8EBF-A1127CA85A4D}" type="pres">
      <dgm:prSet presAssocID="{EBE31D31-2590-4E5F-8232-EE83B81E2CC9}" presName="parallelogramComposite" presStyleCnt="0"/>
      <dgm:spPr/>
    </dgm:pt>
    <dgm:pt modelId="{C660C9BA-6BC3-4215-B0AE-C1CE6B81025D}" type="pres">
      <dgm:prSet presAssocID="{EBE31D31-2590-4E5F-8232-EE83B81E2CC9}" presName="parallelogram1" presStyleLbl="alignNode1" presStyleIdx="0" presStyleCnt="28"/>
      <dgm:spPr/>
    </dgm:pt>
    <dgm:pt modelId="{3259C06A-0225-49AE-9CAF-AF18E96377B3}" type="pres">
      <dgm:prSet presAssocID="{EBE31D31-2590-4E5F-8232-EE83B81E2CC9}" presName="parallelogram2" presStyleLbl="alignNode1" presStyleIdx="1" presStyleCnt="28"/>
      <dgm:spPr/>
    </dgm:pt>
    <dgm:pt modelId="{804E7BC1-2B86-4AAD-A5E9-F7D6E3CB6009}" type="pres">
      <dgm:prSet presAssocID="{EBE31D31-2590-4E5F-8232-EE83B81E2CC9}" presName="parallelogram3" presStyleLbl="alignNode1" presStyleIdx="2" presStyleCnt="28"/>
      <dgm:spPr/>
    </dgm:pt>
    <dgm:pt modelId="{BBD8AE32-9EA5-426F-B745-F49C1E72A443}" type="pres">
      <dgm:prSet presAssocID="{EBE31D31-2590-4E5F-8232-EE83B81E2CC9}" presName="parallelogram4" presStyleLbl="alignNode1" presStyleIdx="3" presStyleCnt="28"/>
      <dgm:spPr/>
    </dgm:pt>
    <dgm:pt modelId="{A1E48B05-CAB3-4C26-8C45-98D88337D366}" type="pres">
      <dgm:prSet presAssocID="{EBE31D31-2590-4E5F-8232-EE83B81E2CC9}" presName="parallelogram5" presStyleLbl="alignNode1" presStyleIdx="4" presStyleCnt="28"/>
      <dgm:spPr/>
    </dgm:pt>
    <dgm:pt modelId="{FDDE0EB8-693B-41DE-9B53-2E87FBC32E81}" type="pres">
      <dgm:prSet presAssocID="{EBE31D31-2590-4E5F-8232-EE83B81E2CC9}" presName="parallelogram6" presStyleLbl="alignNode1" presStyleIdx="5" presStyleCnt="28"/>
      <dgm:spPr/>
    </dgm:pt>
    <dgm:pt modelId="{D11D27E1-1407-459C-863E-0D39094457E0}" type="pres">
      <dgm:prSet presAssocID="{EBE31D31-2590-4E5F-8232-EE83B81E2CC9}" presName="parallelogram7" presStyleLbl="alignNode1" presStyleIdx="6" presStyleCnt="28"/>
      <dgm:spPr/>
    </dgm:pt>
    <dgm:pt modelId="{E7FD1C39-9975-44E0-B560-336E886E6151}" type="pres">
      <dgm:prSet presAssocID="{E2DFE3DE-F043-4612-8C89-6CB623249CAF}" presName="sibTrans" presStyleCnt="0"/>
      <dgm:spPr/>
    </dgm:pt>
    <dgm:pt modelId="{4B357CA4-3651-4616-8298-0F5007D7850E}" type="pres">
      <dgm:prSet presAssocID="{AD954AD9-C81B-473B-AC6E-1A8772D2DBD4}" presName="parenttextcomposite" presStyleCnt="0"/>
      <dgm:spPr/>
    </dgm:pt>
    <dgm:pt modelId="{07885D58-24C6-4987-8783-1ECD0E90CE73}" type="pres">
      <dgm:prSet presAssocID="{AD954AD9-C81B-473B-AC6E-1A8772D2DBD4}" presName="parenttext" presStyleLbl="revTx" presStyleIdx="1" presStyleCnt="4">
        <dgm:presLayoutVars>
          <dgm:chMax/>
          <dgm:chPref val="2"/>
          <dgm:bulletEnabled val="1"/>
        </dgm:presLayoutVars>
      </dgm:prSet>
      <dgm:spPr/>
      <dgm:t>
        <a:bodyPr/>
        <a:lstStyle/>
        <a:p>
          <a:endParaRPr lang="fr-FR"/>
        </a:p>
      </dgm:t>
    </dgm:pt>
    <dgm:pt modelId="{C50D0B11-5FB8-41F0-846F-B901F5D1F871}" type="pres">
      <dgm:prSet presAssocID="{AD954AD9-C81B-473B-AC6E-1A8772D2DBD4}" presName="parallelogramComposite" presStyleCnt="0"/>
      <dgm:spPr/>
    </dgm:pt>
    <dgm:pt modelId="{88AC2980-10A2-44E1-AECE-03F568789888}" type="pres">
      <dgm:prSet presAssocID="{AD954AD9-C81B-473B-AC6E-1A8772D2DBD4}" presName="parallelogram1" presStyleLbl="alignNode1" presStyleIdx="7" presStyleCnt="28"/>
      <dgm:spPr/>
    </dgm:pt>
    <dgm:pt modelId="{5DD2772E-A00E-48F8-A1D4-7F9307E95E15}" type="pres">
      <dgm:prSet presAssocID="{AD954AD9-C81B-473B-AC6E-1A8772D2DBD4}" presName="parallelogram2" presStyleLbl="alignNode1" presStyleIdx="8" presStyleCnt="28"/>
      <dgm:spPr/>
    </dgm:pt>
    <dgm:pt modelId="{62E54F52-EF53-4A7C-97F4-475D0C9D7F7A}" type="pres">
      <dgm:prSet presAssocID="{AD954AD9-C81B-473B-AC6E-1A8772D2DBD4}" presName="parallelogram3" presStyleLbl="alignNode1" presStyleIdx="9" presStyleCnt="28"/>
      <dgm:spPr/>
    </dgm:pt>
    <dgm:pt modelId="{9DD710E8-FF71-4902-B82E-537083575A46}" type="pres">
      <dgm:prSet presAssocID="{AD954AD9-C81B-473B-AC6E-1A8772D2DBD4}" presName="parallelogram4" presStyleLbl="alignNode1" presStyleIdx="10" presStyleCnt="28"/>
      <dgm:spPr/>
    </dgm:pt>
    <dgm:pt modelId="{E072D2D7-F0F6-48D6-9372-ED568FFC5337}" type="pres">
      <dgm:prSet presAssocID="{AD954AD9-C81B-473B-AC6E-1A8772D2DBD4}" presName="parallelogram5" presStyleLbl="alignNode1" presStyleIdx="11" presStyleCnt="28"/>
      <dgm:spPr/>
    </dgm:pt>
    <dgm:pt modelId="{B0A87095-225F-4AF2-B382-ACBF6CE74B81}" type="pres">
      <dgm:prSet presAssocID="{AD954AD9-C81B-473B-AC6E-1A8772D2DBD4}" presName="parallelogram6" presStyleLbl="alignNode1" presStyleIdx="12" presStyleCnt="28"/>
      <dgm:spPr/>
    </dgm:pt>
    <dgm:pt modelId="{1D1E4240-5222-43AB-AC1E-0CD4491B8108}" type="pres">
      <dgm:prSet presAssocID="{AD954AD9-C81B-473B-AC6E-1A8772D2DBD4}" presName="parallelogram7" presStyleLbl="alignNode1" presStyleIdx="13" presStyleCnt="28"/>
      <dgm:spPr/>
    </dgm:pt>
    <dgm:pt modelId="{39CAEE23-60DB-443B-B713-49490D47C275}" type="pres">
      <dgm:prSet presAssocID="{30E383F4-076E-4E64-A6D7-8BBDFE51CE24}" presName="sibTrans" presStyleCnt="0"/>
      <dgm:spPr/>
    </dgm:pt>
    <dgm:pt modelId="{F8E7BB78-169F-4C30-80F3-5E7A33986331}" type="pres">
      <dgm:prSet presAssocID="{BC9E7C4B-99A7-43A5-A398-F2BECB17F1CB}" presName="parenttextcomposite" presStyleCnt="0"/>
      <dgm:spPr/>
    </dgm:pt>
    <dgm:pt modelId="{EA0519F5-1F2B-466E-B2E1-25536754A91E}" type="pres">
      <dgm:prSet presAssocID="{BC9E7C4B-99A7-43A5-A398-F2BECB17F1CB}" presName="parenttext" presStyleLbl="revTx" presStyleIdx="2" presStyleCnt="4">
        <dgm:presLayoutVars>
          <dgm:chMax/>
          <dgm:chPref val="2"/>
          <dgm:bulletEnabled val="1"/>
        </dgm:presLayoutVars>
      </dgm:prSet>
      <dgm:spPr/>
      <dgm:t>
        <a:bodyPr/>
        <a:lstStyle/>
        <a:p>
          <a:endParaRPr lang="fr-FR"/>
        </a:p>
      </dgm:t>
    </dgm:pt>
    <dgm:pt modelId="{27464AD0-C42A-4C06-AC99-5E81BBBEFC0E}" type="pres">
      <dgm:prSet presAssocID="{BC9E7C4B-99A7-43A5-A398-F2BECB17F1CB}" presName="parallelogramComposite" presStyleCnt="0"/>
      <dgm:spPr/>
    </dgm:pt>
    <dgm:pt modelId="{0204D3C7-7FEB-40F1-B35A-EECA2303FECE}" type="pres">
      <dgm:prSet presAssocID="{BC9E7C4B-99A7-43A5-A398-F2BECB17F1CB}" presName="parallelogram1" presStyleLbl="alignNode1" presStyleIdx="14" presStyleCnt="28"/>
      <dgm:spPr/>
    </dgm:pt>
    <dgm:pt modelId="{96F04801-525B-4618-8784-162F0FF1EB3E}" type="pres">
      <dgm:prSet presAssocID="{BC9E7C4B-99A7-43A5-A398-F2BECB17F1CB}" presName="parallelogram2" presStyleLbl="alignNode1" presStyleIdx="15" presStyleCnt="28"/>
      <dgm:spPr/>
    </dgm:pt>
    <dgm:pt modelId="{57C571B8-8C3A-4526-A513-2ED379538E9C}" type="pres">
      <dgm:prSet presAssocID="{BC9E7C4B-99A7-43A5-A398-F2BECB17F1CB}" presName="parallelogram3" presStyleLbl="alignNode1" presStyleIdx="16" presStyleCnt="28"/>
      <dgm:spPr/>
    </dgm:pt>
    <dgm:pt modelId="{42554654-3C1A-4B21-A3DC-F0EB5902CB09}" type="pres">
      <dgm:prSet presAssocID="{BC9E7C4B-99A7-43A5-A398-F2BECB17F1CB}" presName="parallelogram4" presStyleLbl="alignNode1" presStyleIdx="17" presStyleCnt="28"/>
      <dgm:spPr/>
    </dgm:pt>
    <dgm:pt modelId="{50051B8D-C47F-4E71-97FC-F8BC8B298022}" type="pres">
      <dgm:prSet presAssocID="{BC9E7C4B-99A7-43A5-A398-F2BECB17F1CB}" presName="parallelogram5" presStyleLbl="alignNode1" presStyleIdx="18" presStyleCnt="28"/>
      <dgm:spPr/>
    </dgm:pt>
    <dgm:pt modelId="{823220F4-3AA4-45E2-9F72-C2D901AF2F4A}" type="pres">
      <dgm:prSet presAssocID="{BC9E7C4B-99A7-43A5-A398-F2BECB17F1CB}" presName="parallelogram6" presStyleLbl="alignNode1" presStyleIdx="19" presStyleCnt="28"/>
      <dgm:spPr/>
    </dgm:pt>
    <dgm:pt modelId="{BBCCD19A-7B04-4799-97CF-BE50C282D0AD}" type="pres">
      <dgm:prSet presAssocID="{BC9E7C4B-99A7-43A5-A398-F2BECB17F1CB}" presName="parallelogram7" presStyleLbl="alignNode1" presStyleIdx="20" presStyleCnt="28"/>
      <dgm:spPr/>
    </dgm:pt>
    <dgm:pt modelId="{520F9917-78FC-43A4-B58F-D55DB9331233}" type="pres">
      <dgm:prSet presAssocID="{46F98DEA-D6BA-4156-9071-3F91E155A841}" presName="sibTrans" presStyleCnt="0"/>
      <dgm:spPr/>
    </dgm:pt>
    <dgm:pt modelId="{C635B049-4F5B-4303-B866-3919CC3B39A2}" type="pres">
      <dgm:prSet presAssocID="{5CABF87A-082D-437A-BAA2-3CB6790BD532}" presName="parenttextcomposite" presStyleCnt="0"/>
      <dgm:spPr/>
    </dgm:pt>
    <dgm:pt modelId="{6D3D5A9B-C2D7-4441-B435-2548EC7012CA}" type="pres">
      <dgm:prSet presAssocID="{5CABF87A-082D-437A-BAA2-3CB6790BD532}" presName="parenttext" presStyleLbl="revTx" presStyleIdx="3" presStyleCnt="4">
        <dgm:presLayoutVars>
          <dgm:chMax/>
          <dgm:chPref val="2"/>
          <dgm:bulletEnabled val="1"/>
        </dgm:presLayoutVars>
      </dgm:prSet>
      <dgm:spPr/>
      <dgm:t>
        <a:bodyPr/>
        <a:lstStyle/>
        <a:p>
          <a:endParaRPr lang="fr-FR"/>
        </a:p>
      </dgm:t>
    </dgm:pt>
    <dgm:pt modelId="{DA49A5B9-5D2D-4D17-816A-8EAB83813E0D}" type="pres">
      <dgm:prSet presAssocID="{5CABF87A-082D-437A-BAA2-3CB6790BD532}" presName="parallelogramComposite" presStyleCnt="0"/>
      <dgm:spPr/>
    </dgm:pt>
    <dgm:pt modelId="{DA38AD62-7061-4BAE-98F4-2AB4F02CC53B}" type="pres">
      <dgm:prSet presAssocID="{5CABF87A-082D-437A-BAA2-3CB6790BD532}" presName="parallelogram1" presStyleLbl="alignNode1" presStyleIdx="21" presStyleCnt="28"/>
      <dgm:spPr/>
    </dgm:pt>
    <dgm:pt modelId="{7B7C76C4-B0DD-49D8-952A-4EC80AC104F8}" type="pres">
      <dgm:prSet presAssocID="{5CABF87A-082D-437A-BAA2-3CB6790BD532}" presName="parallelogram2" presStyleLbl="alignNode1" presStyleIdx="22" presStyleCnt="28"/>
      <dgm:spPr/>
    </dgm:pt>
    <dgm:pt modelId="{5DE50426-FE18-4A23-AE0A-765E1EACAF00}" type="pres">
      <dgm:prSet presAssocID="{5CABF87A-082D-437A-BAA2-3CB6790BD532}" presName="parallelogram3" presStyleLbl="alignNode1" presStyleIdx="23" presStyleCnt="28"/>
      <dgm:spPr/>
    </dgm:pt>
    <dgm:pt modelId="{ECA1D2E0-E735-4490-8B10-C3E90C7C7D6D}" type="pres">
      <dgm:prSet presAssocID="{5CABF87A-082D-437A-BAA2-3CB6790BD532}" presName="parallelogram4" presStyleLbl="alignNode1" presStyleIdx="24" presStyleCnt="28"/>
      <dgm:spPr/>
    </dgm:pt>
    <dgm:pt modelId="{13E21D68-B5A7-4A69-A7FE-1E83DA17F3AD}" type="pres">
      <dgm:prSet presAssocID="{5CABF87A-082D-437A-BAA2-3CB6790BD532}" presName="parallelogram5" presStyleLbl="alignNode1" presStyleIdx="25" presStyleCnt="28"/>
      <dgm:spPr/>
    </dgm:pt>
    <dgm:pt modelId="{51884699-98D8-43F9-8914-AD2A6D57BF64}" type="pres">
      <dgm:prSet presAssocID="{5CABF87A-082D-437A-BAA2-3CB6790BD532}" presName="parallelogram6" presStyleLbl="alignNode1" presStyleIdx="26" presStyleCnt="28"/>
      <dgm:spPr/>
    </dgm:pt>
    <dgm:pt modelId="{D16B9BC6-D269-4877-AF8A-2D9D6F073CD0}" type="pres">
      <dgm:prSet presAssocID="{5CABF87A-082D-437A-BAA2-3CB6790BD532}" presName="parallelogram7" presStyleLbl="alignNode1" presStyleIdx="27" presStyleCnt="28"/>
      <dgm:spPr/>
    </dgm:pt>
  </dgm:ptLst>
  <dgm:cxnLst>
    <dgm:cxn modelId="{17BCC24C-DA58-43ED-A62F-2B0A8857DD41}" srcId="{D6C9E8D6-1468-4A37-A545-8ADC562243EE}" destId="{EBE31D31-2590-4E5F-8232-EE83B81E2CC9}" srcOrd="0" destOrd="0" parTransId="{BE000338-2C56-4CFB-9F2C-40633E0879FF}" sibTransId="{E2DFE3DE-F043-4612-8C89-6CB623249CAF}"/>
    <dgm:cxn modelId="{DD0BF037-E838-4F9F-931D-2DBD5B92D778}" srcId="{D6C9E8D6-1468-4A37-A545-8ADC562243EE}" destId="{5CABF87A-082D-437A-BAA2-3CB6790BD532}" srcOrd="3" destOrd="0" parTransId="{A9D0E220-4DAE-4428-A3BD-760ADFC4E277}" sibTransId="{6DE30793-6BD8-4280-868F-76E6C1FF6DDA}"/>
    <dgm:cxn modelId="{F5FFE0EC-1FEE-4879-978F-0F7E21B9B6E4}" type="presOf" srcId="{AD954AD9-C81B-473B-AC6E-1A8772D2DBD4}" destId="{07885D58-24C6-4987-8783-1ECD0E90CE73}" srcOrd="0" destOrd="0" presId="urn:microsoft.com/office/officeart/2008/layout/VerticalAccentList"/>
    <dgm:cxn modelId="{4FB155F6-A4E1-47FD-BA9D-BD611F0FFAE1}" srcId="{D6C9E8D6-1468-4A37-A545-8ADC562243EE}" destId="{BC9E7C4B-99A7-43A5-A398-F2BECB17F1CB}" srcOrd="2" destOrd="0" parTransId="{2A1E9756-C1A0-4CDB-B7B9-DDE55C602927}" sibTransId="{46F98DEA-D6BA-4156-9071-3F91E155A841}"/>
    <dgm:cxn modelId="{5466FAF3-AE21-4F35-B13E-A4DDCDBE50FD}" type="presOf" srcId="{D6C9E8D6-1468-4A37-A545-8ADC562243EE}" destId="{4EF17CB9-6C44-47EF-A342-95119A3D6480}" srcOrd="0" destOrd="0" presId="urn:microsoft.com/office/officeart/2008/layout/VerticalAccentList"/>
    <dgm:cxn modelId="{3BA4A213-FF53-4A74-B421-D52F87DA011D}" type="presOf" srcId="{5CABF87A-082D-437A-BAA2-3CB6790BD532}" destId="{6D3D5A9B-C2D7-4441-B435-2548EC7012CA}" srcOrd="0" destOrd="0" presId="urn:microsoft.com/office/officeart/2008/layout/VerticalAccentList"/>
    <dgm:cxn modelId="{F90EBFE5-9E3B-4C7F-81B3-98D57B3E5D51}" type="presOf" srcId="{EBE31D31-2590-4E5F-8232-EE83B81E2CC9}" destId="{76D219A6-9BDF-42F9-8D0D-81ECEF2B4100}" srcOrd="0" destOrd="0" presId="urn:microsoft.com/office/officeart/2008/layout/VerticalAccentList"/>
    <dgm:cxn modelId="{8F397940-6648-4265-869E-F26B7B3532E6}" type="presOf" srcId="{BC9E7C4B-99A7-43A5-A398-F2BECB17F1CB}" destId="{EA0519F5-1F2B-466E-B2E1-25536754A91E}" srcOrd="0" destOrd="0" presId="urn:microsoft.com/office/officeart/2008/layout/VerticalAccentList"/>
    <dgm:cxn modelId="{E9FC8257-C9D0-47EA-B46A-A775D27F7957}" srcId="{D6C9E8D6-1468-4A37-A545-8ADC562243EE}" destId="{AD954AD9-C81B-473B-AC6E-1A8772D2DBD4}" srcOrd="1" destOrd="0" parTransId="{0FB84F37-E3EF-4128-A259-18877CC4CA98}" sibTransId="{30E383F4-076E-4E64-A6D7-8BBDFE51CE24}"/>
    <dgm:cxn modelId="{150E3B7B-E588-42C1-8540-B10F5B44FD39}" type="presParOf" srcId="{4EF17CB9-6C44-47EF-A342-95119A3D6480}" destId="{940B68F9-970D-4B20-95E9-CC5E6FA99BA9}" srcOrd="0" destOrd="0" presId="urn:microsoft.com/office/officeart/2008/layout/VerticalAccentList"/>
    <dgm:cxn modelId="{65890D3D-1FEC-4CE4-9813-F8D933383FB2}" type="presParOf" srcId="{940B68F9-970D-4B20-95E9-CC5E6FA99BA9}" destId="{76D219A6-9BDF-42F9-8D0D-81ECEF2B4100}" srcOrd="0" destOrd="0" presId="urn:microsoft.com/office/officeart/2008/layout/VerticalAccentList"/>
    <dgm:cxn modelId="{16CE2962-EDFA-43D2-A3AD-6D152274264C}" type="presParOf" srcId="{4EF17CB9-6C44-47EF-A342-95119A3D6480}" destId="{5F223412-608D-4B20-8EBF-A1127CA85A4D}" srcOrd="1" destOrd="0" presId="urn:microsoft.com/office/officeart/2008/layout/VerticalAccentList"/>
    <dgm:cxn modelId="{75FCE73B-F45F-4EC0-B824-CFDA84E19101}" type="presParOf" srcId="{5F223412-608D-4B20-8EBF-A1127CA85A4D}" destId="{C660C9BA-6BC3-4215-B0AE-C1CE6B81025D}" srcOrd="0" destOrd="0" presId="urn:microsoft.com/office/officeart/2008/layout/VerticalAccentList"/>
    <dgm:cxn modelId="{2EC3DC57-6821-4528-88D3-7A74856EE8B6}" type="presParOf" srcId="{5F223412-608D-4B20-8EBF-A1127CA85A4D}" destId="{3259C06A-0225-49AE-9CAF-AF18E96377B3}" srcOrd="1" destOrd="0" presId="urn:microsoft.com/office/officeart/2008/layout/VerticalAccentList"/>
    <dgm:cxn modelId="{EFF2DA66-3CE9-41A9-BEC6-626C00BDBF95}" type="presParOf" srcId="{5F223412-608D-4B20-8EBF-A1127CA85A4D}" destId="{804E7BC1-2B86-4AAD-A5E9-F7D6E3CB6009}" srcOrd="2" destOrd="0" presId="urn:microsoft.com/office/officeart/2008/layout/VerticalAccentList"/>
    <dgm:cxn modelId="{0AFB431B-F796-427E-B96E-6B3ACE7655C4}" type="presParOf" srcId="{5F223412-608D-4B20-8EBF-A1127CA85A4D}" destId="{BBD8AE32-9EA5-426F-B745-F49C1E72A443}" srcOrd="3" destOrd="0" presId="urn:microsoft.com/office/officeart/2008/layout/VerticalAccentList"/>
    <dgm:cxn modelId="{8AB65244-EDAD-4344-963D-0B1E8737039D}" type="presParOf" srcId="{5F223412-608D-4B20-8EBF-A1127CA85A4D}" destId="{A1E48B05-CAB3-4C26-8C45-98D88337D366}" srcOrd="4" destOrd="0" presId="urn:microsoft.com/office/officeart/2008/layout/VerticalAccentList"/>
    <dgm:cxn modelId="{6F3B8F87-3426-4325-A070-260A47EEAF4A}" type="presParOf" srcId="{5F223412-608D-4B20-8EBF-A1127CA85A4D}" destId="{FDDE0EB8-693B-41DE-9B53-2E87FBC32E81}" srcOrd="5" destOrd="0" presId="urn:microsoft.com/office/officeart/2008/layout/VerticalAccentList"/>
    <dgm:cxn modelId="{56BE61C4-0133-4950-84F5-417DFA952590}" type="presParOf" srcId="{5F223412-608D-4B20-8EBF-A1127CA85A4D}" destId="{D11D27E1-1407-459C-863E-0D39094457E0}" srcOrd="6" destOrd="0" presId="urn:microsoft.com/office/officeart/2008/layout/VerticalAccentList"/>
    <dgm:cxn modelId="{20A736FD-5214-4756-86B2-6D285DD44468}" type="presParOf" srcId="{4EF17CB9-6C44-47EF-A342-95119A3D6480}" destId="{E7FD1C39-9975-44E0-B560-336E886E6151}" srcOrd="2" destOrd="0" presId="urn:microsoft.com/office/officeart/2008/layout/VerticalAccentList"/>
    <dgm:cxn modelId="{DF024538-46D2-40D7-A781-722D8585D899}" type="presParOf" srcId="{4EF17CB9-6C44-47EF-A342-95119A3D6480}" destId="{4B357CA4-3651-4616-8298-0F5007D7850E}" srcOrd="3" destOrd="0" presId="urn:microsoft.com/office/officeart/2008/layout/VerticalAccentList"/>
    <dgm:cxn modelId="{FFB288BD-CF31-4C3A-91E1-FC3CE15FC088}" type="presParOf" srcId="{4B357CA4-3651-4616-8298-0F5007D7850E}" destId="{07885D58-24C6-4987-8783-1ECD0E90CE73}" srcOrd="0" destOrd="0" presId="urn:microsoft.com/office/officeart/2008/layout/VerticalAccentList"/>
    <dgm:cxn modelId="{D40D743E-D76B-4B5C-8D45-782C6D3622CB}" type="presParOf" srcId="{4EF17CB9-6C44-47EF-A342-95119A3D6480}" destId="{C50D0B11-5FB8-41F0-846F-B901F5D1F871}" srcOrd="4" destOrd="0" presId="urn:microsoft.com/office/officeart/2008/layout/VerticalAccentList"/>
    <dgm:cxn modelId="{9C311F15-D9D5-4A54-8FD6-422D373EBAAE}" type="presParOf" srcId="{C50D0B11-5FB8-41F0-846F-B901F5D1F871}" destId="{88AC2980-10A2-44E1-AECE-03F568789888}" srcOrd="0" destOrd="0" presId="urn:microsoft.com/office/officeart/2008/layout/VerticalAccentList"/>
    <dgm:cxn modelId="{C5B052C0-7E1F-42E8-9107-A415D52E7AFF}" type="presParOf" srcId="{C50D0B11-5FB8-41F0-846F-B901F5D1F871}" destId="{5DD2772E-A00E-48F8-A1D4-7F9307E95E15}" srcOrd="1" destOrd="0" presId="urn:microsoft.com/office/officeart/2008/layout/VerticalAccentList"/>
    <dgm:cxn modelId="{CE644DBF-EE08-4EAD-920C-5CC3AD98806A}" type="presParOf" srcId="{C50D0B11-5FB8-41F0-846F-B901F5D1F871}" destId="{62E54F52-EF53-4A7C-97F4-475D0C9D7F7A}" srcOrd="2" destOrd="0" presId="urn:microsoft.com/office/officeart/2008/layout/VerticalAccentList"/>
    <dgm:cxn modelId="{DB23BC78-A6E3-4284-99D1-D0F5DFFBE7B5}" type="presParOf" srcId="{C50D0B11-5FB8-41F0-846F-B901F5D1F871}" destId="{9DD710E8-FF71-4902-B82E-537083575A46}" srcOrd="3" destOrd="0" presId="urn:microsoft.com/office/officeart/2008/layout/VerticalAccentList"/>
    <dgm:cxn modelId="{2A69A02B-5636-4F91-BC54-ABA8C0A3B56C}" type="presParOf" srcId="{C50D0B11-5FB8-41F0-846F-B901F5D1F871}" destId="{E072D2D7-F0F6-48D6-9372-ED568FFC5337}" srcOrd="4" destOrd="0" presId="urn:microsoft.com/office/officeart/2008/layout/VerticalAccentList"/>
    <dgm:cxn modelId="{95BE774C-EC21-44C3-908A-AE82E9512567}" type="presParOf" srcId="{C50D0B11-5FB8-41F0-846F-B901F5D1F871}" destId="{B0A87095-225F-4AF2-B382-ACBF6CE74B81}" srcOrd="5" destOrd="0" presId="urn:microsoft.com/office/officeart/2008/layout/VerticalAccentList"/>
    <dgm:cxn modelId="{078ABFD1-BD0C-4541-93BC-7DAD1EA07977}" type="presParOf" srcId="{C50D0B11-5FB8-41F0-846F-B901F5D1F871}" destId="{1D1E4240-5222-43AB-AC1E-0CD4491B8108}" srcOrd="6" destOrd="0" presId="urn:microsoft.com/office/officeart/2008/layout/VerticalAccentList"/>
    <dgm:cxn modelId="{6E829A22-9218-4FB1-993C-D3CB1757B9E3}" type="presParOf" srcId="{4EF17CB9-6C44-47EF-A342-95119A3D6480}" destId="{39CAEE23-60DB-443B-B713-49490D47C275}" srcOrd="5" destOrd="0" presId="urn:microsoft.com/office/officeart/2008/layout/VerticalAccentList"/>
    <dgm:cxn modelId="{B5D0A0B4-0099-4E02-A6E5-2CC84FF0498E}" type="presParOf" srcId="{4EF17CB9-6C44-47EF-A342-95119A3D6480}" destId="{F8E7BB78-169F-4C30-80F3-5E7A33986331}" srcOrd="6" destOrd="0" presId="urn:microsoft.com/office/officeart/2008/layout/VerticalAccentList"/>
    <dgm:cxn modelId="{CC90911C-8B83-47F5-B178-FAF960D1C24A}" type="presParOf" srcId="{F8E7BB78-169F-4C30-80F3-5E7A33986331}" destId="{EA0519F5-1F2B-466E-B2E1-25536754A91E}" srcOrd="0" destOrd="0" presId="urn:microsoft.com/office/officeart/2008/layout/VerticalAccentList"/>
    <dgm:cxn modelId="{45A32FB8-A58A-429F-ABC2-0F16E821DBE7}" type="presParOf" srcId="{4EF17CB9-6C44-47EF-A342-95119A3D6480}" destId="{27464AD0-C42A-4C06-AC99-5E81BBBEFC0E}" srcOrd="7" destOrd="0" presId="urn:microsoft.com/office/officeart/2008/layout/VerticalAccentList"/>
    <dgm:cxn modelId="{FC887458-969F-48FE-A8F8-68B86CD532EC}" type="presParOf" srcId="{27464AD0-C42A-4C06-AC99-5E81BBBEFC0E}" destId="{0204D3C7-7FEB-40F1-B35A-EECA2303FECE}" srcOrd="0" destOrd="0" presId="urn:microsoft.com/office/officeart/2008/layout/VerticalAccentList"/>
    <dgm:cxn modelId="{440F62E3-3FF9-4DBE-8881-61D39C53BE4A}" type="presParOf" srcId="{27464AD0-C42A-4C06-AC99-5E81BBBEFC0E}" destId="{96F04801-525B-4618-8784-162F0FF1EB3E}" srcOrd="1" destOrd="0" presId="urn:microsoft.com/office/officeart/2008/layout/VerticalAccentList"/>
    <dgm:cxn modelId="{7BDF09C5-DB4E-42BE-8974-E2A8B6F94BC2}" type="presParOf" srcId="{27464AD0-C42A-4C06-AC99-5E81BBBEFC0E}" destId="{57C571B8-8C3A-4526-A513-2ED379538E9C}" srcOrd="2" destOrd="0" presId="urn:microsoft.com/office/officeart/2008/layout/VerticalAccentList"/>
    <dgm:cxn modelId="{E12E9810-E04E-4650-8B21-0C96D5FE3F67}" type="presParOf" srcId="{27464AD0-C42A-4C06-AC99-5E81BBBEFC0E}" destId="{42554654-3C1A-4B21-A3DC-F0EB5902CB09}" srcOrd="3" destOrd="0" presId="urn:microsoft.com/office/officeart/2008/layout/VerticalAccentList"/>
    <dgm:cxn modelId="{6B256255-847D-4CE5-828C-B7EE8E72C9A8}" type="presParOf" srcId="{27464AD0-C42A-4C06-AC99-5E81BBBEFC0E}" destId="{50051B8D-C47F-4E71-97FC-F8BC8B298022}" srcOrd="4" destOrd="0" presId="urn:microsoft.com/office/officeart/2008/layout/VerticalAccentList"/>
    <dgm:cxn modelId="{65E2A73D-612C-4A54-963A-979EA7A7F535}" type="presParOf" srcId="{27464AD0-C42A-4C06-AC99-5E81BBBEFC0E}" destId="{823220F4-3AA4-45E2-9F72-C2D901AF2F4A}" srcOrd="5" destOrd="0" presId="urn:microsoft.com/office/officeart/2008/layout/VerticalAccentList"/>
    <dgm:cxn modelId="{28E8D92C-939F-492A-960F-66F0034F9339}" type="presParOf" srcId="{27464AD0-C42A-4C06-AC99-5E81BBBEFC0E}" destId="{BBCCD19A-7B04-4799-97CF-BE50C282D0AD}" srcOrd="6" destOrd="0" presId="urn:microsoft.com/office/officeart/2008/layout/VerticalAccentList"/>
    <dgm:cxn modelId="{28E2A041-46B0-4191-A8D2-E6AE6420004A}" type="presParOf" srcId="{4EF17CB9-6C44-47EF-A342-95119A3D6480}" destId="{520F9917-78FC-43A4-B58F-D55DB9331233}" srcOrd="8" destOrd="0" presId="urn:microsoft.com/office/officeart/2008/layout/VerticalAccentList"/>
    <dgm:cxn modelId="{9D9E6B5B-EAC3-4205-816C-7A1712F16278}" type="presParOf" srcId="{4EF17CB9-6C44-47EF-A342-95119A3D6480}" destId="{C635B049-4F5B-4303-B866-3919CC3B39A2}" srcOrd="9" destOrd="0" presId="urn:microsoft.com/office/officeart/2008/layout/VerticalAccentList"/>
    <dgm:cxn modelId="{304A8448-4C33-4388-81AB-F6FF4BF5EA6F}" type="presParOf" srcId="{C635B049-4F5B-4303-B866-3919CC3B39A2}" destId="{6D3D5A9B-C2D7-4441-B435-2548EC7012CA}" srcOrd="0" destOrd="0" presId="urn:microsoft.com/office/officeart/2008/layout/VerticalAccentList"/>
    <dgm:cxn modelId="{98162CEC-59DF-40A0-BB74-256C29349773}" type="presParOf" srcId="{4EF17CB9-6C44-47EF-A342-95119A3D6480}" destId="{DA49A5B9-5D2D-4D17-816A-8EAB83813E0D}" srcOrd="10" destOrd="0" presId="urn:microsoft.com/office/officeart/2008/layout/VerticalAccentList"/>
    <dgm:cxn modelId="{45A4538F-6DAA-4102-BAC2-43996D80F8CF}" type="presParOf" srcId="{DA49A5B9-5D2D-4D17-816A-8EAB83813E0D}" destId="{DA38AD62-7061-4BAE-98F4-2AB4F02CC53B}" srcOrd="0" destOrd="0" presId="urn:microsoft.com/office/officeart/2008/layout/VerticalAccentList"/>
    <dgm:cxn modelId="{447E27DC-93DC-4B07-A4E4-E82C5AEC8484}" type="presParOf" srcId="{DA49A5B9-5D2D-4D17-816A-8EAB83813E0D}" destId="{7B7C76C4-B0DD-49D8-952A-4EC80AC104F8}" srcOrd="1" destOrd="0" presId="urn:microsoft.com/office/officeart/2008/layout/VerticalAccentList"/>
    <dgm:cxn modelId="{959EE68E-5751-48C5-B912-CBB1C51839AF}" type="presParOf" srcId="{DA49A5B9-5D2D-4D17-816A-8EAB83813E0D}" destId="{5DE50426-FE18-4A23-AE0A-765E1EACAF00}" srcOrd="2" destOrd="0" presId="urn:microsoft.com/office/officeart/2008/layout/VerticalAccentList"/>
    <dgm:cxn modelId="{3DBB5BD6-7B5E-4356-A918-C2DF09BDE508}" type="presParOf" srcId="{DA49A5B9-5D2D-4D17-816A-8EAB83813E0D}" destId="{ECA1D2E0-E735-4490-8B10-C3E90C7C7D6D}" srcOrd="3" destOrd="0" presId="urn:microsoft.com/office/officeart/2008/layout/VerticalAccentList"/>
    <dgm:cxn modelId="{7EEFD8CA-FE4E-440B-93CA-3B9025C7E0B2}" type="presParOf" srcId="{DA49A5B9-5D2D-4D17-816A-8EAB83813E0D}" destId="{13E21D68-B5A7-4A69-A7FE-1E83DA17F3AD}" srcOrd="4" destOrd="0" presId="urn:microsoft.com/office/officeart/2008/layout/VerticalAccentList"/>
    <dgm:cxn modelId="{9BC6D282-2910-4171-B085-2CAFF8BDC1C9}" type="presParOf" srcId="{DA49A5B9-5D2D-4D17-816A-8EAB83813E0D}" destId="{51884699-98D8-43F9-8914-AD2A6D57BF64}" srcOrd="5" destOrd="0" presId="urn:microsoft.com/office/officeart/2008/layout/VerticalAccentList"/>
    <dgm:cxn modelId="{02205FE7-2D66-4FA4-A24F-2A1A6FDFF3D1}" type="presParOf" srcId="{DA49A5B9-5D2D-4D17-816A-8EAB83813E0D}" destId="{D16B9BC6-D269-4877-AF8A-2D9D6F073CD0}"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A785F0-996D-4E6C-8B24-B1DB53AB153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fr-FR"/>
        </a:p>
      </dgm:t>
    </dgm:pt>
    <dgm:pt modelId="{60EF87A2-5767-43E5-9506-DF7626EC5B07}">
      <dgm:prSet phldrT="[Texte]"/>
      <dgm:spPr/>
      <dgm:t>
        <a:bodyPr/>
        <a:lstStyle/>
        <a:p>
          <a:r>
            <a:rPr lang="fr-FR" b="1" i="0" dirty="0" smtClean="0"/>
            <a:t>Excellent support</a:t>
          </a:r>
          <a:endParaRPr lang="fr-FR" dirty="0"/>
        </a:p>
      </dgm:t>
    </dgm:pt>
    <dgm:pt modelId="{561E1C55-C15D-4F8E-B8A9-03EAC1373F22}" type="parTrans" cxnId="{89D8D3D0-8BA5-453C-B453-75970439F0E9}">
      <dgm:prSet/>
      <dgm:spPr/>
      <dgm:t>
        <a:bodyPr/>
        <a:lstStyle/>
        <a:p>
          <a:endParaRPr lang="fr-FR"/>
        </a:p>
      </dgm:t>
    </dgm:pt>
    <dgm:pt modelId="{AF465A54-8E8E-4AF5-9F44-A63198C11763}" type="sibTrans" cxnId="{89D8D3D0-8BA5-453C-B453-75970439F0E9}">
      <dgm:prSet/>
      <dgm:spPr/>
      <dgm:t>
        <a:bodyPr/>
        <a:lstStyle/>
        <a:p>
          <a:endParaRPr lang="fr-FR"/>
        </a:p>
      </dgm:t>
    </dgm:pt>
    <dgm:pt modelId="{102B6328-632A-42FA-B800-D2931960BDA9}">
      <dgm:prSet phldrT="[Texte]"/>
      <dgm:spPr/>
      <dgm:t>
        <a:bodyPr/>
        <a:lstStyle/>
        <a:p>
          <a:r>
            <a:rPr lang="fr-FR" b="1" i="0" dirty="0" smtClean="0"/>
            <a:t>Economies significatives sur les coûts de personnel</a:t>
          </a:r>
          <a:endParaRPr lang="fr-FR" dirty="0"/>
        </a:p>
      </dgm:t>
    </dgm:pt>
    <dgm:pt modelId="{9F7600F8-777C-49CC-B9F6-5FB17193084D}" type="parTrans" cxnId="{506B882D-D4F9-4EED-A7AC-3ED8B4FF128F}">
      <dgm:prSet/>
      <dgm:spPr/>
      <dgm:t>
        <a:bodyPr/>
        <a:lstStyle/>
        <a:p>
          <a:endParaRPr lang="fr-FR"/>
        </a:p>
      </dgm:t>
    </dgm:pt>
    <dgm:pt modelId="{89BBE4D9-13D6-4545-A48E-66ACC4E31305}" type="sibTrans" cxnId="{506B882D-D4F9-4EED-A7AC-3ED8B4FF128F}">
      <dgm:prSet/>
      <dgm:spPr/>
      <dgm:t>
        <a:bodyPr/>
        <a:lstStyle/>
        <a:p>
          <a:endParaRPr lang="fr-FR"/>
        </a:p>
      </dgm:t>
    </dgm:pt>
    <dgm:pt modelId="{9C7019DF-8BA9-4F08-9662-549A54D4C40B}">
      <dgm:prSet phldrT="[Texte]"/>
      <dgm:spPr/>
      <dgm:t>
        <a:bodyPr/>
        <a:lstStyle/>
        <a:p>
          <a:r>
            <a:rPr lang="fr-FR" b="1" i="0" dirty="0" smtClean="0"/>
            <a:t>Déploiement illimité</a:t>
          </a:r>
          <a:endParaRPr lang="fr-FR" dirty="0"/>
        </a:p>
      </dgm:t>
    </dgm:pt>
    <dgm:pt modelId="{3750ABF9-77A4-4FAC-8C50-EFDB7815B22A}" type="sibTrans" cxnId="{111460CE-EE0D-4C4F-80E6-8525A9940B6D}">
      <dgm:prSet/>
      <dgm:spPr/>
      <dgm:t>
        <a:bodyPr/>
        <a:lstStyle/>
        <a:p>
          <a:endParaRPr lang="fr-FR"/>
        </a:p>
      </dgm:t>
    </dgm:pt>
    <dgm:pt modelId="{EBCDD06D-6D30-4D39-9170-06CA09DD3846}" type="parTrans" cxnId="{111460CE-EE0D-4C4F-80E6-8525A9940B6D}">
      <dgm:prSet/>
      <dgm:spPr/>
      <dgm:t>
        <a:bodyPr/>
        <a:lstStyle/>
        <a:p>
          <a:endParaRPr lang="fr-FR"/>
        </a:p>
      </dgm:t>
    </dgm:pt>
    <dgm:pt modelId="{BF847741-E5EF-429E-A11C-5AA200D8347C}">
      <dgm:prSet phldrT="[Texte]"/>
      <dgm:spPr/>
      <dgm:t>
        <a:bodyPr/>
        <a:lstStyle/>
        <a:p>
          <a:r>
            <a:rPr lang="fr-FR" b="1" i="0" dirty="0" smtClean="0"/>
            <a:t>Fiabilité et stabilité légendaires</a:t>
          </a:r>
          <a:endParaRPr lang="fr-FR" dirty="0"/>
        </a:p>
      </dgm:t>
    </dgm:pt>
    <dgm:pt modelId="{565B00BE-2049-4DFD-ACF1-75BD01EDB351}" type="parTrans" cxnId="{6F34F024-2AC6-4554-9381-1901E1C2AED9}">
      <dgm:prSet/>
      <dgm:spPr/>
      <dgm:t>
        <a:bodyPr/>
        <a:lstStyle/>
        <a:p>
          <a:endParaRPr lang="fr-FR"/>
        </a:p>
      </dgm:t>
    </dgm:pt>
    <dgm:pt modelId="{F6FCA60E-7E1A-47C4-9A56-4C4DB9C709FD}" type="sibTrans" cxnId="{6F34F024-2AC6-4554-9381-1901E1C2AED9}">
      <dgm:prSet/>
      <dgm:spPr/>
      <dgm:t>
        <a:bodyPr/>
        <a:lstStyle/>
        <a:p>
          <a:endParaRPr lang="fr-FR"/>
        </a:p>
      </dgm:t>
    </dgm:pt>
    <dgm:pt modelId="{E669A5C3-9912-4A38-AD41-74305B329DE7}">
      <dgm:prSet phldrT="[Texte]"/>
      <dgm:spPr/>
      <dgm:t>
        <a:bodyPr/>
        <a:lstStyle/>
        <a:p>
          <a:r>
            <a:rPr lang="fr-FR" b="1" i="0" dirty="0" smtClean="0"/>
            <a:t>Conçu pour une grande capacité</a:t>
          </a:r>
          <a:endParaRPr lang="fr-FR" dirty="0"/>
        </a:p>
      </dgm:t>
    </dgm:pt>
    <dgm:pt modelId="{62634CAC-2FD8-4757-BE3C-6B87689C2F0C}" type="parTrans" cxnId="{AD085514-70B2-47C2-8D55-BC2884C21EF8}">
      <dgm:prSet/>
      <dgm:spPr/>
      <dgm:t>
        <a:bodyPr/>
        <a:lstStyle/>
        <a:p>
          <a:endParaRPr lang="fr-FR"/>
        </a:p>
      </dgm:t>
    </dgm:pt>
    <dgm:pt modelId="{CE2BAD2C-9828-450B-97F9-D447587862FF}" type="sibTrans" cxnId="{AD085514-70B2-47C2-8D55-BC2884C21EF8}">
      <dgm:prSet/>
      <dgm:spPr/>
      <dgm:t>
        <a:bodyPr/>
        <a:lstStyle/>
        <a:p>
          <a:endParaRPr lang="fr-FR"/>
        </a:p>
      </dgm:t>
    </dgm:pt>
    <dgm:pt modelId="{C8ABC2B6-E106-4C2B-8FFC-1312C1186FB1}">
      <dgm:prSet phldrT="[Texte]"/>
      <dgm:spPr/>
      <dgm:t>
        <a:bodyPr/>
        <a:lstStyle/>
        <a:p>
          <a:r>
            <a:rPr lang="fr-FR" b="1" i="0" dirty="0" smtClean="0"/>
            <a:t>Très bonne compatibilité SQL</a:t>
          </a:r>
          <a:endParaRPr lang="fr-FR" dirty="0"/>
        </a:p>
      </dgm:t>
    </dgm:pt>
    <dgm:pt modelId="{C76FD4D4-444A-41AE-B540-9778969FE48E}" type="parTrans" cxnId="{7E592EBF-1F30-4764-BF23-94940A4DA58F}">
      <dgm:prSet/>
      <dgm:spPr/>
      <dgm:t>
        <a:bodyPr/>
        <a:lstStyle/>
        <a:p>
          <a:endParaRPr lang="fr-FR"/>
        </a:p>
      </dgm:t>
    </dgm:pt>
    <dgm:pt modelId="{AB46948C-16CA-4024-9D44-09BED9E1E073}" type="sibTrans" cxnId="{7E592EBF-1F30-4764-BF23-94940A4DA58F}">
      <dgm:prSet/>
      <dgm:spPr/>
      <dgm:t>
        <a:bodyPr/>
        <a:lstStyle/>
        <a:p>
          <a:endParaRPr lang="fr-FR"/>
        </a:p>
      </dgm:t>
    </dgm:pt>
    <dgm:pt modelId="{6586AEB8-95C8-4C98-A324-E0C6D5C6C913}" type="pres">
      <dgm:prSet presAssocID="{5FA785F0-996D-4E6C-8B24-B1DB53AB153B}" presName="Name0" presStyleCnt="0">
        <dgm:presLayoutVars>
          <dgm:chMax/>
          <dgm:chPref/>
          <dgm:dir/>
        </dgm:presLayoutVars>
      </dgm:prSet>
      <dgm:spPr/>
    </dgm:pt>
    <dgm:pt modelId="{E6E082C3-0311-4251-A925-BF4D7E002B40}" type="pres">
      <dgm:prSet presAssocID="{9C7019DF-8BA9-4F08-9662-549A54D4C40B}" presName="parenttextcomposite" presStyleCnt="0"/>
      <dgm:spPr/>
    </dgm:pt>
    <dgm:pt modelId="{2E91F0A8-B8CE-493D-8A4C-76DAEA9AABA0}" type="pres">
      <dgm:prSet presAssocID="{9C7019DF-8BA9-4F08-9662-549A54D4C40B}" presName="parenttext" presStyleLbl="revTx" presStyleIdx="0" presStyleCnt="6">
        <dgm:presLayoutVars>
          <dgm:chMax/>
          <dgm:chPref val="2"/>
          <dgm:bulletEnabled val="1"/>
        </dgm:presLayoutVars>
      </dgm:prSet>
      <dgm:spPr/>
    </dgm:pt>
    <dgm:pt modelId="{C670E0C5-D7BB-493C-95D2-5F4301BEDFA1}" type="pres">
      <dgm:prSet presAssocID="{9C7019DF-8BA9-4F08-9662-549A54D4C40B}" presName="parallelogramComposite" presStyleCnt="0"/>
      <dgm:spPr/>
    </dgm:pt>
    <dgm:pt modelId="{A4DC0239-C0E4-41C5-9405-9B1AB221FDBC}" type="pres">
      <dgm:prSet presAssocID="{9C7019DF-8BA9-4F08-9662-549A54D4C40B}" presName="parallelogram1" presStyleLbl="alignNode1" presStyleIdx="0" presStyleCnt="42"/>
      <dgm:spPr/>
    </dgm:pt>
    <dgm:pt modelId="{45815725-C0A9-4500-88F1-A4B80CC4BA24}" type="pres">
      <dgm:prSet presAssocID="{9C7019DF-8BA9-4F08-9662-549A54D4C40B}" presName="parallelogram2" presStyleLbl="alignNode1" presStyleIdx="1" presStyleCnt="42"/>
      <dgm:spPr/>
    </dgm:pt>
    <dgm:pt modelId="{8C4EACBC-5406-4DFF-9E37-D293F2CA9DEF}" type="pres">
      <dgm:prSet presAssocID="{9C7019DF-8BA9-4F08-9662-549A54D4C40B}" presName="parallelogram3" presStyleLbl="alignNode1" presStyleIdx="2" presStyleCnt="42"/>
      <dgm:spPr/>
    </dgm:pt>
    <dgm:pt modelId="{D9798801-0DD7-4652-9B59-08EAB02BBF2B}" type="pres">
      <dgm:prSet presAssocID="{9C7019DF-8BA9-4F08-9662-549A54D4C40B}" presName="parallelogram4" presStyleLbl="alignNode1" presStyleIdx="3" presStyleCnt="42"/>
      <dgm:spPr/>
    </dgm:pt>
    <dgm:pt modelId="{24CEE389-065C-4326-B890-751C3F7BAD32}" type="pres">
      <dgm:prSet presAssocID="{9C7019DF-8BA9-4F08-9662-549A54D4C40B}" presName="parallelogram5" presStyleLbl="alignNode1" presStyleIdx="4" presStyleCnt="42"/>
      <dgm:spPr/>
    </dgm:pt>
    <dgm:pt modelId="{46B81B07-9373-4DCB-8075-67AE48374A41}" type="pres">
      <dgm:prSet presAssocID="{9C7019DF-8BA9-4F08-9662-549A54D4C40B}" presName="parallelogram6" presStyleLbl="alignNode1" presStyleIdx="5" presStyleCnt="42"/>
      <dgm:spPr/>
    </dgm:pt>
    <dgm:pt modelId="{1489FDCB-ADF0-419C-822A-D16FF200820A}" type="pres">
      <dgm:prSet presAssocID="{9C7019DF-8BA9-4F08-9662-549A54D4C40B}" presName="parallelogram7" presStyleLbl="alignNode1" presStyleIdx="6" presStyleCnt="42"/>
      <dgm:spPr/>
    </dgm:pt>
    <dgm:pt modelId="{BFCC85DD-094D-455E-A4AA-CD492E10D6D6}" type="pres">
      <dgm:prSet presAssocID="{3750ABF9-77A4-4FAC-8C50-EFDB7815B22A}" presName="sibTrans" presStyleCnt="0"/>
      <dgm:spPr/>
    </dgm:pt>
    <dgm:pt modelId="{9448C22A-94A0-49F5-950D-509D042BA4BC}" type="pres">
      <dgm:prSet presAssocID="{60EF87A2-5767-43E5-9506-DF7626EC5B07}" presName="parenttextcomposite" presStyleCnt="0"/>
      <dgm:spPr/>
    </dgm:pt>
    <dgm:pt modelId="{540A46B9-6123-4B50-B6FC-403C08CF6D92}" type="pres">
      <dgm:prSet presAssocID="{60EF87A2-5767-43E5-9506-DF7626EC5B07}" presName="parenttext" presStyleLbl="revTx" presStyleIdx="1" presStyleCnt="6">
        <dgm:presLayoutVars>
          <dgm:chMax/>
          <dgm:chPref val="2"/>
          <dgm:bulletEnabled val="1"/>
        </dgm:presLayoutVars>
      </dgm:prSet>
      <dgm:spPr/>
    </dgm:pt>
    <dgm:pt modelId="{96BC5109-85D6-4B66-877A-91E8172A9AFC}" type="pres">
      <dgm:prSet presAssocID="{60EF87A2-5767-43E5-9506-DF7626EC5B07}" presName="parallelogramComposite" presStyleCnt="0"/>
      <dgm:spPr/>
    </dgm:pt>
    <dgm:pt modelId="{5757F598-1BC3-473D-8179-6E28D66E0FE6}" type="pres">
      <dgm:prSet presAssocID="{60EF87A2-5767-43E5-9506-DF7626EC5B07}" presName="parallelogram1" presStyleLbl="alignNode1" presStyleIdx="7" presStyleCnt="42"/>
      <dgm:spPr/>
    </dgm:pt>
    <dgm:pt modelId="{D7E85E28-C1C2-487C-A5AB-1743E9BB69A9}" type="pres">
      <dgm:prSet presAssocID="{60EF87A2-5767-43E5-9506-DF7626EC5B07}" presName="parallelogram2" presStyleLbl="alignNode1" presStyleIdx="8" presStyleCnt="42"/>
      <dgm:spPr/>
    </dgm:pt>
    <dgm:pt modelId="{D1E3D6F3-7ED7-447E-BDC5-B917B99B42CD}" type="pres">
      <dgm:prSet presAssocID="{60EF87A2-5767-43E5-9506-DF7626EC5B07}" presName="parallelogram3" presStyleLbl="alignNode1" presStyleIdx="9" presStyleCnt="42"/>
      <dgm:spPr/>
    </dgm:pt>
    <dgm:pt modelId="{672376C5-90A4-4296-BFAC-83F41A0CB23F}" type="pres">
      <dgm:prSet presAssocID="{60EF87A2-5767-43E5-9506-DF7626EC5B07}" presName="parallelogram4" presStyleLbl="alignNode1" presStyleIdx="10" presStyleCnt="42"/>
      <dgm:spPr/>
    </dgm:pt>
    <dgm:pt modelId="{3FC6048A-2BB7-4A2C-9677-BBC1C96052D7}" type="pres">
      <dgm:prSet presAssocID="{60EF87A2-5767-43E5-9506-DF7626EC5B07}" presName="parallelogram5" presStyleLbl="alignNode1" presStyleIdx="11" presStyleCnt="42"/>
      <dgm:spPr/>
    </dgm:pt>
    <dgm:pt modelId="{09E3B7AC-9406-4F76-AC58-068FA6829FFE}" type="pres">
      <dgm:prSet presAssocID="{60EF87A2-5767-43E5-9506-DF7626EC5B07}" presName="parallelogram6" presStyleLbl="alignNode1" presStyleIdx="12" presStyleCnt="42"/>
      <dgm:spPr/>
    </dgm:pt>
    <dgm:pt modelId="{0B927B69-C408-49D6-87D0-419A26B432A9}" type="pres">
      <dgm:prSet presAssocID="{60EF87A2-5767-43E5-9506-DF7626EC5B07}" presName="parallelogram7" presStyleLbl="alignNode1" presStyleIdx="13" presStyleCnt="42"/>
      <dgm:spPr/>
    </dgm:pt>
    <dgm:pt modelId="{2F93AE18-7A13-498A-80BD-AB207060077A}" type="pres">
      <dgm:prSet presAssocID="{AF465A54-8E8E-4AF5-9F44-A63198C11763}" presName="sibTrans" presStyleCnt="0"/>
      <dgm:spPr/>
    </dgm:pt>
    <dgm:pt modelId="{16FB27B7-8CB3-4491-9167-D9D579A9652C}" type="pres">
      <dgm:prSet presAssocID="{102B6328-632A-42FA-B800-D2931960BDA9}" presName="parenttextcomposite" presStyleCnt="0"/>
      <dgm:spPr/>
    </dgm:pt>
    <dgm:pt modelId="{72476CC0-5275-4E80-8233-F09AA2387C67}" type="pres">
      <dgm:prSet presAssocID="{102B6328-632A-42FA-B800-D2931960BDA9}" presName="parenttext" presStyleLbl="revTx" presStyleIdx="2" presStyleCnt="6">
        <dgm:presLayoutVars>
          <dgm:chMax/>
          <dgm:chPref val="2"/>
          <dgm:bulletEnabled val="1"/>
        </dgm:presLayoutVars>
      </dgm:prSet>
      <dgm:spPr/>
      <dgm:t>
        <a:bodyPr/>
        <a:lstStyle/>
        <a:p>
          <a:endParaRPr lang="fr-FR"/>
        </a:p>
      </dgm:t>
    </dgm:pt>
    <dgm:pt modelId="{CD9C38E0-5F24-40E1-B73E-591A2C26DC95}" type="pres">
      <dgm:prSet presAssocID="{102B6328-632A-42FA-B800-D2931960BDA9}" presName="parallelogramComposite" presStyleCnt="0"/>
      <dgm:spPr/>
    </dgm:pt>
    <dgm:pt modelId="{F109FEA8-54E4-4B47-B27C-CED9DBCE764E}" type="pres">
      <dgm:prSet presAssocID="{102B6328-632A-42FA-B800-D2931960BDA9}" presName="parallelogram1" presStyleLbl="alignNode1" presStyleIdx="14" presStyleCnt="42"/>
      <dgm:spPr/>
    </dgm:pt>
    <dgm:pt modelId="{32DC8DC1-934F-4299-92C3-6D89FA423E49}" type="pres">
      <dgm:prSet presAssocID="{102B6328-632A-42FA-B800-D2931960BDA9}" presName="parallelogram2" presStyleLbl="alignNode1" presStyleIdx="15" presStyleCnt="42"/>
      <dgm:spPr/>
    </dgm:pt>
    <dgm:pt modelId="{16E96280-A027-44E6-AFE5-B19393D451D8}" type="pres">
      <dgm:prSet presAssocID="{102B6328-632A-42FA-B800-D2931960BDA9}" presName="parallelogram3" presStyleLbl="alignNode1" presStyleIdx="16" presStyleCnt="42"/>
      <dgm:spPr/>
    </dgm:pt>
    <dgm:pt modelId="{01C7D19B-0E5F-4EB0-B583-EDCCAB484016}" type="pres">
      <dgm:prSet presAssocID="{102B6328-632A-42FA-B800-D2931960BDA9}" presName="parallelogram4" presStyleLbl="alignNode1" presStyleIdx="17" presStyleCnt="42"/>
      <dgm:spPr/>
    </dgm:pt>
    <dgm:pt modelId="{7D946752-745A-40AF-9692-5BA998F18D45}" type="pres">
      <dgm:prSet presAssocID="{102B6328-632A-42FA-B800-D2931960BDA9}" presName="parallelogram5" presStyleLbl="alignNode1" presStyleIdx="18" presStyleCnt="42"/>
      <dgm:spPr/>
    </dgm:pt>
    <dgm:pt modelId="{9A05AAE6-4126-4496-99CB-E490B3C35198}" type="pres">
      <dgm:prSet presAssocID="{102B6328-632A-42FA-B800-D2931960BDA9}" presName="parallelogram6" presStyleLbl="alignNode1" presStyleIdx="19" presStyleCnt="42"/>
      <dgm:spPr/>
    </dgm:pt>
    <dgm:pt modelId="{D33AFA58-F4D9-4072-A1DF-32F0D7C592E4}" type="pres">
      <dgm:prSet presAssocID="{102B6328-632A-42FA-B800-D2931960BDA9}" presName="parallelogram7" presStyleLbl="alignNode1" presStyleIdx="20" presStyleCnt="42"/>
      <dgm:spPr/>
    </dgm:pt>
    <dgm:pt modelId="{528086AB-FDDE-408E-A41A-273963F5A495}" type="pres">
      <dgm:prSet presAssocID="{89BBE4D9-13D6-4545-A48E-66ACC4E31305}" presName="sibTrans" presStyleCnt="0"/>
      <dgm:spPr/>
    </dgm:pt>
    <dgm:pt modelId="{59B4D8D5-C96E-43EE-855E-FA0AF1A7EBD9}" type="pres">
      <dgm:prSet presAssocID="{BF847741-E5EF-429E-A11C-5AA200D8347C}" presName="parenttextcomposite" presStyleCnt="0"/>
      <dgm:spPr/>
    </dgm:pt>
    <dgm:pt modelId="{ACEEF344-3BE3-4A6D-A8C3-CD087280F35C}" type="pres">
      <dgm:prSet presAssocID="{BF847741-E5EF-429E-A11C-5AA200D8347C}" presName="parenttext" presStyleLbl="revTx" presStyleIdx="3" presStyleCnt="6">
        <dgm:presLayoutVars>
          <dgm:chMax/>
          <dgm:chPref val="2"/>
          <dgm:bulletEnabled val="1"/>
        </dgm:presLayoutVars>
      </dgm:prSet>
      <dgm:spPr/>
      <dgm:t>
        <a:bodyPr/>
        <a:lstStyle/>
        <a:p>
          <a:endParaRPr lang="fr-FR"/>
        </a:p>
      </dgm:t>
    </dgm:pt>
    <dgm:pt modelId="{A2920C5F-321D-4A34-B91C-B7DCF52E83A1}" type="pres">
      <dgm:prSet presAssocID="{BF847741-E5EF-429E-A11C-5AA200D8347C}" presName="parallelogramComposite" presStyleCnt="0"/>
      <dgm:spPr/>
    </dgm:pt>
    <dgm:pt modelId="{BA2C5348-766E-4F90-A3DA-9EEBFF78E8FC}" type="pres">
      <dgm:prSet presAssocID="{BF847741-E5EF-429E-A11C-5AA200D8347C}" presName="parallelogram1" presStyleLbl="alignNode1" presStyleIdx="21" presStyleCnt="42"/>
      <dgm:spPr/>
    </dgm:pt>
    <dgm:pt modelId="{E7AB2915-9C30-49BF-B855-30A86FF72BFC}" type="pres">
      <dgm:prSet presAssocID="{BF847741-E5EF-429E-A11C-5AA200D8347C}" presName="parallelogram2" presStyleLbl="alignNode1" presStyleIdx="22" presStyleCnt="42"/>
      <dgm:spPr/>
    </dgm:pt>
    <dgm:pt modelId="{F312EA4B-1A93-42D0-8B04-ED9CD86F344C}" type="pres">
      <dgm:prSet presAssocID="{BF847741-E5EF-429E-A11C-5AA200D8347C}" presName="parallelogram3" presStyleLbl="alignNode1" presStyleIdx="23" presStyleCnt="42"/>
      <dgm:spPr/>
    </dgm:pt>
    <dgm:pt modelId="{9B1283FB-5926-43A5-94AA-51DBA8F820E9}" type="pres">
      <dgm:prSet presAssocID="{BF847741-E5EF-429E-A11C-5AA200D8347C}" presName="parallelogram4" presStyleLbl="alignNode1" presStyleIdx="24" presStyleCnt="42"/>
      <dgm:spPr/>
    </dgm:pt>
    <dgm:pt modelId="{852DDDF7-8E72-4078-B89A-9ACAE8B61952}" type="pres">
      <dgm:prSet presAssocID="{BF847741-E5EF-429E-A11C-5AA200D8347C}" presName="parallelogram5" presStyleLbl="alignNode1" presStyleIdx="25" presStyleCnt="42"/>
      <dgm:spPr/>
    </dgm:pt>
    <dgm:pt modelId="{460A8C4B-B1F1-419F-8545-118B50C748C2}" type="pres">
      <dgm:prSet presAssocID="{BF847741-E5EF-429E-A11C-5AA200D8347C}" presName="parallelogram6" presStyleLbl="alignNode1" presStyleIdx="26" presStyleCnt="42"/>
      <dgm:spPr/>
    </dgm:pt>
    <dgm:pt modelId="{62214FFC-F884-48EA-9D42-638048649A4D}" type="pres">
      <dgm:prSet presAssocID="{BF847741-E5EF-429E-A11C-5AA200D8347C}" presName="parallelogram7" presStyleLbl="alignNode1" presStyleIdx="27" presStyleCnt="42"/>
      <dgm:spPr/>
    </dgm:pt>
    <dgm:pt modelId="{BE6E7BC9-054B-4387-8C0C-5694DD3009EE}" type="pres">
      <dgm:prSet presAssocID="{F6FCA60E-7E1A-47C4-9A56-4C4DB9C709FD}" presName="sibTrans" presStyleCnt="0"/>
      <dgm:spPr/>
    </dgm:pt>
    <dgm:pt modelId="{BEF0BF51-3BB4-4467-A9D7-CCF8FEEA2245}" type="pres">
      <dgm:prSet presAssocID="{E669A5C3-9912-4A38-AD41-74305B329DE7}" presName="parenttextcomposite" presStyleCnt="0"/>
      <dgm:spPr/>
    </dgm:pt>
    <dgm:pt modelId="{8872C16E-BAE1-4FF9-955A-B5CD962B28B2}" type="pres">
      <dgm:prSet presAssocID="{E669A5C3-9912-4A38-AD41-74305B329DE7}" presName="parenttext" presStyleLbl="revTx" presStyleIdx="4" presStyleCnt="6">
        <dgm:presLayoutVars>
          <dgm:chMax/>
          <dgm:chPref val="2"/>
          <dgm:bulletEnabled val="1"/>
        </dgm:presLayoutVars>
      </dgm:prSet>
      <dgm:spPr/>
      <dgm:t>
        <a:bodyPr/>
        <a:lstStyle/>
        <a:p>
          <a:endParaRPr lang="fr-FR"/>
        </a:p>
      </dgm:t>
    </dgm:pt>
    <dgm:pt modelId="{57350DA5-480B-46E0-9B90-4D528F6D85F9}" type="pres">
      <dgm:prSet presAssocID="{E669A5C3-9912-4A38-AD41-74305B329DE7}" presName="parallelogramComposite" presStyleCnt="0"/>
      <dgm:spPr/>
    </dgm:pt>
    <dgm:pt modelId="{A05474EB-DFFA-4174-BA4C-74D59C17AA2A}" type="pres">
      <dgm:prSet presAssocID="{E669A5C3-9912-4A38-AD41-74305B329DE7}" presName="parallelogram1" presStyleLbl="alignNode1" presStyleIdx="28" presStyleCnt="42"/>
      <dgm:spPr/>
    </dgm:pt>
    <dgm:pt modelId="{43A4F796-2A81-424F-8F91-751CD7D24574}" type="pres">
      <dgm:prSet presAssocID="{E669A5C3-9912-4A38-AD41-74305B329DE7}" presName="parallelogram2" presStyleLbl="alignNode1" presStyleIdx="29" presStyleCnt="42"/>
      <dgm:spPr/>
    </dgm:pt>
    <dgm:pt modelId="{EE2504D7-6078-43BE-B662-8DE210421A9E}" type="pres">
      <dgm:prSet presAssocID="{E669A5C3-9912-4A38-AD41-74305B329DE7}" presName="parallelogram3" presStyleLbl="alignNode1" presStyleIdx="30" presStyleCnt="42"/>
      <dgm:spPr/>
    </dgm:pt>
    <dgm:pt modelId="{CD19715E-E3D9-480C-A31B-968E973E1919}" type="pres">
      <dgm:prSet presAssocID="{E669A5C3-9912-4A38-AD41-74305B329DE7}" presName="parallelogram4" presStyleLbl="alignNode1" presStyleIdx="31" presStyleCnt="42"/>
      <dgm:spPr/>
    </dgm:pt>
    <dgm:pt modelId="{F19C977F-22D3-488C-84A2-228B5A8692BD}" type="pres">
      <dgm:prSet presAssocID="{E669A5C3-9912-4A38-AD41-74305B329DE7}" presName="parallelogram5" presStyleLbl="alignNode1" presStyleIdx="32" presStyleCnt="42"/>
      <dgm:spPr/>
    </dgm:pt>
    <dgm:pt modelId="{341794A9-7B6F-4D24-9E57-3E75087FCCD7}" type="pres">
      <dgm:prSet presAssocID="{E669A5C3-9912-4A38-AD41-74305B329DE7}" presName="parallelogram6" presStyleLbl="alignNode1" presStyleIdx="33" presStyleCnt="42"/>
      <dgm:spPr/>
    </dgm:pt>
    <dgm:pt modelId="{8A9FA1EF-51C8-4EEB-8EF8-BCC1FB5063CF}" type="pres">
      <dgm:prSet presAssocID="{E669A5C3-9912-4A38-AD41-74305B329DE7}" presName="parallelogram7" presStyleLbl="alignNode1" presStyleIdx="34" presStyleCnt="42"/>
      <dgm:spPr/>
    </dgm:pt>
    <dgm:pt modelId="{22CA4E27-D608-4F9E-86EE-6AF0027C9D18}" type="pres">
      <dgm:prSet presAssocID="{CE2BAD2C-9828-450B-97F9-D447587862FF}" presName="sibTrans" presStyleCnt="0"/>
      <dgm:spPr/>
    </dgm:pt>
    <dgm:pt modelId="{AC756A17-809A-466E-ABEB-551CC5DBB068}" type="pres">
      <dgm:prSet presAssocID="{C8ABC2B6-E106-4C2B-8FFC-1312C1186FB1}" presName="parenttextcomposite" presStyleCnt="0"/>
      <dgm:spPr/>
    </dgm:pt>
    <dgm:pt modelId="{F5592438-8C7E-47FA-80A8-73259F2E8C7B}" type="pres">
      <dgm:prSet presAssocID="{C8ABC2B6-E106-4C2B-8FFC-1312C1186FB1}" presName="parenttext" presStyleLbl="revTx" presStyleIdx="5" presStyleCnt="6">
        <dgm:presLayoutVars>
          <dgm:chMax/>
          <dgm:chPref val="2"/>
          <dgm:bulletEnabled val="1"/>
        </dgm:presLayoutVars>
      </dgm:prSet>
      <dgm:spPr/>
      <dgm:t>
        <a:bodyPr/>
        <a:lstStyle/>
        <a:p>
          <a:endParaRPr lang="fr-FR"/>
        </a:p>
      </dgm:t>
    </dgm:pt>
    <dgm:pt modelId="{6AF23AD3-F014-41B8-87C8-0040700E03CA}" type="pres">
      <dgm:prSet presAssocID="{C8ABC2B6-E106-4C2B-8FFC-1312C1186FB1}" presName="parallelogramComposite" presStyleCnt="0"/>
      <dgm:spPr/>
    </dgm:pt>
    <dgm:pt modelId="{D538189E-BC46-432C-9597-B605E2E9CB90}" type="pres">
      <dgm:prSet presAssocID="{C8ABC2B6-E106-4C2B-8FFC-1312C1186FB1}" presName="parallelogram1" presStyleLbl="alignNode1" presStyleIdx="35" presStyleCnt="42"/>
      <dgm:spPr/>
    </dgm:pt>
    <dgm:pt modelId="{0977E11D-C753-43B5-8762-3A690819404E}" type="pres">
      <dgm:prSet presAssocID="{C8ABC2B6-E106-4C2B-8FFC-1312C1186FB1}" presName="parallelogram2" presStyleLbl="alignNode1" presStyleIdx="36" presStyleCnt="42"/>
      <dgm:spPr/>
    </dgm:pt>
    <dgm:pt modelId="{FA83A2DD-A277-4E6B-8305-0D375F8AF099}" type="pres">
      <dgm:prSet presAssocID="{C8ABC2B6-E106-4C2B-8FFC-1312C1186FB1}" presName="parallelogram3" presStyleLbl="alignNode1" presStyleIdx="37" presStyleCnt="42"/>
      <dgm:spPr/>
    </dgm:pt>
    <dgm:pt modelId="{C77DA736-7A36-4413-8089-27CF1A67FAD3}" type="pres">
      <dgm:prSet presAssocID="{C8ABC2B6-E106-4C2B-8FFC-1312C1186FB1}" presName="parallelogram4" presStyleLbl="alignNode1" presStyleIdx="38" presStyleCnt="42"/>
      <dgm:spPr/>
    </dgm:pt>
    <dgm:pt modelId="{1CF3AFF8-A91B-4211-9004-A53F641F26B5}" type="pres">
      <dgm:prSet presAssocID="{C8ABC2B6-E106-4C2B-8FFC-1312C1186FB1}" presName="parallelogram5" presStyleLbl="alignNode1" presStyleIdx="39" presStyleCnt="42"/>
      <dgm:spPr/>
    </dgm:pt>
    <dgm:pt modelId="{94E6D1A2-E78D-4818-84F2-B50C1F183A92}" type="pres">
      <dgm:prSet presAssocID="{C8ABC2B6-E106-4C2B-8FFC-1312C1186FB1}" presName="parallelogram6" presStyleLbl="alignNode1" presStyleIdx="40" presStyleCnt="42"/>
      <dgm:spPr/>
    </dgm:pt>
    <dgm:pt modelId="{69A77FD2-E9F4-49F6-8252-C54E4FA8F22E}" type="pres">
      <dgm:prSet presAssocID="{C8ABC2B6-E106-4C2B-8FFC-1312C1186FB1}" presName="parallelogram7" presStyleLbl="alignNode1" presStyleIdx="41" presStyleCnt="42"/>
      <dgm:spPr/>
    </dgm:pt>
  </dgm:ptLst>
  <dgm:cxnLst>
    <dgm:cxn modelId="{DBE42EDF-B6CC-49EE-A655-724E3C9DD527}" type="presOf" srcId="{C8ABC2B6-E106-4C2B-8FFC-1312C1186FB1}" destId="{F5592438-8C7E-47FA-80A8-73259F2E8C7B}" srcOrd="0" destOrd="0" presId="urn:microsoft.com/office/officeart/2008/layout/VerticalAccentList"/>
    <dgm:cxn modelId="{89D8D3D0-8BA5-453C-B453-75970439F0E9}" srcId="{5FA785F0-996D-4E6C-8B24-B1DB53AB153B}" destId="{60EF87A2-5767-43E5-9506-DF7626EC5B07}" srcOrd="1" destOrd="0" parTransId="{561E1C55-C15D-4F8E-B8A9-03EAC1373F22}" sibTransId="{AF465A54-8E8E-4AF5-9F44-A63198C11763}"/>
    <dgm:cxn modelId="{F06370FE-BF35-400B-8BA5-3D8808573C79}" type="presOf" srcId="{5FA785F0-996D-4E6C-8B24-B1DB53AB153B}" destId="{6586AEB8-95C8-4C98-A324-E0C6D5C6C913}" srcOrd="0" destOrd="0" presId="urn:microsoft.com/office/officeart/2008/layout/VerticalAccentList"/>
    <dgm:cxn modelId="{DFACC903-8812-4E89-B05F-4FDB5AF998CD}" type="presOf" srcId="{60EF87A2-5767-43E5-9506-DF7626EC5B07}" destId="{540A46B9-6123-4B50-B6FC-403C08CF6D92}" srcOrd="0" destOrd="0" presId="urn:microsoft.com/office/officeart/2008/layout/VerticalAccentList"/>
    <dgm:cxn modelId="{91BD75C9-998E-4386-888B-9155FE5A3845}" type="presOf" srcId="{E669A5C3-9912-4A38-AD41-74305B329DE7}" destId="{8872C16E-BAE1-4FF9-955A-B5CD962B28B2}" srcOrd="0" destOrd="0" presId="urn:microsoft.com/office/officeart/2008/layout/VerticalAccentList"/>
    <dgm:cxn modelId="{111460CE-EE0D-4C4F-80E6-8525A9940B6D}" srcId="{5FA785F0-996D-4E6C-8B24-B1DB53AB153B}" destId="{9C7019DF-8BA9-4F08-9662-549A54D4C40B}" srcOrd="0" destOrd="0" parTransId="{EBCDD06D-6D30-4D39-9170-06CA09DD3846}" sibTransId="{3750ABF9-77A4-4FAC-8C50-EFDB7815B22A}"/>
    <dgm:cxn modelId="{CFBAF620-0487-4DCC-BC4C-5413FB1A9BA9}" type="presOf" srcId="{102B6328-632A-42FA-B800-D2931960BDA9}" destId="{72476CC0-5275-4E80-8233-F09AA2387C67}" srcOrd="0" destOrd="0" presId="urn:microsoft.com/office/officeart/2008/layout/VerticalAccentList"/>
    <dgm:cxn modelId="{6F34F024-2AC6-4554-9381-1901E1C2AED9}" srcId="{5FA785F0-996D-4E6C-8B24-B1DB53AB153B}" destId="{BF847741-E5EF-429E-A11C-5AA200D8347C}" srcOrd="3" destOrd="0" parTransId="{565B00BE-2049-4DFD-ACF1-75BD01EDB351}" sibTransId="{F6FCA60E-7E1A-47C4-9A56-4C4DB9C709FD}"/>
    <dgm:cxn modelId="{AD085514-70B2-47C2-8D55-BC2884C21EF8}" srcId="{5FA785F0-996D-4E6C-8B24-B1DB53AB153B}" destId="{E669A5C3-9912-4A38-AD41-74305B329DE7}" srcOrd="4" destOrd="0" parTransId="{62634CAC-2FD8-4757-BE3C-6B87689C2F0C}" sibTransId="{CE2BAD2C-9828-450B-97F9-D447587862FF}"/>
    <dgm:cxn modelId="{506B882D-D4F9-4EED-A7AC-3ED8B4FF128F}" srcId="{5FA785F0-996D-4E6C-8B24-B1DB53AB153B}" destId="{102B6328-632A-42FA-B800-D2931960BDA9}" srcOrd="2" destOrd="0" parTransId="{9F7600F8-777C-49CC-B9F6-5FB17193084D}" sibTransId="{89BBE4D9-13D6-4545-A48E-66ACC4E31305}"/>
    <dgm:cxn modelId="{F1CCB2BB-A493-4760-BB42-16A84878E9E5}" type="presOf" srcId="{BF847741-E5EF-429E-A11C-5AA200D8347C}" destId="{ACEEF344-3BE3-4A6D-A8C3-CD087280F35C}" srcOrd="0" destOrd="0" presId="urn:microsoft.com/office/officeart/2008/layout/VerticalAccentList"/>
    <dgm:cxn modelId="{7E592EBF-1F30-4764-BF23-94940A4DA58F}" srcId="{5FA785F0-996D-4E6C-8B24-B1DB53AB153B}" destId="{C8ABC2B6-E106-4C2B-8FFC-1312C1186FB1}" srcOrd="5" destOrd="0" parTransId="{C76FD4D4-444A-41AE-B540-9778969FE48E}" sibTransId="{AB46948C-16CA-4024-9D44-09BED9E1E073}"/>
    <dgm:cxn modelId="{C1A25172-B179-4BD6-B08E-9C1FDB3BB445}" type="presOf" srcId="{9C7019DF-8BA9-4F08-9662-549A54D4C40B}" destId="{2E91F0A8-B8CE-493D-8A4C-76DAEA9AABA0}" srcOrd="0" destOrd="0" presId="urn:microsoft.com/office/officeart/2008/layout/VerticalAccentList"/>
    <dgm:cxn modelId="{52B1DF39-2B8D-45DA-AA17-95EA6B8C7312}" type="presParOf" srcId="{6586AEB8-95C8-4C98-A324-E0C6D5C6C913}" destId="{E6E082C3-0311-4251-A925-BF4D7E002B40}" srcOrd="0" destOrd="0" presId="urn:microsoft.com/office/officeart/2008/layout/VerticalAccentList"/>
    <dgm:cxn modelId="{452FB0D2-3B34-4FEE-A9E5-CC46978F66D5}" type="presParOf" srcId="{E6E082C3-0311-4251-A925-BF4D7E002B40}" destId="{2E91F0A8-B8CE-493D-8A4C-76DAEA9AABA0}" srcOrd="0" destOrd="0" presId="urn:microsoft.com/office/officeart/2008/layout/VerticalAccentList"/>
    <dgm:cxn modelId="{5BCAF4FE-76F6-4799-8F57-7203AC8B70D9}" type="presParOf" srcId="{6586AEB8-95C8-4C98-A324-E0C6D5C6C913}" destId="{C670E0C5-D7BB-493C-95D2-5F4301BEDFA1}" srcOrd="1" destOrd="0" presId="urn:microsoft.com/office/officeart/2008/layout/VerticalAccentList"/>
    <dgm:cxn modelId="{41A13007-3C20-44F8-9C24-E80005E43F9B}" type="presParOf" srcId="{C670E0C5-D7BB-493C-95D2-5F4301BEDFA1}" destId="{A4DC0239-C0E4-41C5-9405-9B1AB221FDBC}" srcOrd="0" destOrd="0" presId="urn:microsoft.com/office/officeart/2008/layout/VerticalAccentList"/>
    <dgm:cxn modelId="{5320B82A-16BD-4A6C-B9FB-48D301EDA556}" type="presParOf" srcId="{C670E0C5-D7BB-493C-95D2-5F4301BEDFA1}" destId="{45815725-C0A9-4500-88F1-A4B80CC4BA24}" srcOrd="1" destOrd="0" presId="urn:microsoft.com/office/officeart/2008/layout/VerticalAccentList"/>
    <dgm:cxn modelId="{13BB69E1-532A-4042-A444-17F4659DD016}" type="presParOf" srcId="{C670E0C5-D7BB-493C-95D2-5F4301BEDFA1}" destId="{8C4EACBC-5406-4DFF-9E37-D293F2CA9DEF}" srcOrd="2" destOrd="0" presId="urn:microsoft.com/office/officeart/2008/layout/VerticalAccentList"/>
    <dgm:cxn modelId="{B69A01C0-5A65-4D86-A188-919045F59C6A}" type="presParOf" srcId="{C670E0C5-D7BB-493C-95D2-5F4301BEDFA1}" destId="{D9798801-0DD7-4652-9B59-08EAB02BBF2B}" srcOrd="3" destOrd="0" presId="urn:microsoft.com/office/officeart/2008/layout/VerticalAccentList"/>
    <dgm:cxn modelId="{99E43F09-0626-4912-A5F2-2E6C02B73B6E}" type="presParOf" srcId="{C670E0C5-D7BB-493C-95D2-5F4301BEDFA1}" destId="{24CEE389-065C-4326-B890-751C3F7BAD32}" srcOrd="4" destOrd="0" presId="urn:microsoft.com/office/officeart/2008/layout/VerticalAccentList"/>
    <dgm:cxn modelId="{3D05B937-49B4-4628-8416-38F42ECD13DB}" type="presParOf" srcId="{C670E0C5-D7BB-493C-95D2-5F4301BEDFA1}" destId="{46B81B07-9373-4DCB-8075-67AE48374A41}" srcOrd="5" destOrd="0" presId="urn:microsoft.com/office/officeart/2008/layout/VerticalAccentList"/>
    <dgm:cxn modelId="{1B4FC454-9D43-4329-8582-BF7A3863E9B9}" type="presParOf" srcId="{C670E0C5-D7BB-493C-95D2-5F4301BEDFA1}" destId="{1489FDCB-ADF0-419C-822A-D16FF200820A}" srcOrd="6" destOrd="0" presId="urn:microsoft.com/office/officeart/2008/layout/VerticalAccentList"/>
    <dgm:cxn modelId="{8E50715F-5602-4DDE-8BEE-815A7BCD61DD}" type="presParOf" srcId="{6586AEB8-95C8-4C98-A324-E0C6D5C6C913}" destId="{BFCC85DD-094D-455E-A4AA-CD492E10D6D6}" srcOrd="2" destOrd="0" presId="urn:microsoft.com/office/officeart/2008/layout/VerticalAccentList"/>
    <dgm:cxn modelId="{24D50390-3646-4299-B879-71D373C43DF2}" type="presParOf" srcId="{6586AEB8-95C8-4C98-A324-E0C6D5C6C913}" destId="{9448C22A-94A0-49F5-950D-509D042BA4BC}" srcOrd="3" destOrd="0" presId="urn:microsoft.com/office/officeart/2008/layout/VerticalAccentList"/>
    <dgm:cxn modelId="{168853EA-B2E9-45A9-987E-FB58D5AE41A0}" type="presParOf" srcId="{9448C22A-94A0-49F5-950D-509D042BA4BC}" destId="{540A46B9-6123-4B50-B6FC-403C08CF6D92}" srcOrd="0" destOrd="0" presId="urn:microsoft.com/office/officeart/2008/layout/VerticalAccentList"/>
    <dgm:cxn modelId="{468CA12C-BCD8-4FDC-BBF9-E332C09E525F}" type="presParOf" srcId="{6586AEB8-95C8-4C98-A324-E0C6D5C6C913}" destId="{96BC5109-85D6-4B66-877A-91E8172A9AFC}" srcOrd="4" destOrd="0" presId="urn:microsoft.com/office/officeart/2008/layout/VerticalAccentList"/>
    <dgm:cxn modelId="{3AE171B7-1D41-4396-8459-AD0330FEC44D}" type="presParOf" srcId="{96BC5109-85D6-4B66-877A-91E8172A9AFC}" destId="{5757F598-1BC3-473D-8179-6E28D66E0FE6}" srcOrd="0" destOrd="0" presId="urn:microsoft.com/office/officeart/2008/layout/VerticalAccentList"/>
    <dgm:cxn modelId="{320EEF3E-19E1-48CE-A882-C7396A712DB3}" type="presParOf" srcId="{96BC5109-85D6-4B66-877A-91E8172A9AFC}" destId="{D7E85E28-C1C2-487C-A5AB-1743E9BB69A9}" srcOrd="1" destOrd="0" presId="urn:microsoft.com/office/officeart/2008/layout/VerticalAccentList"/>
    <dgm:cxn modelId="{5E7C4B04-7BB3-42F7-94C6-449766E1D81D}" type="presParOf" srcId="{96BC5109-85D6-4B66-877A-91E8172A9AFC}" destId="{D1E3D6F3-7ED7-447E-BDC5-B917B99B42CD}" srcOrd="2" destOrd="0" presId="urn:microsoft.com/office/officeart/2008/layout/VerticalAccentList"/>
    <dgm:cxn modelId="{25457848-143A-414F-8244-50D07DF9082B}" type="presParOf" srcId="{96BC5109-85D6-4B66-877A-91E8172A9AFC}" destId="{672376C5-90A4-4296-BFAC-83F41A0CB23F}" srcOrd="3" destOrd="0" presId="urn:microsoft.com/office/officeart/2008/layout/VerticalAccentList"/>
    <dgm:cxn modelId="{40DDD283-D798-408B-8571-0D25E2F4267B}" type="presParOf" srcId="{96BC5109-85D6-4B66-877A-91E8172A9AFC}" destId="{3FC6048A-2BB7-4A2C-9677-BBC1C96052D7}" srcOrd="4" destOrd="0" presId="urn:microsoft.com/office/officeart/2008/layout/VerticalAccentList"/>
    <dgm:cxn modelId="{5323CE02-3FE7-422B-8642-E1834A15E05E}" type="presParOf" srcId="{96BC5109-85D6-4B66-877A-91E8172A9AFC}" destId="{09E3B7AC-9406-4F76-AC58-068FA6829FFE}" srcOrd="5" destOrd="0" presId="urn:microsoft.com/office/officeart/2008/layout/VerticalAccentList"/>
    <dgm:cxn modelId="{F94FA398-F983-4462-9BC2-EAEA775237F6}" type="presParOf" srcId="{96BC5109-85D6-4B66-877A-91E8172A9AFC}" destId="{0B927B69-C408-49D6-87D0-419A26B432A9}" srcOrd="6" destOrd="0" presId="urn:microsoft.com/office/officeart/2008/layout/VerticalAccentList"/>
    <dgm:cxn modelId="{0EBDB5D6-16A9-4BEA-99D9-D7D8AB187140}" type="presParOf" srcId="{6586AEB8-95C8-4C98-A324-E0C6D5C6C913}" destId="{2F93AE18-7A13-498A-80BD-AB207060077A}" srcOrd="5" destOrd="0" presId="urn:microsoft.com/office/officeart/2008/layout/VerticalAccentList"/>
    <dgm:cxn modelId="{DEDBD5FD-383A-4786-B616-571BFD83C7A5}" type="presParOf" srcId="{6586AEB8-95C8-4C98-A324-E0C6D5C6C913}" destId="{16FB27B7-8CB3-4491-9167-D9D579A9652C}" srcOrd="6" destOrd="0" presId="urn:microsoft.com/office/officeart/2008/layout/VerticalAccentList"/>
    <dgm:cxn modelId="{E177D9E9-1AC2-48E0-9AB5-D72FE861E1A3}" type="presParOf" srcId="{16FB27B7-8CB3-4491-9167-D9D579A9652C}" destId="{72476CC0-5275-4E80-8233-F09AA2387C67}" srcOrd="0" destOrd="0" presId="urn:microsoft.com/office/officeart/2008/layout/VerticalAccentList"/>
    <dgm:cxn modelId="{53D182D4-3DFD-4017-A204-84F6F7141D9D}" type="presParOf" srcId="{6586AEB8-95C8-4C98-A324-E0C6D5C6C913}" destId="{CD9C38E0-5F24-40E1-B73E-591A2C26DC95}" srcOrd="7" destOrd="0" presId="urn:microsoft.com/office/officeart/2008/layout/VerticalAccentList"/>
    <dgm:cxn modelId="{CC36DB7B-BF4D-41EA-9095-D40850E3CAE8}" type="presParOf" srcId="{CD9C38E0-5F24-40E1-B73E-591A2C26DC95}" destId="{F109FEA8-54E4-4B47-B27C-CED9DBCE764E}" srcOrd="0" destOrd="0" presId="urn:microsoft.com/office/officeart/2008/layout/VerticalAccentList"/>
    <dgm:cxn modelId="{AE017D23-3968-4D8F-A4A9-72396CD5A0C5}" type="presParOf" srcId="{CD9C38E0-5F24-40E1-B73E-591A2C26DC95}" destId="{32DC8DC1-934F-4299-92C3-6D89FA423E49}" srcOrd="1" destOrd="0" presId="urn:microsoft.com/office/officeart/2008/layout/VerticalAccentList"/>
    <dgm:cxn modelId="{09EAD340-ECD7-455F-9A71-06EBE65E51FF}" type="presParOf" srcId="{CD9C38E0-5F24-40E1-B73E-591A2C26DC95}" destId="{16E96280-A027-44E6-AFE5-B19393D451D8}" srcOrd="2" destOrd="0" presId="urn:microsoft.com/office/officeart/2008/layout/VerticalAccentList"/>
    <dgm:cxn modelId="{9C152384-653D-43D2-9450-D7D73F507434}" type="presParOf" srcId="{CD9C38E0-5F24-40E1-B73E-591A2C26DC95}" destId="{01C7D19B-0E5F-4EB0-B583-EDCCAB484016}" srcOrd="3" destOrd="0" presId="urn:microsoft.com/office/officeart/2008/layout/VerticalAccentList"/>
    <dgm:cxn modelId="{2DC7B73E-503C-4A55-9C22-315E373ABDDF}" type="presParOf" srcId="{CD9C38E0-5F24-40E1-B73E-591A2C26DC95}" destId="{7D946752-745A-40AF-9692-5BA998F18D45}" srcOrd="4" destOrd="0" presId="urn:microsoft.com/office/officeart/2008/layout/VerticalAccentList"/>
    <dgm:cxn modelId="{58704A6F-AED8-4DED-80E2-6391F0210FD8}" type="presParOf" srcId="{CD9C38E0-5F24-40E1-B73E-591A2C26DC95}" destId="{9A05AAE6-4126-4496-99CB-E490B3C35198}" srcOrd="5" destOrd="0" presId="urn:microsoft.com/office/officeart/2008/layout/VerticalAccentList"/>
    <dgm:cxn modelId="{F43F9705-AC06-4340-A50B-76FCA55F9ADB}" type="presParOf" srcId="{CD9C38E0-5F24-40E1-B73E-591A2C26DC95}" destId="{D33AFA58-F4D9-4072-A1DF-32F0D7C592E4}" srcOrd="6" destOrd="0" presId="urn:microsoft.com/office/officeart/2008/layout/VerticalAccentList"/>
    <dgm:cxn modelId="{CAF618C7-76FC-4C30-B801-6E60A3C37661}" type="presParOf" srcId="{6586AEB8-95C8-4C98-A324-E0C6D5C6C913}" destId="{528086AB-FDDE-408E-A41A-273963F5A495}" srcOrd="8" destOrd="0" presId="urn:microsoft.com/office/officeart/2008/layout/VerticalAccentList"/>
    <dgm:cxn modelId="{0E3797D6-D3A5-4FF8-B1D2-2FF8194BE3DB}" type="presParOf" srcId="{6586AEB8-95C8-4C98-A324-E0C6D5C6C913}" destId="{59B4D8D5-C96E-43EE-855E-FA0AF1A7EBD9}" srcOrd="9" destOrd="0" presId="urn:microsoft.com/office/officeart/2008/layout/VerticalAccentList"/>
    <dgm:cxn modelId="{4731A818-2C82-44EC-90E3-731E30464FC1}" type="presParOf" srcId="{59B4D8D5-C96E-43EE-855E-FA0AF1A7EBD9}" destId="{ACEEF344-3BE3-4A6D-A8C3-CD087280F35C}" srcOrd="0" destOrd="0" presId="urn:microsoft.com/office/officeart/2008/layout/VerticalAccentList"/>
    <dgm:cxn modelId="{2C70EDE1-7A76-4F6A-953E-E0688A2CD2DB}" type="presParOf" srcId="{6586AEB8-95C8-4C98-A324-E0C6D5C6C913}" destId="{A2920C5F-321D-4A34-B91C-B7DCF52E83A1}" srcOrd="10" destOrd="0" presId="urn:microsoft.com/office/officeart/2008/layout/VerticalAccentList"/>
    <dgm:cxn modelId="{1D39F534-E808-414F-A982-C184C562C265}" type="presParOf" srcId="{A2920C5F-321D-4A34-B91C-B7DCF52E83A1}" destId="{BA2C5348-766E-4F90-A3DA-9EEBFF78E8FC}" srcOrd="0" destOrd="0" presId="urn:microsoft.com/office/officeart/2008/layout/VerticalAccentList"/>
    <dgm:cxn modelId="{35F28FBF-973E-44F6-A814-96CE2BB6765A}" type="presParOf" srcId="{A2920C5F-321D-4A34-B91C-B7DCF52E83A1}" destId="{E7AB2915-9C30-49BF-B855-30A86FF72BFC}" srcOrd="1" destOrd="0" presId="urn:microsoft.com/office/officeart/2008/layout/VerticalAccentList"/>
    <dgm:cxn modelId="{1B69C53B-3811-43BA-986D-9CC0D701A11B}" type="presParOf" srcId="{A2920C5F-321D-4A34-B91C-B7DCF52E83A1}" destId="{F312EA4B-1A93-42D0-8B04-ED9CD86F344C}" srcOrd="2" destOrd="0" presId="urn:microsoft.com/office/officeart/2008/layout/VerticalAccentList"/>
    <dgm:cxn modelId="{929EAF5F-997B-40BE-A001-ECB355199173}" type="presParOf" srcId="{A2920C5F-321D-4A34-B91C-B7DCF52E83A1}" destId="{9B1283FB-5926-43A5-94AA-51DBA8F820E9}" srcOrd="3" destOrd="0" presId="urn:microsoft.com/office/officeart/2008/layout/VerticalAccentList"/>
    <dgm:cxn modelId="{71408279-43B8-46DE-A040-C254AAC220D6}" type="presParOf" srcId="{A2920C5F-321D-4A34-B91C-B7DCF52E83A1}" destId="{852DDDF7-8E72-4078-B89A-9ACAE8B61952}" srcOrd="4" destOrd="0" presId="urn:microsoft.com/office/officeart/2008/layout/VerticalAccentList"/>
    <dgm:cxn modelId="{F1196D17-D8B6-4BD1-983A-E9F985D18A4E}" type="presParOf" srcId="{A2920C5F-321D-4A34-B91C-B7DCF52E83A1}" destId="{460A8C4B-B1F1-419F-8545-118B50C748C2}" srcOrd="5" destOrd="0" presId="urn:microsoft.com/office/officeart/2008/layout/VerticalAccentList"/>
    <dgm:cxn modelId="{6EF2B07A-B8C5-4435-85BC-910C827B2A9B}" type="presParOf" srcId="{A2920C5F-321D-4A34-B91C-B7DCF52E83A1}" destId="{62214FFC-F884-48EA-9D42-638048649A4D}" srcOrd="6" destOrd="0" presId="urn:microsoft.com/office/officeart/2008/layout/VerticalAccentList"/>
    <dgm:cxn modelId="{4933AF11-D3AD-472A-8581-3106A04282C8}" type="presParOf" srcId="{6586AEB8-95C8-4C98-A324-E0C6D5C6C913}" destId="{BE6E7BC9-054B-4387-8C0C-5694DD3009EE}" srcOrd="11" destOrd="0" presId="urn:microsoft.com/office/officeart/2008/layout/VerticalAccentList"/>
    <dgm:cxn modelId="{66668DF8-702F-44A8-9A40-871E3EFCFD39}" type="presParOf" srcId="{6586AEB8-95C8-4C98-A324-E0C6D5C6C913}" destId="{BEF0BF51-3BB4-4467-A9D7-CCF8FEEA2245}" srcOrd="12" destOrd="0" presId="urn:microsoft.com/office/officeart/2008/layout/VerticalAccentList"/>
    <dgm:cxn modelId="{C5364E4D-B4A3-4B12-AE39-014DBFA23444}" type="presParOf" srcId="{BEF0BF51-3BB4-4467-A9D7-CCF8FEEA2245}" destId="{8872C16E-BAE1-4FF9-955A-B5CD962B28B2}" srcOrd="0" destOrd="0" presId="urn:microsoft.com/office/officeart/2008/layout/VerticalAccentList"/>
    <dgm:cxn modelId="{2CBAFB93-0220-489B-8A15-A56D8C33B50B}" type="presParOf" srcId="{6586AEB8-95C8-4C98-A324-E0C6D5C6C913}" destId="{57350DA5-480B-46E0-9B90-4D528F6D85F9}" srcOrd="13" destOrd="0" presId="urn:microsoft.com/office/officeart/2008/layout/VerticalAccentList"/>
    <dgm:cxn modelId="{549F7FF7-35F4-41D5-881D-01D829E5B1A7}" type="presParOf" srcId="{57350DA5-480B-46E0-9B90-4D528F6D85F9}" destId="{A05474EB-DFFA-4174-BA4C-74D59C17AA2A}" srcOrd="0" destOrd="0" presId="urn:microsoft.com/office/officeart/2008/layout/VerticalAccentList"/>
    <dgm:cxn modelId="{F656B519-0609-4589-943B-8F8D56342A8C}" type="presParOf" srcId="{57350DA5-480B-46E0-9B90-4D528F6D85F9}" destId="{43A4F796-2A81-424F-8F91-751CD7D24574}" srcOrd="1" destOrd="0" presId="urn:microsoft.com/office/officeart/2008/layout/VerticalAccentList"/>
    <dgm:cxn modelId="{020BB35D-2AA0-4544-8204-3E3D6937EC54}" type="presParOf" srcId="{57350DA5-480B-46E0-9B90-4D528F6D85F9}" destId="{EE2504D7-6078-43BE-B662-8DE210421A9E}" srcOrd="2" destOrd="0" presId="urn:microsoft.com/office/officeart/2008/layout/VerticalAccentList"/>
    <dgm:cxn modelId="{F6DC44B2-FFE1-4C9E-A84C-83C604AD2624}" type="presParOf" srcId="{57350DA5-480B-46E0-9B90-4D528F6D85F9}" destId="{CD19715E-E3D9-480C-A31B-968E973E1919}" srcOrd="3" destOrd="0" presId="urn:microsoft.com/office/officeart/2008/layout/VerticalAccentList"/>
    <dgm:cxn modelId="{F4274973-2D6C-4E41-B82B-40AA1F3B0568}" type="presParOf" srcId="{57350DA5-480B-46E0-9B90-4D528F6D85F9}" destId="{F19C977F-22D3-488C-84A2-228B5A8692BD}" srcOrd="4" destOrd="0" presId="urn:microsoft.com/office/officeart/2008/layout/VerticalAccentList"/>
    <dgm:cxn modelId="{CD513C18-674E-437B-8240-CEFCCE9EC820}" type="presParOf" srcId="{57350DA5-480B-46E0-9B90-4D528F6D85F9}" destId="{341794A9-7B6F-4D24-9E57-3E75087FCCD7}" srcOrd="5" destOrd="0" presId="urn:microsoft.com/office/officeart/2008/layout/VerticalAccentList"/>
    <dgm:cxn modelId="{FEC580C3-420C-4B26-BB56-AD2092F05785}" type="presParOf" srcId="{57350DA5-480B-46E0-9B90-4D528F6D85F9}" destId="{8A9FA1EF-51C8-4EEB-8EF8-BCC1FB5063CF}" srcOrd="6" destOrd="0" presId="urn:microsoft.com/office/officeart/2008/layout/VerticalAccentList"/>
    <dgm:cxn modelId="{5AF60B67-209C-4DF4-8C8D-66CF0B69B362}" type="presParOf" srcId="{6586AEB8-95C8-4C98-A324-E0C6D5C6C913}" destId="{22CA4E27-D608-4F9E-86EE-6AF0027C9D18}" srcOrd="14" destOrd="0" presId="urn:microsoft.com/office/officeart/2008/layout/VerticalAccentList"/>
    <dgm:cxn modelId="{26487F9C-C94C-45CC-9B48-B49D61F20C3D}" type="presParOf" srcId="{6586AEB8-95C8-4C98-A324-E0C6D5C6C913}" destId="{AC756A17-809A-466E-ABEB-551CC5DBB068}" srcOrd="15" destOrd="0" presId="urn:microsoft.com/office/officeart/2008/layout/VerticalAccentList"/>
    <dgm:cxn modelId="{FF87B4E3-5785-4267-8512-737747C1518B}" type="presParOf" srcId="{AC756A17-809A-466E-ABEB-551CC5DBB068}" destId="{F5592438-8C7E-47FA-80A8-73259F2E8C7B}" srcOrd="0" destOrd="0" presId="urn:microsoft.com/office/officeart/2008/layout/VerticalAccentList"/>
    <dgm:cxn modelId="{82F2412E-4CC9-4056-A58D-ADCF76A73AFB}" type="presParOf" srcId="{6586AEB8-95C8-4C98-A324-E0C6D5C6C913}" destId="{6AF23AD3-F014-41B8-87C8-0040700E03CA}" srcOrd="16" destOrd="0" presId="urn:microsoft.com/office/officeart/2008/layout/VerticalAccentList"/>
    <dgm:cxn modelId="{26E99977-EFE5-474A-B894-A487DC23F99A}" type="presParOf" srcId="{6AF23AD3-F014-41B8-87C8-0040700E03CA}" destId="{D538189E-BC46-432C-9597-B605E2E9CB90}" srcOrd="0" destOrd="0" presId="urn:microsoft.com/office/officeart/2008/layout/VerticalAccentList"/>
    <dgm:cxn modelId="{B5494C2C-D7B8-4DE7-A789-4D14F5BC3EA0}" type="presParOf" srcId="{6AF23AD3-F014-41B8-87C8-0040700E03CA}" destId="{0977E11D-C753-43B5-8762-3A690819404E}" srcOrd="1" destOrd="0" presId="urn:microsoft.com/office/officeart/2008/layout/VerticalAccentList"/>
    <dgm:cxn modelId="{3EE69B91-1BDA-4BDF-907F-A718672C48B2}" type="presParOf" srcId="{6AF23AD3-F014-41B8-87C8-0040700E03CA}" destId="{FA83A2DD-A277-4E6B-8305-0D375F8AF099}" srcOrd="2" destOrd="0" presId="urn:microsoft.com/office/officeart/2008/layout/VerticalAccentList"/>
    <dgm:cxn modelId="{F36CEECF-BBEB-4C58-B292-E4D5E8DE08E1}" type="presParOf" srcId="{6AF23AD3-F014-41B8-87C8-0040700E03CA}" destId="{C77DA736-7A36-4413-8089-27CF1A67FAD3}" srcOrd="3" destOrd="0" presId="urn:microsoft.com/office/officeart/2008/layout/VerticalAccentList"/>
    <dgm:cxn modelId="{5E895028-DEA4-44D6-B3B8-62920C3E92E5}" type="presParOf" srcId="{6AF23AD3-F014-41B8-87C8-0040700E03CA}" destId="{1CF3AFF8-A91B-4211-9004-A53F641F26B5}" srcOrd="4" destOrd="0" presId="urn:microsoft.com/office/officeart/2008/layout/VerticalAccentList"/>
    <dgm:cxn modelId="{FC9CC435-57AB-4A95-85AD-C41AC6BA2035}" type="presParOf" srcId="{6AF23AD3-F014-41B8-87C8-0040700E03CA}" destId="{94E6D1A2-E78D-4818-84F2-B50C1F183A92}" srcOrd="5" destOrd="0" presId="urn:microsoft.com/office/officeart/2008/layout/VerticalAccentList"/>
    <dgm:cxn modelId="{5D5DDA84-FA99-42B7-8A47-AD50CE6F5414}" type="presParOf" srcId="{6AF23AD3-F014-41B8-87C8-0040700E03CA}" destId="{69A77FD2-E9F4-49F6-8252-C54E4FA8F22E}"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62E77C-5AF5-40A2-BFDA-08A60501C6F6}"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fr-FR"/>
        </a:p>
      </dgm:t>
    </dgm:pt>
    <dgm:pt modelId="{B78BA284-4B4B-498E-934D-BC347F3F4BDD}">
      <dgm:prSet phldrT="[Texte]"/>
      <dgm:spPr/>
      <dgm:t>
        <a:bodyPr/>
        <a:lstStyle/>
        <a:p>
          <a:r>
            <a:rPr lang="fr-FR" b="0" i="0" dirty="0" smtClean="0"/>
            <a:t>Compatibilité très complète avec les standards SQL 92 et 99</a:t>
          </a:r>
          <a:endParaRPr lang="fr-FR" dirty="0"/>
        </a:p>
      </dgm:t>
    </dgm:pt>
    <dgm:pt modelId="{F53CFD9A-9E97-4748-B3C2-B2DAC814AA41}" type="parTrans" cxnId="{E16C19F3-EF73-4460-A550-496750232C3A}">
      <dgm:prSet/>
      <dgm:spPr/>
      <dgm:t>
        <a:bodyPr/>
        <a:lstStyle/>
        <a:p>
          <a:endParaRPr lang="fr-FR"/>
        </a:p>
      </dgm:t>
    </dgm:pt>
    <dgm:pt modelId="{C097287F-5823-4F04-AD50-38FFC349E10E}" type="sibTrans" cxnId="{E16C19F3-EF73-4460-A550-496750232C3A}">
      <dgm:prSet/>
      <dgm:spPr/>
      <dgm:t>
        <a:bodyPr/>
        <a:lstStyle/>
        <a:p>
          <a:endParaRPr lang="fr-FR"/>
        </a:p>
      </dgm:t>
    </dgm:pt>
    <dgm:pt modelId="{2BF135DA-BFA8-44E6-BC49-454716FB5139}">
      <dgm:prSet phldrT="[Texte]"/>
      <dgm:spPr/>
      <dgm:t>
        <a:bodyPr/>
        <a:lstStyle/>
        <a:p>
          <a:r>
            <a:rPr lang="fr-FR" b="0" i="0" dirty="0" smtClean="0"/>
            <a:t>Interfaces natives pour ODBC, JDBC, C, C++, PHP, Perl, TCL, ECPG, Python et Ruby.</a:t>
          </a:r>
          <a:endParaRPr lang="fr-FR" dirty="0"/>
        </a:p>
      </dgm:t>
    </dgm:pt>
    <dgm:pt modelId="{E52F2567-A681-4024-8666-88A5783EEF38}" type="parTrans" cxnId="{35F124BE-4BE4-40DA-A36A-B02E28042576}">
      <dgm:prSet/>
      <dgm:spPr/>
      <dgm:t>
        <a:bodyPr/>
        <a:lstStyle/>
        <a:p>
          <a:endParaRPr lang="fr-FR"/>
        </a:p>
      </dgm:t>
    </dgm:pt>
    <dgm:pt modelId="{DBC899B4-5B60-44B2-9F74-EB328D019CC3}" type="sibTrans" cxnId="{35F124BE-4BE4-40DA-A36A-B02E28042576}">
      <dgm:prSet/>
      <dgm:spPr/>
      <dgm:t>
        <a:bodyPr/>
        <a:lstStyle/>
        <a:p>
          <a:endParaRPr lang="fr-FR"/>
        </a:p>
      </dgm:t>
    </dgm:pt>
    <dgm:pt modelId="{922BB089-6203-4F93-8698-425D5342086F}">
      <dgm:prSet phldrT="[Texte]"/>
      <dgm:spPr/>
      <dgm:t>
        <a:bodyPr/>
        <a:lstStyle/>
        <a:p>
          <a:r>
            <a:rPr lang="fr-FR" b="0" i="0" dirty="0" smtClean="0"/>
            <a:t>Requêtes et transactions imbriquées.</a:t>
          </a:r>
          <a:endParaRPr lang="fr-FR" dirty="0"/>
        </a:p>
      </dgm:t>
    </dgm:pt>
    <dgm:pt modelId="{167AB3AB-8C22-465B-B9F2-7ED14D8F72F1}" type="parTrans" cxnId="{0E1C76FE-7E8E-4747-A661-9E8D9FD6D391}">
      <dgm:prSet/>
      <dgm:spPr/>
      <dgm:t>
        <a:bodyPr/>
        <a:lstStyle/>
        <a:p>
          <a:endParaRPr lang="fr-FR"/>
        </a:p>
      </dgm:t>
    </dgm:pt>
    <dgm:pt modelId="{CDF86711-2C18-4F01-9BB4-957E125F182B}" type="sibTrans" cxnId="{0E1C76FE-7E8E-4747-A661-9E8D9FD6D391}">
      <dgm:prSet/>
      <dgm:spPr/>
      <dgm:t>
        <a:bodyPr/>
        <a:lstStyle/>
        <a:p>
          <a:endParaRPr lang="fr-FR"/>
        </a:p>
      </dgm:t>
    </dgm:pt>
    <dgm:pt modelId="{8A340E5C-66D4-40A2-9B51-84A2E9B9758B}">
      <dgm:prSet phldrT="[Texte]"/>
      <dgm:spPr/>
      <dgm:t>
        <a:bodyPr/>
        <a:lstStyle/>
        <a:p>
          <a:r>
            <a:rPr lang="fr-FR" b="0" i="0" dirty="0" smtClean="0"/>
            <a:t>Intégrité référentielle</a:t>
          </a:r>
          <a:endParaRPr lang="fr-FR" dirty="0"/>
        </a:p>
      </dgm:t>
    </dgm:pt>
    <dgm:pt modelId="{58637158-0F9D-498C-8CD1-A38D408CDB60}" type="parTrans" cxnId="{15B8B421-0D0F-47AC-ADD5-7A68292490D7}">
      <dgm:prSet/>
      <dgm:spPr/>
      <dgm:t>
        <a:bodyPr/>
        <a:lstStyle/>
        <a:p>
          <a:endParaRPr lang="fr-FR"/>
        </a:p>
      </dgm:t>
    </dgm:pt>
    <dgm:pt modelId="{73975228-E980-4357-B274-59AB4C672345}" type="sibTrans" cxnId="{15B8B421-0D0F-47AC-ADD5-7A68292490D7}">
      <dgm:prSet/>
      <dgm:spPr/>
      <dgm:t>
        <a:bodyPr/>
        <a:lstStyle/>
        <a:p>
          <a:endParaRPr lang="fr-FR"/>
        </a:p>
      </dgm:t>
    </dgm:pt>
    <dgm:pt modelId="{5E2BA511-2553-46C3-80DD-9A8D6BDDE960}">
      <dgm:prSet phldrT="[Texte]"/>
      <dgm:spPr/>
      <dgm:t>
        <a:bodyPr/>
        <a:lstStyle/>
        <a:p>
          <a:pPr rtl="0"/>
          <a:r>
            <a:rPr lang="fr-FR" b="0" i="0" dirty="0" smtClean="0"/>
            <a:t>Sauvegardes à chaud, complètes ou incrémentales.</a:t>
          </a:r>
          <a:endParaRPr lang="fr-FR" dirty="0"/>
        </a:p>
      </dgm:t>
    </dgm:pt>
    <dgm:pt modelId="{BFE41B8C-3783-4B90-9EFF-58F122E2ECE2}" type="parTrans" cxnId="{EB88E4E2-4043-49EF-A5A2-9A9AD60B4A9D}">
      <dgm:prSet/>
      <dgm:spPr/>
      <dgm:t>
        <a:bodyPr/>
        <a:lstStyle/>
        <a:p>
          <a:endParaRPr lang="fr-FR"/>
        </a:p>
      </dgm:t>
    </dgm:pt>
    <dgm:pt modelId="{0BCD3791-17C7-463B-A9BE-F7737D42BA87}" type="sibTrans" cxnId="{EB88E4E2-4043-49EF-A5A2-9A9AD60B4A9D}">
      <dgm:prSet/>
      <dgm:spPr/>
      <dgm:t>
        <a:bodyPr/>
        <a:lstStyle/>
        <a:p>
          <a:endParaRPr lang="fr-FR"/>
        </a:p>
      </dgm:t>
    </dgm:pt>
    <dgm:pt modelId="{DCCCB7D7-3438-4A60-BB6E-B0DA86E2ED11}">
      <dgm:prSet phldrT="[Texte]"/>
      <dgm:spPr/>
      <dgm:t>
        <a:bodyPr/>
        <a:lstStyle/>
        <a:p>
          <a:r>
            <a:rPr lang="fr-FR" b="0" i="0" dirty="0" smtClean="0"/>
            <a:t>Possibilité d'ajouter des extensions à volonté : types utilisateur, fonctions utilisateur en C, …</a:t>
          </a:r>
          <a:endParaRPr lang="fr-FR" dirty="0"/>
        </a:p>
      </dgm:t>
    </dgm:pt>
    <dgm:pt modelId="{8D33C780-1109-44D7-AF67-CF4166D5B811}" type="parTrans" cxnId="{6E0B50BB-452A-486F-8AA6-55334FF6A194}">
      <dgm:prSet/>
      <dgm:spPr/>
      <dgm:t>
        <a:bodyPr/>
        <a:lstStyle/>
        <a:p>
          <a:endParaRPr lang="fr-FR"/>
        </a:p>
      </dgm:t>
    </dgm:pt>
    <dgm:pt modelId="{59E682A9-54FF-44F0-A633-2FC3225B2896}" type="sibTrans" cxnId="{6E0B50BB-452A-486F-8AA6-55334FF6A194}">
      <dgm:prSet/>
      <dgm:spPr/>
      <dgm:t>
        <a:bodyPr/>
        <a:lstStyle/>
        <a:p>
          <a:endParaRPr lang="fr-FR"/>
        </a:p>
      </dgm:t>
    </dgm:pt>
    <dgm:pt modelId="{B01F7364-6B10-4EAE-AD9E-7F83F7341873}">
      <dgm:prSet/>
      <dgm:spPr/>
      <dgm:t>
        <a:bodyPr/>
        <a:lstStyle/>
        <a:p>
          <a:r>
            <a:rPr lang="fr-FR" b="0" i="0" dirty="0" smtClean="0"/>
            <a:t>Import et Export de données très simple.</a:t>
          </a:r>
          <a:endParaRPr lang="fr-FR" dirty="0"/>
        </a:p>
      </dgm:t>
    </dgm:pt>
    <dgm:pt modelId="{2A6ADA2A-EE7A-409A-8A63-E952610B989B}" type="parTrans" cxnId="{52D54DA8-E93A-4214-8874-B0067D8E12AE}">
      <dgm:prSet/>
      <dgm:spPr/>
      <dgm:t>
        <a:bodyPr/>
        <a:lstStyle/>
        <a:p>
          <a:endParaRPr lang="fr-FR"/>
        </a:p>
      </dgm:t>
    </dgm:pt>
    <dgm:pt modelId="{930A48CA-A1EF-4927-8CF3-131A68EC935E}" type="sibTrans" cxnId="{52D54DA8-E93A-4214-8874-B0067D8E12AE}">
      <dgm:prSet/>
      <dgm:spPr/>
      <dgm:t>
        <a:bodyPr/>
        <a:lstStyle/>
        <a:p>
          <a:endParaRPr lang="fr-FR"/>
        </a:p>
      </dgm:t>
    </dgm:pt>
    <dgm:pt modelId="{C4120BDC-B9F3-4BA9-A4D1-A74CDE7D1A52}" type="pres">
      <dgm:prSet presAssocID="{AE62E77C-5AF5-40A2-BFDA-08A60501C6F6}" presName="linear" presStyleCnt="0">
        <dgm:presLayoutVars>
          <dgm:animLvl val="lvl"/>
          <dgm:resizeHandles val="exact"/>
        </dgm:presLayoutVars>
      </dgm:prSet>
      <dgm:spPr/>
    </dgm:pt>
    <dgm:pt modelId="{BECE047B-90A9-42B6-8878-AA768092B6DC}" type="pres">
      <dgm:prSet presAssocID="{B78BA284-4B4B-498E-934D-BC347F3F4BDD}" presName="parentText" presStyleLbl="node1" presStyleIdx="0" presStyleCnt="7">
        <dgm:presLayoutVars>
          <dgm:chMax val="0"/>
          <dgm:bulletEnabled val="1"/>
        </dgm:presLayoutVars>
      </dgm:prSet>
      <dgm:spPr/>
      <dgm:t>
        <a:bodyPr/>
        <a:lstStyle/>
        <a:p>
          <a:endParaRPr lang="fr-FR"/>
        </a:p>
      </dgm:t>
    </dgm:pt>
    <dgm:pt modelId="{FB698886-F524-4206-8E69-5F08C76BE65C}" type="pres">
      <dgm:prSet presAssocID="{C097287F-5823-4F04-AD50-38FFC349E10E}" presName="spacer" presStyleCnt="0"/>
      <dgm:spPr/>
    </dgm:pt>
    <dgm:pt modelId="{9B1E5D50-D10F-4BAF-9290-BB3B70E7876C}" type="pres">
      <dgm:prSet presAssocID="{2BF135DA-BFA8-44E6-BC49-454716FB5139}" presName="parentText" presStyleLbl="node1" presStyleIdx="1" presStyleCnt="7">
        <dgm:presLayoutVars>
          <dgm:chMax val="0"/>
          <dgm:bulletEnabled val="1"/>
        </dgm:presLayoutVars>
      </dgm:prSet>
      <dgm:spPr/>
      <dgm:t>
        <a:bodyPr/>
        <a:lstStyle/>
        <a:p>
          <a:endParaRPr lang="fr-FR"/>
        </a:p>
      </dgm:t>
    </dgm:pt>
    <dgm:pt modelId="{365329AE-584A-4833-BBA4-BAF1CE2A9283}" type="pres">
      <dgm:prSet presAssocID="{DBC899B4-5B60-44B2-9F74-EB328D019CC3}" presName="spacer" presStyleCnt="0"/>
      <dgm:spPr/>
    </dgm:pt>
    <dgm:pt modelId="{BB0975E1-568A-41EA-85AD-DE69375A02A8}" type="pres">
      <dgm:prSet presAssocID="{922BB089-6203-4F93-8698-425D5342086F}" presName="parentText" presStyleLbl="node1" presStyleIdx="2" presStyleCnt="7">
        <dgm:presLayoutVars>
          <dgm:chMax val="0"/>
          <dgm:bulletEnabled val="1"/>
        </dgm:presLayoutVars>
      </dgm:prSet>
      <dgm:spPr/>
      <dgm:t>
        <a:bodyPr/>
        <a:lstStyle/>
        <a:p>
          <a:endParaRPr lang="fr-FR"/>
        </a:p>
      </dgm:t>
    </dgm:pt>
    <dgm:pt modelId="{AEBCD7AB-4960-4B30-92F3-4A85A2A5A654}" type="pres">
      <dgm:prSet presAssocID="{CDF86711-2C18-4F01-9BB4-957E125F182B}" presName="spacer" presStyleCnt="0"/>
      <dgm:spPr/>
    </dgm:pt>
    <dgm:pt modelId="{DC6865DA-A906-4B6F-B79E-CA1F5390B26E}" type="pres">
      <dgm:prSet presAssocID="{8A340E5C-66D4-40A2-9B51-84A2E9B9758B}" presName="parentText" presStyleLbl="node1" presStyleIdx="3" presStyleCnt="7">
        <dgm:presLayoutVars>
          <dgm:chMax val="0"/>
          <dgm:bulletEnabled val="1"/>
        </dgm:presLayoutVars>
      </dgm:prSet>
      <dgm:spPr/>
      <dgm:t>
        <a:bodyPr/>
        <a:lstStyle/>
        <a:p>
          <a:endParaRPr lang="fr-FR"/>
        </a:p>
      </dgm:t>
    </dgm:pt>
    <dgm:pt modelId="{D35256D2-08C0-4E35-8315-53CC5BD76671}" type="pres">
      <dgm:prSet presAssocID="{73975228-E980-4357-B274-59AB4C672345}" presName="spacer" presStyleCnt="0"/>
      <dgm:spPr/>
    </dgm:pt>
    <dgm:pt modelId="{B2A28E8A-D67F-4C08-99AA-B9F5CF789F73}" type="pres">
      <dgm:prSet presAssocID="{5E2BA511-2553-46C3-80DD-9A8D6BDDE960}" presName="parentText" presStyleLbl="node1" presStyleIdx="4" presStyleCnt="7">
        <dgm:presLayoutVars>
          <dgm:chMax val="0"/>
          <dgm:bulletEnabled val="1"/>
        </dgm:presLayoutVars>
      </dgm:prSet>
      <dgm:spPr/>
      <dgm:t>
        <a:bodyPr/>
        <a:lstStyle/>
        <a:p>
          <a:endParaRPr lang="fr-FR"/>
        </a:p>
      </dgm:t>
    </dgm:pt>
    <dgm:pt modelId="{B1BF744F-5A87-46E9-BE81-1DDCBEEC1EDF}" type="pres">
      <dgm:prSet presAssocID="{0BCD3791-17C7-463B-A9BE-F7737D42BA87}" presName="spacer" presStyleCnt="0"/>
      <dgm:spPr/>
    </dgm:pt>
    <dgm:pt modelId="{E285FD1D-10F2-4147-B419-12BF1C1A8BEB}" type="pres">
      <dgm:prSet presAssocID="{B01F7364-6B10-4EAE-AD9E-7F83F7341873}" presName="parentText" presStyleLbl="node1" presStyleIdx="5" presStyleCnt="7">
        <dgm:presLayoutVars>
          <dgm:chMax val="0"/>
          <dgm:bulletEnabled val="1"/>
        </dgm:presLayoutVars>
      </dgm:prSet>
      <dgm:spPr/>
      <dgm:t>
        <a:bodyPr/>
        <a:lstStyle/>
        <a:p>
          <a:endParaRPr lang="fr-FR"/>
        </a:p>
      </dgm:t>
    </dgm:pt>
    <dgm:pt modelId="{842039D9-445D-43E2-AEDA-00D96F94F1EC}" type="pres">
      <dgm:prSet presAssocID="{930A48CA-A1EF-4927-8CF3-131A68EC935E}" presName="spacer" presStyleCnt="0"/>
      <dgm:spPr/>
    </dgm:pt>
    <dgm:pt modelId="{817FDD9D-F7E3-40BA-A54E-649D70620D47}" type="pres">
      <dgm:prSet presAssocID="{DCCCB7D7-3438-4A60-BB6E-B0DA86E2ED11}" presName="parentText" presStyleLbl="node1" presStyleIdx="6" presStyleCnt="7">
        <dgm:presLayoutVars>
          <dgm:chMax val="0"/>
          <dgm:bulletEnabled val="1"/>
        </dgm:presLayoutVars>
      </dgm:prSet>
      <dgm:spPr/>
      <dgm:t>
        <a:bodyPr/>
        <a:lstStyle/>
        <a:p>
          <a:endParaRPr lang="fr-FR"/>
        </a:p>
      </dgm:t>
    </dgm:pt>
  </dgm:ptLst>
  <dgm:cxnLst>
    <dgm:cxn modelId="{0420FD1E-2135-4B85-929D-B5663E359279}" type="presOf" srcId="{922BB089-6203-4F93-8698-425D5342086F}" destId="{BB0975E1-568A-41EA-85AD-DE69375A02A8}" srcOrd="0" destOrd="0" presId="urn:microsoft.com/office/officeart/2005/8/layout/vList2"/>
    <dgm:cxn modelId="{E16C19F3-EF73-4460-A550-496750232C3A}" srcId="{AE62E77C-5AF5-40A2-BFDA-08A60501C6F6}" destId="{B78BA284-4B4B-498E-934D-BC347F3F4BDD}" srcOrd="0" destOrd="0" parTransId="{F53CFD9A-9E97-4748-B3C2-B2DAC814AA41}" sibTransId="{C097287F-5823-4F04-AD50-38FFC349E10E}"/>
    <dgm:cxn modelId="{09992236-16A8-4450-B986-4ACE44946CBF}" type="presOf" srcId="{8A340E5C-66D4-40A2-9B51-84A2E9B9758B}" destId="{DC6865DA-A906-4B6F-B79E-CA1F5390B26E}" srcOrd="0" destOrd="0" presId="urn:microsoft.com/office/officeart/2005/8/layout/vList2"/>
    <dgm:cxn modelId="{52D54DA8-E93A-4214-8874-B0067D8E12AE}" srcId="{AE62E77C-5AF5-40A2-BFDA-08A60501C6F6}" destId="{B01F7364-6B10-4EAE-AD9E-7F83F7341873}" srcOrd="5" destOrd="0" parTransId="{2A6ADA2A-EE7A-409A-8A63-E952610B989B}" sibTransId="{930A48CA-A1EF-4927-8CF3-131A68EC935E}"/>
    <dgm:cxn modelId="{A0647E64-D616-474A-8148-E7B76CEA0E14}" type="presOf" srcId="{2BF135DA-BFA8-44E6-BC49-454716FB5139}" destId="{9B1E5D50-D10F-4BAF-9290-BB3B70E7876C}" srcOrd="0" destOrd="0" presId="urn:microsoft.com/office/officeart/2005/8/layout/vList2"/>
    <dgm:cxn modelId="{3DE74CC3-FB1E-4A92-8C33-CFF253AB9DFA}" type="presOf" srcId="{B01F7364-6B10-4EAE-AD9E-7F83F7341873}" destId="{E285FD1D-10F2-4147-B419-12BF1C1A8BEB}" srcOrd="0" destOrd="0" presId="urn:microsoft.com/office/officeart/2005/8/layout/vList2"/>
    <dgm:cxn modelId="{EB88E4E2-4043-49EF-A5A2-9A9AD60B4A9D}" srcId="{AE62E77C-5AF5-40A2-BFDA-08A60501C6F6}" destId="{5E2BA511-2553-46C3-80DD-9A8D6BDDE960}" srcOrd="4" destOrd="0" parTransId="{BFE41B8C-3783-4B90-9EFF-58F122E2ECE2}" sibTransId="{0BCD3791-17C7-463B-A9BE-F7737D42BA87}"/>
    <dgm:cxn modelId="{B4E85BDA-DCD4-4201-8167-AB3AD16C62DA}" type="presOf" srcId="{5E2BA511-2553-46C3-80DD-9A8D6BDDE960}" destId="{B2A28E8A-D67F-4C08-99AA-B9F5CF789F73}" srcOrd="0" destOrd="0" presId="urn:microsoft.com/office/officeart/2005/8/layout/vList2"/>
    <dgm:cxn modelId="{C5D52C16-3778-4D7B-81BA-21C6F04EDC7A}" type="presOf" srcId="{DCCCB7D7-3438-4A60-BB6E-B0DA86E2ED11}" destId="{817FDD9D-F7E3-40BA-A54E-649D70620D47}" srcOrd="0" destOrd="0" presId="urn:microsoft.com/office/officeart/2005/8/layout/vList2"/>
    <dgm:cxn modelId="{15B8B421-0D0F-47AC-ADD5-7A68292490D7}" srcId="{AE62E77C-5AF5-40A2-BFDA-08A60501C6F6}" destId="{8A340E5C-66D4-40A2-9B51-84A2E9B9758B}" srcOrd="3" destOrd="0" parTransId="{58637158-0F9D-498C-8CD1-A38D408CDB60}" sibTransId="{73975228-E980-4357-B274-59AB4C672345}"/>
    <dgm:cxn modelId="{15FC913E-9DB6-4CC3-A67C-9FDF6D4B7014}" type="presOf" srcId="{AE62E77C-5AF5-40A2-BFDA-08A60501C6F6}" destId="{C4120BDC-B9F3-4BA9-A4D1-A74CDE7D1A52}" srcOrd="0" destOrd="0" presId="urn:microsoft.com/office/officeart/2005/8/layout/vList2"/>
    <dgm:cxn modelId="{0E1C76FE-7E8E-4747-A661-9E8D9FD6D391}" srcId="{AE62E77C-5AF5-40A2-BFDA-08A60501C6F6}" destId="{922BB089-6203-4F93-8698-425D5342086F}" srcOrd="2" destOrd="0" parTransId="{167AB3AB-8C22-465B-B9F2-7ED14D8F72F1}" sibTransId="{CDF86711-2C18-4F01-9BB4-957E125F182B}"/>
    <dgm:cxn modelId="{6E0B50BB-452A-486F-8AA6-55334FF6A194}" srcId="{AE62E77C-5AF5-40A2-BFDA-08A60501C6F6}" destId="{DCCCB7D7-3438-4A60-BB6E-B0DA86E2ED11}" srcOrd="6" destOrd="0" parTransId="{8D33C780-1109-44D7-AF67-CF4166D5B811}" sibTransId="{59E682A9-54FF-44F0-A633-2FC3225B2896}"/>
    <dgm:cxn modelId="{F33B8785-C09C-488C-9B89-E2483696ED9B}" type="presOf" srcId="{B78BA284-4B4B-498E-934D-BC347F3F4BDD}" destId="{BECE047B-90A9-42B6-8878-AA768092B6DC}" srcOrd="0" destOrd="0" presId="urn:microsoft.com/office/officeart/2005/8/layout/vList2"/>
    <dgm:cxn modelId="{35F124BE-4BE4-40DA-A36A-B02E28042576}" srcId="{AE62E77C-5AF5-40A2-BFDA-08A60501C6F6}" destId="{2BF135DA-BFA8-44E6-BC49-454716FB5139}" srcOrd="1" destOrd="0" parTransId="{E52F2567-A681-4024-8666-88A5783EEF38}" sibTransId="{DBC899B4-5B60-44B2-9F74-EB328D019CC3}"/>
    <dgm:cxn modelId="{B54B955F-91C9-4903-A5B9-00E3A82E4C8E}" type="presParOf" srcId="{C4120BDC-B9F3-4BA9-A4D1-A74CDE7D1A52}" destId="{BECE047B-90A9-42B6-8878-AA768092B6DC}" srcOrd="0" destOrd="0" presId="urn:microsoft.com/office/officeart/2005/8/layout/vList2"/>
    <dgm:cxn modelId="{7CEA601A-1A57-41A3-90C9-AA238CDF2B6B}" type="presParOf" srcId="{C4120BDC-B9F3-4BA9-A4D1-A74CDE7D1A52}" destId="{FB698886-F524-4206-8E69-5F08C76BE65C}" srcOrd="1" destOrd="0" presId="urn:microsoft.com/office/officeart/2005/8/layout/vList2"/>
    <dgm:cxn modelId="{6F356FA1-2BFA-45F8-B19A-2A059C17F4C7}" type="presParOf" srcId="{C4120BDC-B9F3-4BA9-A4D1-A74CDE7D1A52}" destId="{9B1E5D50-D10F-4BAF-9290-BB3B70E7876C}" srcOrd="2" destOrd="0" presId="urn:microsoft.com/office/officeart/2005/8/layout/vList2"/>
    <dgm:cxn modelId="{1BC55520-D9A3-4AE0-9B4E-14B2743174E9}" type="presParOf" srcId="{C4120BDC-B9F3-4BA9-A4D1-A74CDE7D1A52}" destId="{365329AE-584A-4833-BBA4-BAF1CE2A9283}" srcOrd="3" destOrd="0" presId="urn:microsoft.com/office/officeart/2005/8/layout/vList2"/>
    <dgm:cxn modelId="{8896ADBF-77BF-484C-8562-CEAC1246309E}" type="presParOf" srcId="{C4120BDC-B9F3-4BA9-A4D1-A74CDE7D1A52}" destId="{BB0975E1-568A-41EA-85AD-DE69375A02A8}" srcOrd="4" destOrd="0" presId="urn:microsoft.com/office/officeart/2005/8/layout/vList2"/>
    <dgm:cxn modelId="{29961860-4463-4998-9499-B3C5482EF4A1}" type="presParOf" srcId="{C4120BDC-B9F3-4BA9-A4D1-A74CDE7D1A52}" destId="{AEBCD7AB-4960-4B30-92F3-4A85A2A5A654}" srcOrd="5" destOrd="0" presId="urn:microsoft.com/office/officeart/2005/8/layout/vList2"/>
    <dgm:cxn modelId="{C3D3529E-225B-4B59-9735-F125AD300FDE}" type="presParOf" srcId="{C4120BDC-B9F3-4BA9-A4D1-A74CDE7D1A52}" destId="{DC6865DA-A906-4B6F-B79E-CA1F5390B26E}" srcOrd="6" destOrd="0" presId="urn:microsoft.com/office/officeart/2005/8/layout/vList2"/>
    <dgm:cxn modelId="{DAC9FF15-D5EE-40A4-9071-5886E2CBE6E5}" type="presParOf" srcId="{C4120BDC-B9F3-4BA9-A4D1-A74CDE7D1A52}" destId="{D35256D2-08C0-4E35-8315-53CC5BD76671}" srcOrd="7" destOrd="0" presId="urn:microsoft.com/office/officeart/2005/8/layout/vList2"/>
    <dgm:cxn modelId="{A81C83F6-F995-4B9E-9C45-0CB92AD776E4}" type="presParOf" srcId="{C4120BDC-B9F3-4BA9-A4D1-A74CDE7D1A52}" destId="{B2A28E8A-D67F-4C08-99AA-B9F5CF789F73}" srcOrd="8" destOrd="0" presId="urn:microsoft.com/office/officeart/2005/8/layout/vList2"/>
    <dgm:cxn modelId="{B6D57A20-E157-4E5C-8176-DB9B709A0B38}" type="presParOf" srcId="{C4120BDC-B9F3-4BA9-A4D1-A74CDE7D1A52}" destId="{B1BF744F-5A87-46E9-BE81-1DDCBEEC1EDF}" srcOrd="9" destOrd="0" presId="urn:microsoft.com/office/officeart/2005/8/layout/vList2"/>
    <dgm:cxn modelId="{5FE6CE7E-6FC4-42A1-BF02-0C868CB43F19}" type="presParOf" srcId="{C4120BDC-B9F3-4BA9-A4D1-A74CDE7D1A52}" destId="{E285FD1D-10F2-4147-B419-12BF1C1A8BEB}" srcOrd="10" destOrd="0" presId="urn:microsoft.com/office/officeart/2005/8/layout/vList2"/>
    <dgm:cxn modelId="{F3400B37-8BED-47F4-835F-67C27E9899F3}" type="presParOf" srcId="{C4120BDC-B9F3-4BA9-A4D1-A74CDE7D1A52}" destId="{842039D9-445D-43E2-AEDA-00D96F94F1EC}" srcOrd="11" destOrd="0" presId="urn:microsoft.com/office/officeart/2005/8/layout/vList2"/>
    <dgm:cxn modelId="{B89532A0-9E53-41B5-910A-6EDFD1A3686C}" type="presParOf" srcId="{C4120BDC-B9F3-4BA9-A4D1-A74CDE7D1A52}" destId="{817FDD9D-F7E3-40BA-A54E-649D70620D4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DD793-FFCE-4594-B515-25874E2F2119}"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fr-FR"/>
        </a:p>
      </dgm:t>
    </dgm:pt>
    <dgm:pt modelId="{E982E9F8-C07A-45FD-B841-0870AB537AB0}">
      <dgm:prSet phldrT="[Texte]"/>
      <dgm:spPr/>
      <dgm:t>
        <a:bodyPr/>
        <a:lstStyle/>
        <a:p>
          <a:r>
            <a:rPr lang="fr-FR" b="0" i="0" dirty="0" smtClean="0">
              <a:latin typeface="Arial" panose="020B0604020202020204" pitchFamily="34" charset="0"/>
              <a:cs typeface="Arial" panose="020B0604020202020204" pitchFamily="34" charset="0"/>
            </a:rPr>
            <a:t>SQL Server intègre par défaut des outils de gestion, d’administration et de développement de bases de données.</a:t>
          </a:r>
          <a:endParaRPr lang="fr-FR" dirty="0">
            <a:latin typeface="Arial" panose="020B0604020202020204" pitchFamily="34" charset="0"/>
            <a:cs typeface="Arial" panose="020B0604020202020204" pitchFamily="34" charset="0"/>
          </a:endParaRPr>
        </a:p>
      </dgm:t>
    </dgm:pt>
    <dgm:pt modelId="{8B1B3D57-49EC-42EC-A084-FEBAE2098E14}" type="parTrans" cxnId="{1F94B60B-8126-4C12-8822-E00C1D452214}">
      <dgm:prSet/>
      <dgm:spPr/>
      <dgm:t>
        <a:bodyPr/>
        <a:lstStyle/>
        <a:p>
          <a:endParaRPr lang="fr-FR"/>
        </a:p>
      </dgm:t>
    </dgm:pt>
    <dgm:pt modelId="{21FBCDBC-BD1E-42C0-AA14-363151D47C60}" type="sibTrans" cxnId="{1F94B60B-8126-4C12-8822-E00C1D452214}">
      <dgm:prSet/>
      <dgm:spPr/>
      <dgm:t>
        <a:bodyPr/>
        <a:lstStyle/>
        <a:p>
          <a:endParaRPr lang="fr-FR"/>
        </a:p>
      </dgm:t>
    </dgm:pt>
    <dgm:pt modelId="{E71DD9DD-247A-4CF4-8358-A7B285C993F6}">
      <dgm:prSet phldrT="[Texte]"/>
      <dgm:spPr/>
      <dgm:t>
        <a:bodyPr/>
        <a:lstStyle/>
        <a:p>
          <a:r>
            <a:rPr lang="fr-FR" b="0" i="0" dirty="0" err="1" smtClean="0">
              <a:latin typeface="Arial" panose="020B0604020202020204" pitchFamily="34" charset="0"/>
              <a:cs typeface="Arial" panose="020B0604020202020204" pitchFamily="34" charset="0"/>
            </a:rPr>
            <a:t>Programmabilité</a:t>
          </a:r>
          <a:r>
            <a:rPr lang="fr-FR" b="0" i="0"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dgm:t>
    </dgm:pt>
    <dgm:pt modelId="{46420808-C13B-479E-97A2-BC3789AF0013}" type="parTrans" cxnId="{093F91F7-832C-49DB-9F3C-276FBD81A829}">
      <dgm:prSet/>
      <dgm:spPr/>
      <dgm:t>
        <a:bodyPr/>
        <a:lstStyle/>
        <a:p>
          <a:endParaRPr lang="fr-FR"/>
        </a:p>
      </dgm:t>
    </dgm:pt>
    <dgm:pt modelId="{B17C7C06-949F-40A1-AE72-ACCE2B9DCE83}" type="sibTrans" cxnId="{093F91F7-832C-49DB-9F3C-276FBD81A829}">
      <dgm:prSet/>
      <dgm:spPr/>
      <dgm:t>
        <a:bodyPr/>
        <a:lstStyle/>
        <a:p>
          <a:endParaRPr lang="fr-FR"/>
        </a:p>
      </dgm:t>
    </dgm:pt>
    <dgm:pt modelId="{A2A0D114-3CE7-4844-8414-296AA572D76E}">
      <dgm:prSet phldrT="[Texte]"/>
      <dgm:spPr/>
      <dgm:t>
        <a:bodyPr/>
        <a:lstStyle/>
        <a:p>
          <a:r>
            <a:rPr lang="fr-FR" b="0" i="0" dirty="0" smtClean="0">
              <a:latin typeface="Arial" panose="020B0604020202020204" pitchFamily="34" charset="0"/>
              <a:cs typeface="Arial" panose="020B0604020202020204" pitchFamily="34" charset="0"/>
            </a:rPr>
            <a:t>Gestion avancée de la sécurité en offrant deux modes d’authentification (Authentification Windows et Authentification SQL Server).</a:t>
          </a:r>
          <a:endParaRPr lang="fr-FR" dirty="0">
            <a:latin typeface="Arial" panose="020B0604020202020204" pitchFamily="34" charset="0"/>
            <a:cs typeface="Arial" panose="020B0604020202020204" pitchFamily="34" charset="0"/>
          </a:endParaRPr>
        </a:p>
      </dgm:t>
    </dgm:pt>
    <dgm:pt modelId="{00777798-7E25-4826-8EB5-CF9C417EEC26}" type="parTrans" cxnId="{A250D109-D84C-451F-8AE2-FA8DD3E707BE}">
      <dgm:prSet/>
      <dgm:spPr/>
      <dgm:t>
        <a:bodyPr/>
        <a:lstStyle/>
        <a:p>
          <a:endParaRPr lang="fr-FR"/>
        </a:p>
      </dgm:t>
    </dgm:pt>
    <dgm:pt modelId="{83651401-F871-4F3E-B1F6-9856D0BE094A}" type="sibTrans" cxnId="{A250D109-D84C-451F-8AE2-FA8DD3E707BE}">
      <dgm:prSet/>
      <dgm:spPr/>
      <dgm:t>
        <a:bodyPr/>
        <a:lstStyle/>
        <a:p>
          <a:endParaRPr lang="fr-FR"/>
        </a:p>
      </dgm:t>
    </dgm:pt>
    <dgm:pt modelId="{C97C8A41-0518-4F4D-B581-6E566264D504}">
      <dgm:prSet phldrT="[Texte]"/>
      <dgm:spPr/>
      <dgm:t>
        <a:bodyPr/>
        <a:lstStyle/>
        <a:p>
          <a:r>
            <a:rPr lang="fr-FR" b="0" i="0" dirty="0" smtClean="0">
              <a:latin typeface="Arial" panose="020B0604020202020204" pitchFamily="34" charset="0"/>
              <a:cs typeface="Arial" panose="020B0604020202020204" pitchFamily="34" charset="0"/>
            </a:rPr>
            <a:t>Coût relativement moins cher par rapport aux autres SGBD du marché.</a:t>
          </a:r>
          <a:endParaRPr lang="fr-FR" dirty="0">
            <a:latin typeface="Arial" panose="020B0604020202020204" pitchFamily="34" charset="0"/>
            <a:cs typeface="Arial" panose="020B0604020202020204" pitchFamily="34" charset="0"/>
          </a:endParaRPr>
        </a:p>
      </dgm:t>
    </dgm:pt>
    <dgm:pt modelId="{6A350245-FEA0-4914-B7FD-7E756A27734B}" type="parTrans" cxnId="{9F20653A-40F2-44A9-9109-736F24FBDEFF}">
      <dgm:prSet/>
      <dgm:spPr/>
      <dgm:t>
        <a:bodyPr/>
        <a:lstStyle/>
        <a:p>
          <a:endParaRPr lang="fr-FR"/>
        </a:p>
      </dgm:t>
    </dgm:pt>
    <dgm:pt modelId="{6A192F93-FC47-4244-8AE6-B5153960D9D8}" type="sibTrans" cxnId="{9F20653A-40F2-44A9-9109-736F24FBDEFF}">
      <dgm:prSet/>
      <dgm:spPr/>
      <dgm:t>
        <a:bodyPr/>
        <a:lstStyle/>
        <a:p>
          <a:endParaRPr lang="fr-FR"/>
        </a:p>
      </dgm:t>
    </dgm:pt>
    <dgm:pt modelId="{D83D18F3-118C-4D7C-9A85-84424A89114B}" type="pres">
      <dgm:prSet presAssocID="{4E0DD793-FFCE-4594-B515-25874E2F2119}" presName="Name0" presStyleCnt="0">
        <dgm:presLayoutVars>
          <dgm:chMax/>
          <dgm:chPref/>
          <dgm:dir/>
        </dgm:presLayoutVars>
      </dgm:prSet>
      <dgm:spPr/>
    </dgm:pt>
    <dgm:pt modelId="{A38ECC21-BC7C-4815-818B-B0D2B1B55925}" type="pres">
      <dgm:prSet presAssocID="{E982E9F8-C07A-45FD-B841-0870AB537AB0}" presName="parenttextcomposite" presStyleCnt="0"/>
      <dgm:spPr/>
    </dgm:pt>
    <dgm:pt modelId="{B3C3D6EC-55E8-48CF-B147-7D1806060A18}" type="pres">
      <dgm:prSet presAssocID="{E982E9F8-C07A-45FD-B841-0870AB537AB0}" presName="parenttext" presStyleLbl="revTx" presStyleIdx="0" presStyleCnt="4">
        <dgm:presLayoutVars>
          <dgm:chMax/>
          <dgm:chPref val="2"/>
          <dgm:bulletEnabled val="1"/>
        </dgm:presLayoutVars>
      </dgm:prSet>
      <dgm:spPr/>
      <dgm:t>
        <a:bodyPr/>
        <a:lstStyle/>
        <a:p>
          <a:endParaRPr lang="fr-FR"/>
        </a:p>
      </dgm:t>
    </dgm:pt>
    <dgm:pt modelId="{41F55F8A-6FA3-483C-B554-346584A7BBC7}" type="pres">
      <dgm:prSet presAssocID="{E982E9F8-C07A-45FD-B841-0870AB537AB0}" presName="parallelogramComposite" presStyleCnt="0"/>
      <dgm:spPr/>
    </dgm:pt>
    <dgm:pt modelId="{898F8257-9B24-4F21-88B1-FEC583FB7186}" type="pres">
      <dgm:prSet presAssocID="{E982E9F8-C07A-45FD-B841-0870AB537AB0}" presName="parallelogram1" presStyleLbl="alignNode1" presStyleIdx="0" presStyleCnt="28"/>
      <dgm:spPr/>
    </dgm:pt>
    <dgm:pt modelId="{A87929ED-A093-4205-9FCA-9A8B4AD1A7A8}" type="pres">
      <dgm:prSet presAssocID="{E982E9F8-C07A-45FD-B841-0870AB537AB0}" presName="parallelogram2" presStyleLbl="alignNode1" presStyleIdx="1" presStyleCnt="28"/>
      <dgm:spPr/>
    </dgm:pt>
    <dgm:pt modelId="{EA4D226F-F55C-4F61-B506-D0909C112E3F}" type="pres">
      <dgm:prSet presAssocID="{E982E9F8-C07A-45FD-B841-0870AB537AB0}" presName="parallelogram3" presStyleLbl="alignNode1" presStyleIdx="2" presStyleCnt="28"/>
      <dgm:spPr/>
    </dgm:pt>
    <dgm:pt modelId="{C01D5281-915E-4554-A098-403EA6FFED9E}" type="pres">
      <dgm:prSet presAssocID="{E982E9F8-C07A-45FD-B841-0870AB537AB0}" presName="parallelogram4" presStyleLbl="alignNode1" presStyleIdx="3" presStyleCnt="28"/>
      <dgm:spPr/>
    </dgm:pt>
    <dgm:pt modelId="{47B3D2B0-9193-473D-ACA0-AF8E5F331E79}" type="pres">
      <dgm:prSet presAssocID="{E982E9F8-C07A-45FD-B841-0870AB537AB0}" presName="parallelogram5" presStyleLbl="alignNode1" presStyleIdx="4" presStyleCnt="28"/>
      <dgm:spPr/>
    </dgm:pt>
    <dgm:pt modelId="{04230E20-F852-4AB5-BD28-B6AEC308D3AF}" type="pres">
      <dgm:prSet presAssocID="{E982E9F8-C07A-45FD-B841-0870AB537AB0}" presName="parallelogram6" presStyleLbl="alignNode1" presStyleIdx="5" presStyleCnt="28"/>
      <dgm:spPr/>
    </dgm:pt>
    <dgm:pt modelId="{BC8CF418-A630-4811-918C-1FFE2B0F6179}" type="pres">
      <dgm:prSet presAssocID="{E982E9F8-C07A-45FD-B841-0870AB537AB0}" presName="parallelogram7" presStyleLbl="alignNode1" presStyleIdx="6" presStyleCnt="28"/>
      <dgm:spPr/>
    </dgm:pt>
    <dgm:pt modelId="{9BC7E60D-8B3B-489B-9F40-A9D712DA18DD}" type="pres">
      <dgm:prSet presAssocID="{21FBCDBC-BD1E-42C0-AA14-363151D47C60}" presName="sibTrans" presStyleCnt="0"/>
      <dgm:spPr/>
    </dgm:pt>
    <dgm:pt modelId="{778BC471-4B8E-482B-A57F-55CE2BEC6876}" type="pres">
      <dgm:prSet presAssocID="{E71DD9DD-247A-4CF4-8358-A7B285C993F6}" presName="parenttextcomposite" presStyleCnt="0"/>
      <dgm:spPr/>
    </dgm:pt>
    <dgm:pt modelId="{8970D503-A6A2-4E60-8BF7-ABDDE7529353}" type="pres">
      <dgm:prSet presAssocID="{E71DD9DD-247A-4CF4-8358-A7B285C993F6}" presName="parenttext" presStyleLbl="revTx" presStyleIdx="1" presStyleCnt="4">
        <dgm:presLayoutVars>
          <dgm:chMax/>
          <dgm:chPref val="2"/>
          <dgm:bulletEnabled val="1"/>
        </dgm:presLayoutVars>
      </dgm:prSet>
      <dgm:spPr/>
      <dgm:t>
        <a:bodyPr/>
        <a:lstStyle/>
        <a:p>
          <a:endParaRPr lang="fr-FR"/>
        </a:p>
      </dgm:t>
    </dgm:pt>
    <dgm:pt modelId="{34D21029-3ABD-43D2-85B6-F984AE2944DC}" type="pres">
      <dgm:prSet presAssocID="{E71DD9DD-247A-4CF4-8358-A7B285C993F6}" presName="parallelogramComposite" presStyleCnt="0"/>
      <dgm:spPr/>
    </dgm:pt>
    <dgm:pt modelId="{C6D629BB-BF1B-4FC9-BCDF-CB088900D945}" type="pres">
      <dgm:prSet presAssocID="{E71DD9DD-247A-4CF4-8358-A7B285C993F6}" presName="parallelogram1" presStyleLbl="alignNode1" presStyleIdx="7" presStyleCnt="28"/>
      <dgm:spPr/>
    </dgm:pt>
    <dgm:pt modelId="{2614D5C4-0302-4F77-B8B4-9F8B69D0ED23}" type="pres">
      <dgm:prSet presAssocID="{E71DD9DD-247A-4CF4-8358-A7B285C993F6}" presName="parallelogram2" presStyleLbl="alignNode1" presStyleIdx="8" presStyleCnt="28"/>
      <dgm:spPr/>
    </dgm:pt>
    <dgm:pt modelId="{79FF8C24-C337-46BA-B54A-FDC823A3F1AA}" type="pres">
      <dgm:prSet presAssocID="{E71DD9DD-247A-4CF4-8358-A7B285C993F6}" presName="parallelogram3" presStyleLbl="alignNode1" presStyleIdx="9" presStyleCnt="28"/>
      <dgm:spPr/>
    </dgm:pt>
    <dgm:pt modelId="{0B28E636-897A-4EDD-A968-18DD45AD456B}" type="pres">
      <dgm:prSet presAssocID="{E71DD9DD-247A-4CF4-8358-A7B285C993F6}" presName="parallelogram4" presStyleLbl="alignNode1" presStyleIdx="10" presStyleCnt="28"/>
      <dgm:spPr/>
    </dgm:pt>
    <dgm:pt modelId="{05CD79EE-B894-493C-B185-F8EAA217AD0E}" type="pres">
      <dgm:prSet presAssocID="{E71DD9DD-247A-4CF4-8358-A7B285C993F6}" presName="parallelogram5" presStyleLbl="alignNode1" presStyleIdx="11" presStyleCnt="28"/>
      <dgm:spPr/>
    </dgm:pt>
    <dgm:pt modelId="{501BEF22-587B-4861-87F4-777275DAE9DC}" type="pres">
      <dgm:prSet presAssocID="{E71DD9DD-247A-4CF4-8358-A7B285C993F6}" presName="parallelogram6" presStyleLbl="alignNode1" presStyleIdx="12" presStyleCnt="28"/>
      <dgm:spPr/>
    </dgm:pt>
    <dgm:pt modelId="{AC731CD0-4A41-436C-8656-696946EFB4B9}" type="pres">
      <dgm:prSet presAssocID="{E71DD9DD-247A-4CF4-8358-A7B285C993F6}" presName="parallelogram7" presStyleLbl="alignNode1" presStyleIdx="13" presStyleCnt="28"/>
      <dgm:spPr/>
    </dgm:pt>
    <dgm:pt modelId="{53A998B9-2DDD-40A9-9556-F9EAAAB1A38F}" type="pres">
      <dgm:prSet presAssocID="{B17C7C06-949F-40A1-AE72-ACCE2B9DCE83}" presName="sibTrans" presStyleCnt="0"/>
      <dgm:spPr/>
    </dgm:pt>
    <dgm:pt modelId="{E6192633-4377-46F0-982A-33E58A03BEB6}" type="pres">
      <dgm:prSet presAssocID="{A2A0D114-3CE7-4844-8414-296AA572D76E}" presName="parenttextcomposite" presStyleCnt="0"/>
      <dgm:spPr/>
    </dgm:pt>
    <dgm:pt modelId="{737DE516-EF5F-4D26-A7F4-9CA4CC92B8D3}" type="pres">
      <dgm:prSet presAssocID="{A2A0D114-3CE7-4844-8414-296AA572D76E}" presName="parenttext" presStyleLbl="revTx" presStyleIdx="2" presStyleCnt="4">
        <dgm:presLayoutVars>
          <dgm:chMax/>
          <dgm:chPref val="2"/>
          <dgm:bulletEnabled val="1"/>
        </dgm:presLayoutVars>
      </dgm:prSet>
      <dgm:spPr/>
      <dgm:t>
        <a:bodyPr/>
        <a:lstStyle/>
        <a:p>
          <a:endParaRPr lang="fr-FR"/>
        </a:p>
      </dgm:t>
    </dgm:pt>
    <dgm:pt modelId="{705B1E31-B35B-4E0D-9671-7058163864B1}" type="pres">
      <dgm:prSet presAssocID="{A2A0D114-3CE7-4844-8414-296AA572D76E}" presName="parallelogramComposite" presStyleCnt="0"/>
      <dgm:spPr/>
    </dgm:pt>
    <dgm:pt modelId="{83B42931-A5D8-47F9-AD4D-A4133A455ECE}" type="pres">
      <dgm:prSet presAssocID="{A2A0D114-3CE7-4844-8414-296AA572D76E}" presName="parallelogram1" presStyleLbl="alignNode1" presStyleIdx="14" presStyleCnt="28"/>
      <dgm:spPr/>
    </dgm:pt>
    <dgm:pt modelId="{F5D31B08-EF3F-4AD7-A39E-F42A1F6987BF}" type="pres">
      <dgm:prSet presAssocID="{A2A0D114-3CE7-4844-8414-296AA572D76E}" presName="parallelogram2" presStyleLbl="alignNode1" presStyleIdx="15" presStyleCnt="28"/>
      <dgm:spPr/>
    </dgm:pt>
    <dgm:pt modelId="{96756B0B-6703-407B-B28C-5CEE85415179}" type="pres">
      <dgm:prSet presAssocID="{A2A0D114-3CE7-4844-8414-296AA572D76E}" presName="parallelogram3" presStyleLbl="alignNode1" presStyleIdx="16" presStyleCnt="28"/>
      <dgm:spPr/>
    </dgm:pt>
    <dgm:pt modelId="{921DEFEF-2796-4826-B57D-51A09BCB40B1}" type="pres">
      <dgm:prSet presAssocID="{A2A0D114-3CE7-4844-8414-296AA572D76E}" presName="parallelogram4" presStyleLbl="alignNode1" presStyleIdx="17" presStyleCnt="28"/>
      <dgm:spPr/>
    </dgm:pt>
    <dgm:pt modelId="{5C5CD028-6DB1-403D-BAA8-57717467724C}" type="pres">
      <dgm:prSet presAssocID="{A2A0D114-3CE7-4844-8414-296AA572D76E}" presName="parallelogram5" presStyleLbl="alignNode1" presStyleIdx="18" presStyleCnt="28"/>
      <dgm:spPr/>
    </dgm:pt>
    <dgm:pt modelId="{CFAD37BC-80E8-476C-9FC9-BE881DD204AB}" type="pres">
      <dgm:prSet presAssocID="{A2A0D114-3CE7-4844-8414-296AA572D76E}" presName="parallelogram6" presStyleLbl="alignNode1" presStyleIdx="19" presStyleCnt="28"/>
      <dgm:spPr/>
    </dgm:pt>
    <dgm:pt modelId="{7ED79E64-871B-43D6-A506-7F75D5E13073}" type="pres">
      <dgm:prSet presAssocID="{A2A0D114-3CE7-4844-8414-296AA572D76E}" presName="parallelogram7" presStyleLbl="alignNode1" presStyleIdx="20" presStyleCnt="28"/>
      <dgm:spPr/>
    </dgm:pt>
    <dgm:pt modelId="{F4E297BA-E63E-470F-ACFF-77AC610CFA44}" type="pres">
      <dgm:prSet presAssocID="{83651401-F871-4F3E-B1F6-9856D0BE094A}" presName="sibTrans" presStyleCnt="0"/>
      <dgm:spPr/>
    </dgm:pt>
    <dgm:pt modelId="{6A81CD9B-6A5F-4483-8B3F-B73F539A1628}" type="pres">
      <dgm:prSet presAssocID="{C97C8A41-0518-4F4D-B581-6E566264D504}" presName="parenttextcomposite" presStyleCnt="0"/>
      <dgm:spPr/>
    </dgm:pt>
    <dgm:pt modelId="{4103F59E-8E0B-4229-A03B-FB47AD12FF60}" type="pres">
      <dgm:prSet presAssocID="{C97C8A41-0518-4F4D-B581-6E566264D504}" presName="parenttext" presStyleLbl="revTx" presStyleIdx="3" presStyleCnt="4">
        <dgm:presLayoutVars>
          <dgm:chMax/>
          <dgm:chPref val="2"/>
          <dgm:bulletEnabled val="1"/>
        </dgm:presLayoutVars>
      </dgm:prSet>
      <dgm:spPr/>
      <dgm:t>
        <a:bodyPr/>
        <a:lstStyle/>
        <a:p>
          <a:endParaRPr lang="fr-FR"/>
        </a:p>
      </dgm:t>
    </dgm:pt>
    <dgm:pt modelId="{D37AF562-59C1-4E77-BFC3-87AAA5B20762}" type="pres">
      <dgm:prSet presAssocID="{C97C8A41-0518-4F4D-B581-6E566264D504}" presName="parallelogramComposite" presStyleCnt="0"/>
      <dgm:spPr/>
    </dgm:pt>
    <dgm:pt modelId="{5B58A314-B266-45FC-92F1-0CF87A6C9AC9}" type="pres">
      <dgm:prSet presAssocID="{C97C8A41-0518-4F4D-B581-6E566264D504}" presName="parallelogram1" presStyleLbl="alignNode1" presStyleIdx="21" presStyleCnt="28"/>
      <dgm:spPr/>
    </dgm:pt>
    <dgm:pt modelId="{28808B85-FB4B-4EF9-ADCA-D72079C5AE35}" type="pres">
      <dgm:prSet presAssocID="{C97C8A41-0518-4F4D-B581-6E566264D504}" presName="parallelogram2" presStyleLbl="alignNode1" presStyleIdx="22" presStyleCnt="28"/>
      <dgm:spPr/>
    </dgm:pt>
    <dgm:pt modelId="{2D2262A1-BC26-4B78-A893-7FB4D54545A2}" type="pres">
      <dgm:prSet presAssocID="{C97C8A41-0518-4F4D-B581-6E566264D504}" presName="parallelogram3" presStyleLbl="alignNode1" presStyleIdx="23" presStyleCnt="28"/>
      <dgm:spPr/>
    </dgm:pt>
    <dgm:pt modelId="{EB94D0EE-A69A-4F30-9889-55B2F35909D3}" type="pres">
      <dgm:prSet presAssocID="{C97C8A41-0518-4F4D-B581-6E566264D504}" presName="parallelogram4" presStyleLbl="alignNode1" presStyleIdx="24" presStyleCnt="28"/>
      <dgm:spPr/>
    </dgm:pt>
    <dgm:pt modelId="{E96DE66C-FB2B-462F-9755-53BDF375C9AE}" type="pres">
      <dgm:prSet presAssocID="{C97C8A41-0518-4F4D-B581-6E566264D504}" presName="parallelogram5" presStyleLbl="alignNode1" presStyleIdx="25" presStyleCnt="28"/>
      <dgm:spPr/>
    </dgm:pt>
    <dgm:pt modelId="{F83899FC-F72D-4176-9F09-FA06D0188D57}" type="pres">
      <dgm:prSet presAssocID="{C97C8A41-0518-4F4D-B581-6E566264D504}" presName="parallelogram6" presStyleLbl="alignNode1" presStyleIdx="26" presStyleCnt="28"/>
      <dgm:spPr/>
    </dgm:pt>
    <dgm:pt modelId="{C02CB18C-DD48-4496-8B3B-BACAE2F6F5C4}" type="pres">
      <dgm:prSet presAssocID="{C97C8A41-0518-4F4D-B581-6E566264D504}" presName="parallelogram7" presStyleLbl="alignNode1" presStyleIdx="27" presStyleCnt="28"/>
      <dgm:spPr/>
    </dgm:pt>
  </dgm:ptLst>
  <dgm:cxnLst>
    <dgm:cxn modelId="{9F20653A-40F2-44A9-9109-736F24FBDEFF}" srcId="{4E0DD793-FFCE-4594-B515-25874E2F2119}" destId="{C97C8A41-0518-4F4D-B581-6E566264D504}" srcOrd="3" destOrd="0" parTransId="{6A350245-FEA0-4914-B7FD-7E756A27734B}" sibTransId="{6A192F93-FC47-4244-8AE6-B5153960D9D8}"/>
    <dgm:cxn modelId="{2DF15C33-DDC7-4112-814E-04FFA32D0550}" type="presOf" srcId="{4E0DD793-FFCE-4594-B515-25874E2F2119}" destId="{D83D18F3-118C-4D7C-9A85-84424A89114B}" srcOrd="0" destOrd="0" presId="urn:microsoft.com/office/officeart/2008/layout/VerticalAccentList"/>
    <dgm:cxn modelId="{1F94B60B-8126-4C12-8822-E00C1D452214}" srcId="{4E0DD793-FFCE-4594-B515-25874E2F2119}" destId="{E982E9F8-C07A-45FD-B841-0870AB537AB0}" srcOrd="0" destOrd="0" parTransId="{8B1B3D57-49EC-42EC-A084-FEBAE2098E14}" sibTransId="{21FBCDBC-BD1E-42C0-AA14-363151D47C60}"/>
    <dgm:cxn modelId="{FBE7C614-7ECB-474E-84ED-AF2CB16859FD}" type="presOf" srcId="{A2A0D114-3CE7-4844-8414-296AA572D76E}" destId="{737DE516-EF5F-4D26-A7F4-9CA4CC92B8D3}" srcOrd="0" destOrd="0" presId="urn:microsoft.com/office/officeart/2008/layout/VerticalAccentList"/>
    <dgm:cxn modelId="{CF377399-E4BB-441C-8F52-78BDC8A2EC4A}" type="presOf" srcId="{E982E9F8-C07A-45FD-B841-0870AB537AB0}" destId="{B3C3D6EC-55E8-48CF-B147-7D1806060A18}" srcOrd="0" destOrd="0" presId="urn:microsoft.com/office/officeart/2008/layout/VerticalAccentList"/>
    <dgm:cxn modelId="{C66E0C5C-7BCD-4577-B887-D369C9F73AED}" type="presOf" srcId="{E71DD9DD-247A-4CF4-8358-A7B285C993F6}" destId="{8970D503-A6A2-4E60-8BF7-ABDDE7529353}" srcOrd="0" destOrd="0" presId="urn:microsoft.com/office/officeart/2008/layout/VerticalAccentList"/>
    <dgm:cxn modelId="{093F91F7-832C-49DB-9F3C-276FBD81A829}" srcId="{4E0DD793-FFCE-4594-B515-25874E2F2119}" destId="{E71DD9DD-247A-4CF4-8358-A7B285C993F6}" srcOrd="1" destOrd="0" parTransId="{46420808-C13B-479E-97A2-BC3789AF0013}" sibTransId="{B17C7C06-949F-40A1-AE72-ACCE2B9DCE83}"/>
    <dgm:cxn modelId="{A250D109-D84C-451F-8AE2-FA8DD3E707BE}" srcId="{4E0DD793-FFCE-4594-B515-25874E2F2119}" destId="{A2A0D114-3CE7-4844-8414-296AA572D76E}" srcOrd="2" destOrd="0" parTransId="{00777798-7E25-4826-8EB5-CF9C417EEC26}" sibTransId="{83651401-F871-4F3E-B1F6-9856D0BE094A}"/>
    <dgm:cxn modelId="{9FE00F4E-CFC0-4A98-8FC6-81F9E3FEAA40}" type="presOf" srcId="{C97C8A41-0518-4F4D-B581-6E566264D504}" destId="{4103F59E-8E0B-4229-A03B-FB47AD12FF60}" srcOrd="0" destOrd="0" presId="urn:microsoft.com/office/officeart/2008/layout/VerticalAccentList"/>
    <dgm:cxn modelId="{C6681713-3759-447E-A1A2-E04A6E594B99}" type="presParOf" srcId="{D83D18F3-118C-4D7C-9A85-84424A89114B}" destId="{A38ECC21-BC7C-4815-818B-B0D2B1B55925}" srcOrd="0" destOrd="0" presId="urn:microsoft.com/office/officeart/2008/layout/VerticalAccentList"/>
    <dgm:cxn modelId="{B565CCC0-BC6A-4C10-A291-8FA806E9A017}" type="presParOf" srcId="{A38ECC21-BC7C-4815-818B-B0D2B1B55925}" destId="{B3C3D6EC-55E8-48CF-B147-7D1806060A18}" srcOrd="0" destOrd="0" presId="urn:microsoft.com/office/officeart/2008/layout/VerticalAccentList"/>
    <dgm:cxn modelId="{B9BE5B69-AB95-4A3C-8D2D-1476BF987BE9}" type="presParOf" srcId="{D83D18F3-118C-4D7C-9A85-84424A89114B}" destId="{41F55F8A-6FA3-483C-B554-346584A7BBC7}" srcOrd="1" destOrd="0" presId="urn:microsoft.com/office/officeart/2008/layout/VerticalAccentList"/>
    <dgm:cxn modelId="{27123657-7C5A-46DF-8234-4D542E951F88}" type="presParOf" srcId="{41F55F8A-6FA3-483C-B554-346584A7BBC7}" destId="{898F8257-9B24-4F21-88B1-FEC583FB7186}" srcOrd="0" destOrd="0" presId="urn:microsoft.com/office/officeart/2008/layout/VerticalAccentList"/>
    <dgm:cxn modelId="{1D85CC81-74CF-4185-8565-9906A2C6B764}" type="presParOf" srcId="{41F55F8A-6FA3-483C-B554-346584A7BBC7}" destId="{A87929ED-A093-4205-9FCA-9A8B4AD1A7A8}" srcOrd="1" destOrd="0" presId="urn:microsoft.com/office/officeart/2008/layout/VerticalAccentList"/>
    <dgm:cxn modelId="{5F4979B5-02B1-4B18-8A5A-69E3441404B6}" type="presParOf" srcId="{41F55F8A-6FA3-483C-B554-346584A7BBC7}" destId="{EA4D226F-F55C-4F61-B506-D0909C112E3F}" srcOrd="2" destOrd="0" presId="urn:microsoft.com/office/officeart/2008/layout/VerticalAccentList"/>
    <dgm:cxn modelId="{23D29BC6-51DC-4CC2-B42C-0D987B1746FF}" type="presParOf" srcId="{41F55F8A-6FA3-483C-B554-346584A7BBC7}" destId="{C01D5281-915E-4554-A098-403EA6FFED9E}" srcOrd="3" destOrd="0" presId="urn:microsoft.com/office/officeart/2008/layout/VerticalAccentList"/>
    <dgm:cxn modelId="{6B88BB4E-FAD9-4D32-BA8C-36143D174F43}" type="presParOf" srcId="{41F55F8A-6FA3-483C-B554-346584A7BBC7}" destId="{47B3D2B0-9193-473D-ACA0-AF8E5F331E79}" srcOrd="4" destOrd="0" presId="urn:microsoft.com/office/officeart/2008/layout/VerticalAccentList"/>
    <dgm:cxn modelId="{450B5D57-DB3E-4019-9290-B9018E715176}" type="presParOf" srcId="{41F55F8A-6FA3-483C-B554-346584A7BBC7}" destId="{04230E20-F852-4AB5-BD28-B6AEC308D3AF}" srcOrd="5" destOrd="0" presId="urn:microsoft.com/office/officeart/2008/layout/VerticalAccentList"/>
    <dgm:cxn modelId="{9CA410FD-1E1E-4F5F-AC70-1B7C0F60B1D9}" type="presParOf" srcId="{41F55F8A-6FA3-483C-B554-346584A7BBC7}" destId="{BC8CF418-A630-4811-918C-1FFE2B0F6179}" srcOrd="6" destOrd="0" presId="urn:microsoft.com/office/officeart/2008/layout/VerticalAccentList"/>
    <dgm:cxn modelId="{B1894AFB-1532-4217-8EEC-08A4C31F62C1}" type="presParOf" srcId="{D83D18F3-118C-4D7C-9A85-84424A89114B}" destId="{9BC7E60D-8B3B-489B-9F40-A9D712DA18DD}" srcOrd="2" destOrd="0" presId="urn:microsoft.com/office/officeart/2008/layout/VerticalAccentList"/>
    <dgm:cxn modelId="{4646C479-D448-4E29-ADFB-C03A35763F26}" type="presParOf" srcId="{D83D18F3-118C-4D7C-9A85-84424A89114B}" destId="{778BC471-4B8E-482B-A57F-55CE2BEC6876}" srcOrd="3" destOrd="0" presId="urn:microsoft.com/office/officeart/2008/layout/VerticalAccentList"/>
    <dgm:cxn modelId="{DBB4ABC4-A263-40CB-9517-67643B65F4C7}" type="presParOf" srcId="{778BC471-4B8E-482B-A57F-55CE2BEC6876}" destId="{8970D503-A6A2-4E60-8BF7-ABDDE7529353}" srcOrd="0" destOrd="0" presId="urn:microsoft.com/office/officeart/2008/layout/VerticalAccentList"/>
    <dgm:cxn modelId="{A82C9FFE-12A8-4D50-83C4-3AE853360AC3}" type="presParOf" srcId="{D83D18F3-118C-4D7C-9A85-84424A89114B}" destId="{34D21029-3ABD-43D2-85B6-F984AE2944DC}" srcOrd="4" destOrd="0" presId="urn:microsoft.com/office/officeart/2008/layout/VerticalAccentList"/>
    <dgm:cxn modelId="{23398B67-B3A0-408F-8E3E-B79B11E8DC14}" type="presParOf" srcId="{34D21029-3ABD-43D2-85B6-F984AE2944DC}" destId="{C6D629BB-BF1B-4FC9-BCDF-CB088900D945}" srcOrd="0" destOrd="0" presId="urn:microsoft.com/office/officeart/2008/layout/VerticalAccentList"/>
    <dgm:cxn modelId="{D12BCF16-12E1-4B6B-AF15-9DEB77DD3EA7}" type="presParOf" srcId="{34D21029-3ABD-43D2-85B6-F984AE2944DC}" destId="{2614D5C4-0302-4F77-B8B4-9F8B69D0ED23}" srcOrd="1" destOrd="0" presId="urn:microsoft.com/office/officeart/2008/layout/VerticalAccentList"/>
    <dgm:cxn modelId="{8685F609-D70D-41CF-91C1-D30687939D0E}" type="presParOf" srcId="{34D21029-3ABD-43D2-85B6-F984AE2944DC}" destId="{79FF8C24-C337-46BA-B54A-FDC823A3F1AA}" srcOrd="2" destOrd="0" presId="urn:microsoft.com/office/officeart/2008/layout/VerticalAccentList"/>
    <dgm:cxn modelId="{948C3F25-09AE-41B7-9E0A-0EA7B1916DB0}" type="presParOf" srcId="{34D21029-3ABD-43D2-85B6-F984AE2944DC}" destId="{0B28E636-897A-4EDD-A968-18DD45AD456B}" srcOrd="3" destOrd="0" presId="urn:microsoft.com/office/officeart/2008/layout/VerticalAccentList"/>
    <dgm:cxn modelId="{519CADBA-B1C2-4AFD-A527-6D8C5954DF8F}" type="presParOf" srcId="{34D21029-3ABD-43D2-85B6-F984AE2944DC}" destId="{05CD79EE-B894-493C-B185-F8EAA217AD0E}" srcOrd="4" destOrd="0" presId="urn:microsoft.com/office/officeart/2008/layout/VerticalAccentList"/>
    <dgm:cxn modelId="{BADC46EC-615C-4C2E-A4EE-C14768A78CEA}" type="presParOf" srcId="{34D21029-3ABD-43D2-85B6-F984AE2944DC}" destId="{501BEF22-587B-4861-87F4-777275DAE9DC}" srcOrd="5" destOrd="0" presId="urn:microsoft.com/office/officeart/2008/layout/VerticalAccentList"/>
    <dgm:cxn modelId="{1A662341-7A9C-4B49-B6F4-855D906097F7}" type="presParOf" srcId="{34D21029-3ABD-43D2-85B6-F984AE2944DC}" destId="{AC731CD0-4A41-436C-8656-696946EFB4B9}" srcOrd="6" destOrd="0" presId="urn:microsoft.com/office/officeart/2008/layout/VerticalAccentList"/>
    <dgm:cxn modelId="{7F2FF4FC-E2A7-43A6-B2ED-06DA25DF928B}" type="presParOf" srcId="{D83D18F3-118C-4D7C-9A85-84424A89114B}" destId="{53A998B9-2DDD-40A9-9556-F9EAAAB1A38F}" srcOrd="5" destOrd="0" presId="urn:microsoft.com/office/officeart/2008/layout/VerticalAccentList"/>
    <dgm:cxn modelId="{3EFBB5DB-0BBE-4943-832C-B4D79D479803}" type="presParOf" srcId="{D83D18F3-118C-4D7C-9A85-84424A89114B}" destId="{E6192633-4377-46F0-982A-33E58A03BEB6}" srcOrd="6" destOrd="0" presId="urn:microsoft.com/office/officeart/2008/layout/VerticalAccentList"/>
    <dgm:cxn modelId="{C38A67EE-6AD3-4594-82B4-97C76A220670}" type="presParOf" srcId="{E6192633-4377-46F0-982A-33E58A03BEB6}" destId="{737DE516-EF5F-4D26-A7F4-9CA4CC92B8D3}" srcOrd="0" destOrd="0" presId="urn:microsoft.com/office/officeart/2008/layout/VerticalAccentList"/>
    <dgm:cxn modelId="{3A13B3A6-1D19-4510-A6E4-7466ED1268B2}" type="presParOf" srcId="{D83D18F3-118C-4D7C-9A85-84424A89114B}" destId="{705B1E31-B35B-4E0D-9671-7058163864B1}" srcOrd="7" destOrd="0" presId="urn:microsoft.com/office/officeart/2008/layout/VerticalAccentList"/>
    <dgm:cxn modelId="{9618524D-4211-4E29-B108-94BD4695B5BD}" type="presParOf" srcId="{705B1E31-B35B-4E0D-9671-7058163864B1}" destId="{83B42931-A5D8-47F9-AD4D-A4133A455ECE}" srcOrd="0" destOrd="0" presId="urn:microsoft.com/office/officeart/2008/layout/VerticalAccentList"/>
    <dgm:cxn modelId="{F0D91CF8-F187-4969-BF45-B884D994A992}" type="presParOf" srcId="{705B1E31-B35B-4E0D-9671-7058163864B1}" destId="{F5D31B08-EF3F-4AD7-A39E-F42A1F6987BF}" srcOrd="1" destOrd="0" presId="urn:microsoft.com/office/officeart/2008/layout/VerticalAccentList"/>
    <dgm:cxn modelId="{2003E8CF-8F1A-408F-8B9A-18EC203DEED6}" type="presParOf" srcId="{705B1E31-B35B-4E0D-9671-7058163864B1}" destId="{96756B0B-6703-407B-B28C-5CEE85415179}" srcOrd="2" destOrd="0" presId="urn:microsoft.com/office/officeart/2008/layout/VerticalAccentList"/>
    <dgm:cxn modelId="{25F6F69D-49F9-49A7-A071-62D2586C65B2}" type="presParOf" srcId="{705B1E31-B35B-4E0D-9671-7058163864B1}" destId="{921DEFEF-2796-4826-B57D-51A09BCB40B1}" srcOrd="3" destOrd="0" presId="urn:microsoft.com/office/officeart/2008/layout/VerticalAccentList"/>
    <dgm:cxn modelId="{FA0FC79F-D623-499C-9185-B08A970D165A}" type="presParOf" srcId="{705B1E31-B35B-4E0D-9671-7058163864B1}" destId="{5C5CD028-6DB1-403D-BAA8-57717467724C}" srcOrd="4" destOrd="0" presId="urn:microsoft.com/office/officeart/2008/layout/VerticalAccentList"/>
    <dgm:cxn modelId="{CA2C67FF-A2BC-4163-AD7E-4D1320587321}" type="presParOf" srcId="{705B1E31-B35B-4E0D-9671-7058163864B1}" destId="{CFAD37BC-80E8-476C-9FC9-BE881DD204AB}" srcOrd="5" destOrd="0" presId="urn:microsoft.com/office/officeart/2008/layout/VerticalAccentList"/>
    <dgm:cxn modelId="{E3ABBCAC-61A7-427F-9411-0EAE1DD47CD0}" type="presParOf" srcId="{705B1E31-B35B-4E0D-9671-7058163864B1}" destId="{7ED79E64-871B-43D6-A506-7F75D5E13073}" srcOrd="6" destOrd="0" presId="urn:microsoft.com/office/officeart/2008/layout/VerticalAccentList"/>
    <dgm:cxn modelId="{4C3C4439-B6EC-4DEE-906B-83AD49A06BC5}" type="presParOf" srcId="{D83D18F3-118C-4D7C-9A85-84424A89114B}" destId="{F4E297BA-E63E-470F-ACFF-77AC610CFA44}" srcOrd="8" destOrd="0" presId="urn:microsoft.com/office/officeart/2008/layout/VerticalAccentList"/>
    <dgm:cxn modelId="{53F89ADA-788F-49FC-AC83-8DD668E17929}" type="presParOf" srcId="{D83D18F3-118C-4D7C-9A85-84424A89114B}" destId="{6A81CD9B-6A5F-4483-8B3F-B73F539A1628}" srcOrd="9" destOrd="0" presId="urn:microsoft.com/office/officeart/2008/layout/VerticalAccentList"/>
    <dgm:cxn modelId="{516FE414-9576-4DA0-83DF-FD4ABFB39641}" type="presParOf" srcId="{6A81CD9B-6A5F-4483-8B3F-B73F539A1628}" destId="{4103F59E-8E0B-4229-A03B-FB47AD12FF60}" srcOrd="0" destOrd="0" presId="urn:microsoft.com/office/officeart/2008/layout/VerticalAccentList"/>
    <dgm:cxn modelId="{A0B053E9-64DF-4129-8A55-1598A4C321FF}" type="presParOf" srcId="{D83D18F3-118C-4D7C-9A85-84424A89114B}" destId="{D37AF562-59C1-4E77-BFC3-87AAA5B20762}" srcOrd="10" destOrd="0" presId="urn:microsoft.com/office/officeart/2008/layout/VerticalAccentList"/>
    <dgm:cxn modelId="{D410CDB2-0F8E-4453-8CE4-E876B0FFAD96}" type="presParOf" srcId="{D37AF562-59C1-4E77-BFC3-87AAA5B20762}" destId="{5B58A314-B266-45FC-92F1-0CF87A6C9AC9}" srcOrd="0" destOrd="0" presId="urn:microsoft.com/office/officeart/2008/layout/VerticalAccentList"/>
    <dgm:cxn modelId="{0B4D47AF-19A6-49BB-9801-BBE4D4123922}" type="presParOf" srcId="{D37AF562-59C1-4E77-BFC3-87AAA5B20762}" destId="{28808B85-FB4B-4EF9-ADCA-D72079C5AE35}" srcOrd="1" destOrd="0" presId="urn:microsoft.com/office/officeart/2008/layout/VerticalAccentList"/>
    <dgm:cxn modelId="{8174071A-9FD7-483A-9131-9FB223B4CDDA}" type="presParOf" srcId="{D37AF562-59C1-4E77-BFC3-87AAA5B20762}" destId="{2D2262A1-BC26-4B78-A893-7FB4D54545A2}" srcOrd="2" destOrd="0" presId="urn:microsoft.com/office/officeart/2008/layout/VerticalAccentList"/>
    <dgm:cxn modelId="{8B1B5C66-F407-4EB3-A8BD-D28E52E194EB}" type="presParOf" srcId="{D37AF562-59C1-4E77-BFC3-87AAA5B20762}" destId="{EB94D0EE-A69A-4F30-9889-55B2F35909D3}" srcOrd="3" destOrd="0" presId="urn:microsoft.com/office/officeart/2008/layout/VerticalAccentList"/>
    <dgm:cxn modelId="{3968016C-A347-46D9-9D09-10E67DA7945E}" type="presParOf" srcId="{D37AF562-59C1-4E77-BFC3-87AAA5B20762}" destId="{E96DE66C-FB2B-462F-9755-53BDF375C9AE}" srcOrd="4" destOrd="0" presId="urn:microsoft.com/office/officeart/2008/layout/VerticalAccentList"/>
    <dgm:cxn modelId="{B9FFDADC-9C95-44D2-8F84-463F9C2E59CE}" type="presParOf" srcId="{D37AF562-59C1-4E77-BFC3-87AAA5B20762}" destId="{F83899FC-F72D-4176-9F09-FA06D0188D57}" srcOrd="5" destOrd="0" presId="urn:microsoft.com/office/officeart/2008/layout/VerticalAccentList"/>
    <dgm:cxn modelId="{FA6FF0C3-A2A8-474B-9C95-0D7AA990DEA3}" type="presParOf" srcId="{D37AF562-59C1-4E77-BFC3-87AAA5B20762}" destId="{C02CB18C-DD48-4496-8B3B-BACAE2F6F5C4}" srcOrd="6" destOrd="0" presId="urn:microsoft.com/office/officeart/2008/layout/Vertical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FFF613-BD9F-40EB-A125-16FAF849B4C4}"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fr-FR"/>
        </a:p>
      </dgm:t>
    </dgm:pt>
    <dgm:pt modelId="{CCC0F9C1-3506-4996-9AE2-29A7689A4CF1}">
      <dgm:prSet phldrT="[Texte]"/>
      <dgm:spPr/>
      <dgm:t>
        <a:bodyPr/>
        <a:lstStyle/>
        <a:p>
          <a:r>
            <a:rPr lang="en-US" b="1" i="0" dirty="0" smtClean="0">
              <a:solidFill>
                <a:schemeClr val="tx1"/>
              </a:solidFill>
              <a:latin typeface="Arial" panose="020B0604020202020204" pitchFamily="34" charset="0"/>
              <a:cs typeface="Arial" panose="020B0604020202020204" pitchFamily="34" charset="0"/>
            </a:rPr>
            <a:t>Table, index et </a:t>
          </a:r>
          <a:r>
            <a:rPr lang="en-US" b="1" i="0" dirty="0" err="1" smtClean="0">
              <a:solidFill>
                <a:schemeClr val="tx1"/>
              </a:solidFill>
              <a:latin typeface="Arial" panose="020B0604020202020204" pitchFamily="34" charset="0"/>
              <a:cs typeface="Arial" panose="020B0604020202020204" pitchFamily="34" charset="0"/>
            </a:rPr>
            <a:t>procédure</a:t>
          </a:r>
          <a:r>
            <a:rPr lang="en-US" b="1" i="0" dirty="0" smtClean="0">
              <a:solidFill>
                <a:schemeClr val="tx1"/>
              </a:solidFill>
              <a:latin typeface="Arial" panose="020B0604020202020204" pitchFamily="34" charset="0"/>
              <a:cs typeface="Arial" panose="020B0604020202020204" pitchFamily="34" charset="0"/>
            </a:rPr>
            <a:t> "In Memory"</a:t>
          </a:r>
          <a:endParaRPr lang="fr-FR" dirty="0">
            <a:solidFill>
              <a:schemeClr val="tx1"/>
            </a:solidFill>
            <a:latin typeface="Arial" panose="020B0604020202020204" pitchFamily="34" charset="0"/>
            <a:cs typeface="Arial" panose="020B0604020202020204" pitchFamily="34" charset="0"/>
          </a:endParaRPr>
        </a:p>
      </dgm:t>
    </dgm:pt>
    <dgm:pt modelId="{C15B536A-1724-4C3D-85C9-F733F6EBFDA5}" type="parTrans" cxnId="{23043717-9197-4917-8C35-5B0DE05A9D8F}">
      <dgm:prSet/>
      <dgm:spPr/>
      <dgm:t>
        <a:bodyPr/>
        <a:lstStyle/>
        <a:p>
          <a:endParaRPr lang="fr-FR"/>
        </a:p>
      </dgm:t>
    </dgm:pt>
    <dgm:pt modelId="{551AEAE5-2A77-4342-83BC-A6120C1DC06E}" type="sibTrans" cxnId="{23043717-9197-4917-8C35-5B0DE05A9D8F}">
      <dgm:prSet/>
      <dgm:spPr/>
      <dgm:t>
        <a:bodyPr/>
        <a:lstStyle/>
        <a:p>
          <a:endParaRPr lang="fr-FR"/>
        </a:p>
      </dgm:t>
    </dgm:pt>
    <dgm:pt modelId="{B7BA97FA-825E-4D04-88DE-7E35029EA15E}">
      <dgm:prSet phldrT="[Texte]"/>
      <dgm:spPr/>
      <dgm:t>
        <a:bodyPr/>
        <a:lstStyle/>
        <a:p>
          <a:r>
            <a:rPr lang="fr-FR" b="0" i="0" dirty="0" smtClean="0">
              <a:solidFill>
                <a:schemeClr val="tx1"/>
              </a:solidFill>
              <a:latin typeface="Arial" panose="020B0604020202020204" pitchFamily="34" charset="0"/>
              <a:cs typeface="Arial" panose="020B0604020202020204" pitchFamily="34" charset="0"/>
            </a:rPr>
            <a:t>SQL Server est doté d'un moteur "In Memory" depuis la version 2014. Les tables et index peuvent être totalement en mémoire </a:t>
          </a:r>
          <a:endParaRPr lang="fr-FR" dirty="0">
            <a:solidFill>
              <a:schemeClr val="tx1"/>
            </a:solidFill>
            <a:latin typeface="Arial" panose="020B0604020202020204" pitchFamily="34" charset="0"/>
            <a:cs typeface="Arial" panose="020B0604020202020204" pitchFamily="34" charset="0"/>
          </a:endParaRPr>
        </a:p>
      </dgm:t>
    </dgm:pt>
    <dgm:pt modelId="{64913F16-9DD8-4C76-A0A4-19D77E676031}" type="parTrans" cxnId="{ACDA00E6-5DEA-4CF4-B03E-C38AE4F374CB}">
      <dgm:prSet/>
      <dgm:spPr/>
      <dgm:t>
        <a:bodyPr/>
        <a:lstStyle/>
        <a:p>
          <a:endParaRPr lang="fr-FR"/>
        </a:p>
      </dgm:t>
    </dgm:pt>
    <dgm:pt modelId="{4B132F8C-6675-4551-86E7-1C2480EBBA92}" type="sibTrans" cxnId="{ACDA00E6-5DEA-4CF4-B03E-C38AE4F374CB}">
      <dgm:prSet/>
      <dgm:spPr/>
      <dgm:t>
        <a:bodyPr/>
        <a:lstStyle/>
        <a:p>
          <a:endParaRPr lang="fr-FR"/>
        </a:p>
      </dgm:t>
    </dgm:pt>
    <dgm:pt modelId="{30B50925-E6A9-4184-AA29-4C6DDE583EB0}">
      <dgm:prSet phldrT="[Texte]"/>
      <dgm:spPr/>
      <dgm:t>
        <a:bodyPr/>
        <a:lstStyle/>
        <a:p>
          <a:r>
            <a:rPr lang="fr-FR" b="1" i="0" dirty="0" smtClean="0">
              <a:solidFill>
                <a:schemeClr val="tx1"/>
              </a:solidFill>
              <a:latin typeface="Arial" panose="020B0604020202020204" pitchFamily="34" charset="0"/>
              <a:cs typeface="Arial" panose="020B0604020202020204" pitchFamily="34" charset="0"/>
            </a:rPr>
            <a:t>Données XML</a:t>
          </a:r>
          <a:endParaRPr lang="fr-FR" dirty="0">
            <a:solidFill>
              <a:schemeClr val="tx1"/>
            </a:solidFill>
            <a:latin typeface="Arial" panose="020B0604020202020204" pitchFamily="34" charset="0"/>
            <a:cs typeface="Arial" panose="020B0604020202020204" pitchFamily="34" charset="0"/>
          </a:endParaRPr>
        </a:p>
      </dgm:t>
    </dgm:pt>
    <dgm:pt modelId="{E7ED825F-AAF1-4D04-A671-84277C0AF9B4}" type="parTrans" cxnId="{7581C9AF-0AEA-442F-9E1D-2EA07819685C}">
      <dgm:prSet/>
      <dgm:spPr/>
      <dgm:t>
        <a:bodyPr/>
        <a:lstStyle/>
        <a:p>
          <a:endParaRPr lang="fr-FR"/>
        </a:p>
      </dgm:t>
    </dgm:pt>
    <dgm:pt modelId="{42C52F1F-1362-4D07-848E-37BDA42BC8A2}" type="sibTrans" cxnId="{7581C9AF-0AEA-442F-9E1D-2EA07819685C}">
      <dgm:prSet/>
      <dgm:spPr/>
      <dgm:t>
        <a:bodyPr/>
        <a:lstStyle/>
        <a:p>
          <a:endParaRPr lang="fr-FR"/>
        </a:p>
      </dgm:t>
    </dgm:pt>
    <dgm:pt modelId="{9A97A740-3CF9-420A-AC23-F063CEB15B80}">
      <dgm:prSet phldrT="[Texte]"/>
      <dgm:spPr/>
      <dgm:t>
        <a:bodyPr/>
        <a:lstStyle/>
        <a:p>
          <a:r>
            <a:rPr lang="fr-FR" b="1" i="0" dirty="0" smtClean="0">
              <a:solidFill>
                <a:schemeClr val="tx1"/>
              </a:solidFill>
              <a:latin typeface="Arial" panose="020B0604020202020204" pitchFamily="34" charset="0"/>
              <a:cs typeface="Arial" panose="020B0604020202020204" pitchFamily="34" charset="0"/>
            </a:rPr>
            <a:t>Système d'Information Géographique (SIG) intégré</a:t>
          </a:r>
          <a:endParaRPr lang="fr-FR" dirty="0">
            <a:solidFill>
              <a:schemeClr val="tx1"/>
            </a:solidFill>
            <a:latin typeface="Arial" panose="020B0604020202020204" pitchFamily="34" charset="0"/>
            <a:cs typeface="Arial" panose="020B0604020202020204" pitchFamily="34" charset="0"/>
          </a:endParaRPr>
        </a:p>
      </dgm:t>
    </dgm:pt>
    <dgm:pt modelId="{8BACF110-5F58-4982-803C-BAC1270CCF34}" type="parTrans" cxnId="{FA9EF8E9-1010-4C9A-91DF-E56B03586644}">
      <dgm:prSet/>
      <dgm:spPr/>
      <dgm:t>
        <a:bodyPr/>
        <a:lstStyle/>
        <a:p>
          <a:endParaRPr lang="fr-FR"/>
        </a:p>
      </dgm:t>
    </dgm:pt>
    <dgm:pt modelId="{D8CE4961-1958-45F5-9AEA-70251550246A}" type="sibTrans" cxnId="{FA9EF8E9-1010-4C9A-91DF-E56B03586644}">
      <dgm:prSet/>
      <dgm:spPr/>
      <dgm:t>
        <a:bodyPr/>
        <a:lstStyle/>
        <a:p>
          <a:endParaRPr lang="fr-FR"/>
        </a:p>
      </dgm:t>
    </dgm:pt>
    <dgm:pt modelId="{802D315F-8F8B-4102-BDEC-FA5B5A2BC7E5}">
      <dgm:prSet phldrT="[Texte]"/>
      <dgm:spPr/>
      <dgm:t>
        <a:bodyPr/>
        <a:lstStyle/>
        <a:p>
          <a:r>
            <a:rPr lang="fr-FR" b="1" i="0" dirty="0" smtClean="0">
              <a:solidFill>
                <a:schemeClr val="tx1"/>
              </a:solidFill>
              <a:latin typeface="Arial" panose="020B0604020202020204" pitchFamily="34" charset="0"/>
              <a:cs typeface="Arial" panose="020B0604020202020204" pitchFamily="34" charset="0"/>
            </a:rPr>
            <a:t>Stockage de fichiers électroniques : </a:t>
          </a:r>
          <a:r>
            <a:rPr lang="fr-FR" b="1" i="0" dirty="0" err="1" smtClean="0">
              <a:solidFill>
                <a:schemeClr val="tx1"/>
              </a:solidFill>
              <a:latin typeface="Arial" panose="020B0604020202020204" pitchFamily="34" charset="0"/>
              <a:cs typeface="Arial" panose="020B0604020202020204" pitchFamily="34" charset="0"/>
            </a:rPr>
            <a:t>FileStream</a:t>
          </a:r>
          <a:r>
            <a:rPr lang="fr-FR" b="1" i="0" dirty="0" smtClean="0">
              <a:solidFill>
                <a:schemeClr val="tx1"/>
              </a:solidFill>
              <a:latin typeface="Arial" panose="020B0604020202020204" pitchFamily="34" charset="0"/>
              <a:cs typeface="Arial" panose="020B0604020202020204" pitchFamily="34" charset="0"/>
            </a:rPr>
            <a:t> et </a:t>
          </a:r>
          <a:r>
            <a:rPr lang="fr-FR" b="1" i="0" dirty="0" err="1" smtClean="0">
              <a:solidFill>
                <a:schemeClr val="tx1"/>
              </a:solidFill>
              <a:latin typeface="Arial" panose="020B0604020202020204" pitchFamily="34" charset="0"/>
              <a:cs typeface="Arial" panose="020B0604020202020204" pitchFamily="34" charset="0"/>
            </a:rPr>
            <a:t>FileTable</a:t>
          </a:r>
          <a:endParaRPr lang="fr-FR" dirty="0">
            <a:solidFill>
              <a:schemeClr val="tx1"/>
            </a:solidFill>
            <a:latin typeface="Arial" panose="020B0604020202020204" pitchFamily="34" charset="0"/>
            <a:cs typeface="Arial" panose="020B0604020202020204" pitchFamily="34" charset="0"/>
          </a:endParaRPr>
        </a:p>
      </dgm:t>
    </dgm:pt>
    <dgm:pt modelId="{9EB210BE-4143-4F9E-9DB2-C8F84D8D44E2}" type="parTrans" cxnId="{0148458A-EE64-4EBB-BAA7-A45720BF9ED8}">
      <dgm:prSet/>
      <dgm:spPr/>
      <dgm:t>
        <a:bodyPr/>
        <a:lstStyle/>
        <a:p>
          <a:endParaRPr lang="fr-FR"/>
        </a:p>
      </dgm:t>
    </dgm:pt>
    <dgm:pt modelId="{2ED57182-E0A2-49B7-94A9-B301D3BD79B9}" type="sibTrans" cxnId="{0148458A-EE64-4EBB-BAA7-A45720BF9ED8}">
      <dgm:prSet/>
      <dgm:spPr/>
      <dgm:t>
        <a:bodyPr/>
        <a:lstStyle/>
        <a:p>
          <a:endParaRPr lang="fr-FR"/>
        </a:p>
      </dgm:t>
    </dgm:pt>
    <dgm:pt modelId="{BABDB626-6572-448B-A1C9-A9353DF3EA70}">
      <dgm:prSet phldrT="[Texte]"/>
      <dgm:spPr/>
      <dgm:t>
        <a:bodyPr/>
        <a:lstStyle/>
        <a:p>
          <a:r>
            <a:rPr lang="fr-FR" b="1" i="0" dirty="0" smtClean="0">
              <a:solidFill>
                <a:schemeClr val="tx1"/>
              </a:solidFill>
              <a:latin typeface="Arial" panose="020B0604020202020204" pitchFamily="34" charset="0"/>
              <a:cs typeface="Arial" panose="020B0604020202020204" pitchFamily="34" charset="0"/>
            </a:rPr>
            <a:t>Web Services</a:t>
          </a:r>
          <a:endParaRPr lang="fr-FR" dirty="0">
            <a:solidFill>
              <a:schemeClr val="tx1"/>
            </a:solidFill>
            <a:latin typeface="Arial" panose="020B0604020202020204" pitchFamily="34" charset="0"/>
            <a:cs typeface="Arial" panose="020B0604020202020204" pitchFamily="34" charset="0"/>
          </a:endParaRPr>
        </a:p>
      </dgm:t>
    </dgm:pt>
    <dgm:pt modelId="{8A9B07EC-6F1C-4DF2-B5CE-75CD66ED53A1}" type="parTrans" cxnId="{00E5F7A1-D13C-40FC-A6DC-86A85AB60FAD}">
      <dgm:prSet/>
      <dgm:spPr/>
      <dgm:t>
        <a:bodyPr/>
        <a:lstStyle/>
        <a:p>
          <a:endParaRPr lang="fr-FR"/>
        </a:p>
      </dgm:t>
    </dgm:pt>
    <dgm:pt modelId="{AF2855ED-4040-4830-9638-5D8DC2A97370}" type="sibTrans" cxnId="{00E5F7A1-D13C-40FC-A6DC-86A85AB60FAD}">
      <dgm:prSet/>
      <dgm:spPr/>
      <dgm:t>
        <a:bodyPr/>
        <a:lstStyle/>
        <a:p>
          <a:endParaRPr lang="fr-FR"/>
        </a:p>
      </dgm:t>
    </dgm:pt>
    <dgm:pt modelId="{DFE59E04-20C5-4A8C-9EC0-500662D46E09}">
      <dgm:prSet phldrT="[Texte]"/>
      <dgm:spPr/>
      <dgm:t>
        <a:bodyPr/>
        <a:lstStyle/>
        <a:p>
          <a:r>
            <a:rPr lang="fr-FR" b="1" i="0" dirty="0" smtClean="0">
              <a:solidFill>
                <a:schemeClr val="tx1"/>
              </a:solidFill>
              <a:latin typeface="Arial" panose="020B0604020202020204" pitchFamily="34" charset="0"/>
              <a:cs typeface="Arial" panose="020B0604020202020204" pitchFamily="34" charset="0"/>
            </a:rPr>
            <a:t>Service Broker</a:t>
          </a:r>
          <a:endParaRPr lang="fr-FR" dirty="0">
            <a:solidFill>
              <a:schemeClr val="tx1"/>
            </a:solidFill>
            <a:latin typeface="Arial" panose="020B0604020202020204" pitchFamily="34" charset="0"/>
            <a:cs typeface="Arial" panose="020B0604020202020204" pitchFamily="34" charset="0"/>
          </a:endParaRPr>
        </a:p>
      </dgm:t>
    </dgm:pt>
    <dgm:pt modelId="{7112B28D-D222-4787-80A5-F80CD45D462E}" type="parTrans" cxnId="{7F77C208-6B67-4185-BCCC-27321478DC4B}">
      <dgm:prSet/>
      <dgm:spPr/>
      <dgm:t>
        <a:bodyPr/>
        <a:lstStyle/>
        <a:p>
          <a:endParaRPr lang="fr-FR"/>
        </a:p>
      </dgm:t>
    </dgm:pt>
    <dgm:pt modelId="{BB9185A1-4BA4-479E-8ECD-80B090B5BEB6}" type="sibTrans" cxnId="{7F77C208-6B67-4185-BCCC-27321478DC4B}">
      <dgm:prSet/>
      <dgm:spPr/>
      <dgm:t>
        <a:bodyPr/>
        <a:lstStyle/>
        <a:p>
          <a:endParaRPr lang="fr-FR"/>
        </a:p>
      </dgm:t>
    </dgm:pt>
    <dgm:pt modelId="{2A9F5D08-1DD7-4BAA-BACA-34F041654E24}">
      <dgm:prSet/>
      <dgm:spPr/>
      <dgm:t>
        <a:bodyPr/>
        <a:lstStyle/>
        <a:p>
          <a:r>
            <a:rPr lang="fr-FR" b="0" i="0" dirty="0" smtClean="0">
              <a:solidFill>
                <a:schemeClr val="tx1"/>
              </a:solidFill>
              <a:latin typeface="Arial" panose="020B0604020202020204" pitchFamily="34" charset="0"/>
              <a:cs typeface="Arial" panose="020B0604020202020204" pitchFamily="34" charset="0"/>
            </a:rPr>
            <a:t>Depuis la version 2005, SQL Server supporte le type XML (fragment) et permet de manipuler du XML via des requêtes </a:t>
          </a:r>
          <a:r>
            <a:rPr lang="fr-FR" b="0" i="0" dirty="0" err="1" smtClean="0">
              <a:solidFill>
                <a:schemeClr val="tx1"/>
              </a:solidFill>
              <a:latin typeface="Arial" panose="020B0604020202020204" pitchFamily="34" charset="0"/>
              <a:cs typeface="Arial" panose="020B0604020202020204" pitchFamily="34" charset="0"/>
            </a:rPr>
            <a:t>XQuery</a:t>
          </a:r>
          <a:r>
            <a:rPr lang="fr-FR" b="0" i="0" dirty="0" smtClean="0">
              <a:solidFill>
                <a:schemeClr val="tx1"/>
              </a:solidFill>
              <a:latin typeface="Arial" panose="020B0604020202020204" pitchFamily="34" charset="0"/>
              <a:cs typeface="Arial" panose="020B0604020202020204" pitchFamily="34" charset="0"/>
            </a:rPr>
            <a:t>/</a:t>
          </a:r>
          <a:r>
            <a:rPr lang="fr-FR" b="0" i="0" dirty="0" err="1" smtClean="0">
              <a:solidFill>
                <a:schemeClr val="tx1"/>
              </a:solidFill>
              <a:latin typeface="Arial" panose="020B0604020202020204" pitchFamily="34" charset="0"/>
              <a:cs typeface="Arial" panose="020B0604020202020204" pitchFamily="34" charset="0"/>
            </a:rPr>
            <a:t>XPath</a:t>
          </a:r>
          <a:r>
            <a:rPr lang="fr-FR" b="0" i="0" dirty="0" smtClean="0">
              <a:solidFill>
                <a:schemeClr val="tx1"/>
              </a:solidFill>
              <a:latin typeface="Arial" panose="020B0604020202020204" pitchFamily="34" charset="0"/>
              <a:cs typeface="Arial" panose="020B0604020202020204" pitchFamily="34" charset="0"/>
            </a:rPr>
            <a:t>.</a:t>
          </a:r>
          <a:endParaRPr lang="fr-FR" dirty="0">
            <a:solidFill>
              <a:schemeClr val="tx1"/>
            </a:solidFill>
            <a:latin typeface="Arial" panose="020B0604020202020204" pitchFamily="34" charset="0"/>
            <a:cs typeface="Arial" panose="020B0604020202020204" pitchFamily="34" charset="0"/>
          </a:endParaRPr>
        </a:p>
      </dgm:t>
    </dgm:pt>
    <dgm:pt modelId="{B22AF461-CCC7-48DC-8AE9-7F614515899E}" type="parTrans" cxnId="{99783773-BA92-4F87-8285-4E2D6D486F5F}">
      <dgm:prSet/>
      <dgm:spPr/>
      <dgm:t>
        <a:bodyPr/>
        <a:lstStyle/>
        <a:p>
          <a:endParaRPr lang="fr-FR"/>
        </a:p>
      </dgm:t>
    </dgm:pt>
    <dgm:pt modelId="{539A19DD-312C-459E-81BD-7470C08C67C7}" type="sibTrans" cxnId="{99783773-BA92-4F87-8285-4E2D6D486F5F}">
      <dgm:prSet/>
      <dgm:spPr/>
      <dgm:t>
        <a:bodyPr/>
        <a:lstStyle/>
        <a:p>
          <a:endParaRPr lang="fr-FR"/>
        </a:p>
      </dgm:t>
    </dgm:pt>
    <dgm:pt modelId="{3273C464-E551-49B1-B960-8B0C81A63990}">
      <dgm:prSet/>
      <dgm:spPr/>
      <dgm:t>
        <a:bodyPr/>
        <a:lstStyle/>
        <a:p>
          <a:r>
            <a:rPr lang="fr-FR" b="0" i="0" dirty="0" smtClean="0">
              <a:solidFill>
                <a:schemeClr val="tx1"/>
              </a:solidFill>
              <a:latin typeface="Arial" panose="020B0604020202020204" pitchFamily="34" charset="0"/>
              <a:cs typeface="Arial" panose="020B0604020202020204" pitchFamily="34" charset="0"/>
            </a:rPr>
            <a:t>Depuis la version 2008, SQL Server intègre un  SIG dans toutes les versions. Celui-ci permet de construire des objets géométriques ou géographique</a:t>
          </a:r>
          <a:endParaRPr lang="fr-FR" dirty="0">
            <a:solidFill>
              <a:schemeClr val="tx1"/>
            </a:solidFill>
            <a:latin typeface="Arial" panose="020B0604020202020204" pitchFamily="34" charset="0"/>
            <a:cs typeface="Arial" panose="020B0604020202020204" pitchFamily="34" charset="0"/>
          </a:endParaRPr>
        </a:p>
      </dgm:t>
    </dgm:pt>
    <dgm:pt modelId="{10E449AA-9199-40FB-A530-38F48B4B200B}" type="parTrans" cxnId="{C949D8F2-7538-45D0-9CDB-17B9A971AED0}">
      <dgm:prSet/>
      <dgm:spPr/>
      <dgm:t>
        <a:bodyPr/>
        <a:lstStyle/>
        <a:p>
          <a:endParaRPr lang="fr-FR"/>
        </a:p>
      </dgm:t>
    </dgm:pt>
    <dgm:pt modelId="{DA5DB238-73F0-4CB0-9CF0-2A3830712734}" type="sibTrans" cxnId="{C949D8F2-7538-45D0-9CDB-17B9A971AED0}">
      <dgm:prSet/>
      <dgm:spPr/>
      <dgm:t>
        <a:bodyPr/>
        <a:lstStyle/>
        <a:p>
          <a:endParaRPr lang="fr-FR"/>
        </a:p>
      </dgm:t>
    </dgm:pt>
    <dgm:pt modelId="{A3376CB2-5596-4057-8B35-2174B72CFDDD}">
      <dgm:prSet/>
      <dgm:spPr/>
      <dgm:t>
        <a:bodyPr/>
        <a:lstStyle/>
        <a:p>
          <a:r>
            <a:rPr lang="fr-FR" b="0" i="0" dirty="0" smtClean="0">
              <a:solidFill>
                <a:schemeClr val="tx1"/>
              </a:solidFill>
              <a:latin typeface="Arial" panose="020B0604020202020204" pitchFamily="34" charset="0"/>
              <a:cs typeface="Arial" panose="020B0604020202020204" pitchFamily="34" charset="0"/>
            </a:rPr>
            <a:t>Conformément à la norme SQL qui propose le DATALINK, SQL Server met en œuvre un outil similaire appelé File Stream permettant de stocker les fichiers à titre de fichiers dans le système d'exploitation</a:t>
          </a:r>
          <a:endParaRPr lang="fr-FR" dirty="0">
            <a:solidFill>
              <a:schemeClr val="tx1"/>
            </a:solidFill>
            <a:latin typeface="Arial" panose="020B0604020202020204" pitchFamily="34" charset="0"/>
            <a:cs typeface="Arial" panose="020B0604020202020204" pitchFamily="34" charset="0"/>
          </a:endParaRPr>
        </a:p>
      </dgm:t>
    </dgm:pt>
    <dgm:pt modelId="{43571ABE-9DF8-4780-BCAC-DF6DB4B17F99}" type="parTrans" cxnId="{6B1936B9-9C93-4183-B39C-EF62D79541B8}">
      <dgm:prSet/>
      <dgm:spPr/>
      <dgm:t>
        <a:bodyPr/>
        <a:lstStyle/>
        <a:p>
          <a:endParaRPr lang="fr-FR"/>
        </a:p>
      </dgm:t>
    </dgm:pt>
    <dgm:pt modelId="{86BB7697-6D29-43C5-BC6C-BA08D3B73CD4}" type="sibTrans" cxnId="{6B1936B9-9C93-4183-B39C-EF62D79541B8}">
      <dgm:prSet/>
      <dgm:spPr/>
      <dgm:t>
        <a:bodyPr/>
        <a:lstStyle/>
        <a:p>
          <a:endParaRPr lang="fr-FR"/>
        </a:p>
      </dgm:t>
    </dgm:pt>
    <dgm:pt modelId="{14294A14-B5CF-4461-A246-FAABED31BBD0}">
      <dgm:prSet/>
      <dgm:spPr/>
      <dgm:t>
        <a:bodyPr/>
        <a:lstStyle/>
        <a:p>
          <a:r>
            <a:rPr lang="fr-FR" b="0" i="0" dirty="0" smtClean="0">
              <a:solidFill>
                <a:schemeClr val="tx1"/>
              </a:solidFill>
              <a:latin typeface="Arial" panose="020B0604020202020204" pitchFamily="34" charset="0"/>
              <a:cs typeface="Arial" panose="020B0604020202020204" pitchFamily="34" charset="0"/>
            </a:rPr>
            <a:t>Introduit avec la version 2008, la possibilité de créer des services Web natifs directement dans le serveur à l'aide de points de terminaison SOAP/HTTP</a:t>
          </a:r>
          <a:endParaRPr lang="fr-FR" dirty="0">
            <a:solidFill>
              <a:schemeClr val="tx1"/>
            </a:solidFill>
            <a:latin typeface="Arial" panose="020B0604020202020204" pitchFamily="34" charset="0"/>
            <a:cs typeface="Arial" panose="020B0604020202020204" pitchFamily="34" charset="0"/>
          </a:endParaRPr>
        </a:p>
      </dgm:t>
    </dgm:pt>
    <dgm:pt modelId="{B4CC3524-E63F-447E-BCD3-F084C58DB1F1}" type="parTrans" cxnId="{4D9909AC-B3B5-43A1-933D-7CDCDB3240C0}">
      <dgm:prSet/>
      <dgm:spPr/>
      <dgm:t>
        <a:bodyPr/>
        <a:lstStyle/>
        <a:p>
          <a:endParaRPr lang="fr-FR"/>
        </a:p>
      </dgm:t>
    </dgm:pt>
    <dgm:pt modelId="{C81A4A1F-DA58-45CE-86D6-51F9C7D3851D}" type="sibTrans" cxnId="{4D9909AC-B3B5-43A1-933D-7CDCDB3240C0}">
      <dgm:prSet/>
      <dgm:spPr/>
      <dgm:t>
        <a:bodyPr/>
        <a:lstStyle/>
        <a:p>
          <a:endParaRPr lang="fr-FR"/>
        </a:p>
      </dgm:t>
    </dgm:pt>
    <dgm:pt modelId="{3F01A829-706F-4564-B77E-AF2A77101AF6}">
      <dgm:prSet/>
      <dgm:spPr/>
      <dgm:t>
        <a:bodyPr/>
        <a:lstStyle/>
        <a:p>
          <a:r>
            <a:rPr lang="fr-FR" b="0" i="0" dirty="0" smtClean="0">
              <a:solidFill>
                <a:schemeClr val="tx1"/>
              </a:solidFill>
              <a:latin typeface="Arial" panose="020B0604020202020204" pitchFamily="34" charset="0"/>
              <a:cs typeface="Arial" panose="020B0604020202020204" pitchFamily="34" charset="0"/>
            </a:rPr>
            <a:t>L'objet de Service Broker est de fournir un outil de messagerie de base de données permettant de gérer des flux de données entre serveurs SQL de manière asynchrone, sérialisé et </a:t>
          </a:r>
          <a:r>
            <a:rPr lang="fr-FR" b="0" i="0" dirty="0" err="1" smtClean="0">
              <a:solidFill>
                <a:schemeClr val="tx1"/>
              </a:solidFill>
              <a:latin typeface="Arial" panose="020B0604020202020204" pitchFamily="34" charset="0"/>
              <a:cs typeface="Arial" panose="020B0604020202020204" pitchFamily="34" charset="0"/>
            </a:rPr>
            <a:t>transactionnés</a:t>
          </a:r>
          <a:r>
            <a:rPr lang="fr-FR" b="0" i="0" dirty="0" smtClean="0">
              <a:solidFill>
                <a:schemeClr val="tx1"/>
              </a:solidFill>
              <a:latin typeface="Arial" panose="020B0604020202020204" pitchFamily="34" charset="0"/>
              <a:cs typeface="Arial" panose="020B0604020202020204" pitchFamily="34" charset="0"/>
            </a:rPr>
            <a:t> par le biais de files d’attente qui sont des tables systèmes.</a:t>
          </a:r>
          <a:endParaRPr lang="fr-FR" dirty="0">
            <a:solidFill>
              <a:schemeClr val="tx1"/>
            </a:solidFill>
            <a:latin typeface="Arial" panose="020B0604020202020204" pitchFamily="34" charset="0"/>
            <a:cs typeface="Arial" panose="020B0604020202020204" pitchFamily="34" charset="0"/>
          </a:endParaRPr>
        </a:p>
      </dgm:t>
    </dgm:pt>
    <dgm:pt modelId="{B47AF69E-0B20-4521-AC8D-C37968F86E1E}" type="parTrans" cxnId="{5DFC0303-63B8-409E-88B3-4E267F0CCC29}">
      <dgm:prSet/>
      <dgm:spPr/>
      <dgm:t>
        <a:bodyPr/>
        <a:lstStyle/>
        <a:p>
          <a:endParaRPr lang="fr-FR"/>
        </a:p>
      </dgm:t>
    </dgm:pt>
    <dgm:pt modelId="{F53981BF-EBA8-494D-82DD-B90FA7D2DD82}" type="sibTrans" cxnId="{5DFC0303-63B8-409E-88B3-4E267F0CCC29}">
      <dgm:prSet/>
      <dgm:spPr/>
      <dgm:t>
        <a:bodyPr/>
        <a:lstStyle/>
        <a:p>
          <a:endParaRPr lang="fr-FR"/>
        </a:p>
      </dgm:t>
    </dgm:pt>
    <dgm:pt modelId="{5EEA39F8-7E24-4B65-8171-757363F0CB11}">
      <dgm:prSet phldrT="[Texte]"/>
      <dgm:spPr/>
      <dgm:t>
        <a:bodyPr/>
        <a:lstStyle/>
        <a:p>
          <a:endParaRPr lang="fr-FR" dirty="0">
            <a:solidFill>
              <a:schemeClr val="tx1"/>
            </a:solidFill>
            <a:latin typeface="Arial" panose="020B0604020202020204" pitchFamily="34" charset="0"/>
            <a:cs typeface="Arial" panose="020B0604020202020204" pitchFamily="34" charset="0"/>
          </a:endParaRPr>
        </a:p>
      </dgm:t>
    </dgm:pt>
    <dgm:pt modelId="{8CE2C6EA-8652-45F3-B7E1-482D99777768}" type="parTrans" cxnId="{619C68FB-872D-4BD4-9423-EF3FE032A8F5}">
      <dgm:prSet/>
      <dgm:spPr/>
      <dgm:t>
        <a:bodyPr/>
        <a:lstStyle/>
        <a:p>
          <a:endParaRPr lang="fr-FR"/>
        </a:p>
      </dgm:t>
    </dgm:pt>
    <dgm:pt modelId="{9EB510A1-4A48-4801-89A0-537E9A43D7DD}" type="sibTrans" cxnId="{619C68FB-872D-4BD4-9423-EF3FE032A8F5}">
      <dgm:prSet/>
      <dgm:spPr/>
      <dgm:t>
        <a:bodyPr/>
        <a:lstStyle/>
        <a:p>
          <a:endParaRPr lang="fr-FR"/>
        </a:p>
      </dgm:t>
    </dgm:pt>
    <dgm:pt modelId="{6BCC8D0F-BF52-4C25-B804-2899D2B685B7}">
      <dgm:prSet/>
      <dgm:spPr/>
      <dgm:t>
        <a:bodyPr/>
        <a:lstStyle/>
        <a:p>
          <a:endParaRPr lang="fr-FR" dirty="0">
            <a:solidFill>
              <a:schemeClr val="tx1"/>
            </a:solidFill>
            <a:latin typeface="Arial" panose="020B0604020202020204" pitchFamily="34" charset="0"/>
            <a:cs typeface="Arial" panose="020B0604020202020204" pitchFamily="34" charset="0"/>
          </a:endParaRPr>
        </a:p>
      </dgm:t>
    </dgm:pt>
    <dgm:pt modelId="{72407410-1FF5-4CCD-B458-0CF454B96078}" type="parTrans" cxnId="{033259BD-0840-48A5-B794-50C79A6D1600}">
      <dgm:prSet/>
      <dgm:spPr/>
      <dgm:t>
        <a:bodyPr/>
        <a:lstStyle/>
        <a:p>
          <a:endParaRPr lang="fr-FR"/>
        </a:p>
      </dgm:t>
    </dgm:pt>
    <dgm:pt modelId="{11BE528C-CFCD-47B9-88D3-1D7E2134C589}" type="sibTrans" cxnId="{033259BD-0840-48A5-B794-50C79A6D1600}">
      <dgm:prSet/>
      <dgm:spPr/>
      <dgm:t>
        <a:bodyPr/>
        <a:lstStyle/>
        <a:p>
          <a:endParaRPr lang="fr-FR"/>
        </a:p>
      </dgm:t>
    </dgm:pt>
    <dgm:pt modelId="{C057355B-4A23-4A8F-AC49-B26913CB26EE}">
      <dgm:prSet/>
      <dgm:spPr/>
      <dgm:t>
        <a:bodyPr/>
        <a:lstStyle/>
        <a:p>
          <a:endParaRPr lang="fr-FR" dirty="0">
            <a:solidFill>
              <a:schemeClr val="tx1"/>
            </a:solidFill>
            <a:latin typeface="Arial" panose="020B0604020202020204" pitchFamily="34" charset="0"/>
            <a:cs typeface="Arial" panose="020B0604020202020204" pitchFamily="34" charset="0"/>
          </a:endParaRPr>
        </a:p>
      </dgm:t>
    </dgm:pt>
    <dgm:pt modelId="{0B117AE8-05DB-45D6-AAB2-EA1B7CA2D469}" type="parTrans" cxnId="{29470BB5-3FC9-4C56-ACCB-BA942CF25499}">
      <dgm:prSet/>
      <dgm:spPr/>
      <dgm:t>
        <a:bodyPr/>
        <a:lstStyle/>
        <a:p>
          <a:endParaRPr lang="fr-FR"/>
        </a:p>
      </dgm:t>
    </dgm:pt>
    <dgm:pt modelId="{7D8E1543-DC1E-48FB-BB77-8226B6B976B1}" type="sibTrans" cxnId="{29470BB5-3FC9-4C56-ACCB-BA942CF25499}">
      <dgm:prSet/>
      <dgm:spPr/>
      <dgm:t>
        <a:bodyPr/>
        <a:lstStyle/>
        <a:p>
          <a:endParaRPr lang="fr-FR"/>
        </a:p>
      </dgm:t>
    </dgm:pt>
    <dgm:pt modelId="{FED0234F-F9DD-4997-A59F-7AAE177C7AC2}">
      <dgm:prSet/>
      <dgm:spPr/>
      <dgm:t>
        <a:bodyPr/>
        <a:lstStyle/>
        <a:p>
          <a:endParaRPr lang="fr-FR" dirty="0">
            <a:solidFill>
              <a:schemeClr val="tx1"/>
            </a:solidFill>
            <a:latin typeface="Arial" panose="020B0604020202020204" pitchFamily="34" charset="0"/>
            <a:cs typeface="Arial" panose="020B0604020202020204" pitchFamily="34" charset="0"/>
          </a:endParaRPr>
        </a:p>
      </dgm:t>
    </dgm:pt>
    <dgm:pt modelId="{ED45770B-6F0C-4841-AFEB-BC8123F6A277}" type="parTrans" cxnId="{E9240D2D-8A61-495C-AFD9-425082027B75}">
      <dgm:prSet/>
      <dgm:spPr/>
      <dgm:t>
        <a:bodyPr/>
        <a:lstStyle/>
        <a:p>
          <a:endParaRPr lang="fr-FR"/>
        </a:p>
      </dgm:t>
    </dgm:pt>
    <dgm:pt modelId="{09C2CB8C-6820-4D89-94D9-FD043FF5CE93}" type="sibTrans" cxnId="{E9240D2D-8A61-495C-AFD9-425082027B75}">
      <dgm:prSet/>
      <dgm:spPr/>
      <dgm:t>
        <a:bodyPr/>
        <a:lstStyle/>
        <a:p>
          <a:endParaRPr lang="fr-FR"/>
        </a:p>
      </dgm:t>
    </dgm:pt>
    <dgm:pt modelId="{5556FE39-8B53-4D6F-B30C-EA33FEED80C6}">
      <dgm:prSet/>
      <dgm:spPr/>
      <dgm:t>
        <a:bodyPr/>
        <a:lstStyle/>
        <a:p>
          <a:endParaRPr lang="fr-FR" dirty="0">
            <a:solidFill>
              <a:schemeClr val="tx1"/>
            </a:solidFill>
            <a:latin typeface="Arial" panose="020B0604020202020204" pitchFamily="34" charset="0"/>
            <a:cs typeface="Arial" panose="020B0604020202020204" pitchFamily="34" charset="0"/>
          </a:endParaRPr>
        </a:p>
      </dgm:t>
    </dgm:pt>
    <dgm:pt modelId="{C1C1955C-B9C0-4A54-AC9E-EB9448D9C13A}" type="parTrans" cxnId="{819239FB-89BE-4522-A2E3-D62A5943E87A}">
      <dgm:prSet/>
      <dgm:spPr/>
      <dgm:t>
        <a:bodyPr/>
        <a:lstStyle/>
        <a:p>
          <a:endParaRPr lang="fr-FR"/>
        </a:p>
      </dgm:t>
    </dgm:pt>
    <dgm:pt modelId="{E0EAFDC0-4A58-4DE6-8043-93E382FA6CD3}" type="sibTrans" cxnId="{819239FB-89BE-4522-A2E3-D62A5943E87A}">
      <dgm:prSet/>
      <dgm:spPr/>
      <dgm:t>
        <a:bodyPr/>
        <a:lstStyle/>
        <a:p>
          <a:endParaRPr lang="fr-FR"/>
        </a:p>
      </dgm:t>
    </dgm:pt>
    <dgm:pt modelId="{5FBFC5AF-1608-44A2-99D5-776D0E0358A1}" type="pres">
      <dgm:prSet presAssocID="{90FFF613-BD9F-40EB-A125-16FAF849B4C4}" presName="Name0" presStyleCnt="0">
        <dgm:presLayoutVars>
          <dgm:dir/>
          <dgm:animLvl val="lvl"/>
          <dgm:resizeHandles/>
        </dgm:presLayoutVars>
      </dgm:prSet>
      <dgm:spPr/>
    </dgm:pt>
    <dgm:pt modelId="{63D3199B-F809-49B8-9E2B-739B8A90E699}" type="pres">
      <dgm:prSet presAssocID="{CCC0F9C1-3506-4996-9AE2-29A7689A4CF1}" presName="linNode" presStyleCnt="0"/>
      <dgm:spPr/>
    </dgm:pt>
    <dgm:pt modelId="{67E3CD7A-B9E4-482C-BE5E-ED32DEA0F7F2}" type="pres">
      <dgm:prSet presAssocID="{CCC0F9C1-3506-4996-9AE2-29A7689A4CF1}" presName="parentShp" presStyleLbl="node1" presStyleIdx="0" presStyleCnt="6">
        <dgm:presLayoutVars>
          <dgm:bulletEnabled val="1"/>
        </dgm:presLayoutVars>
      </dgm:prSet>
      <dgm:spPr/>
      <dgm:t>
        <a:bodyPr/>
        <a:lstStyle/>
        <a:p>
          <a:endParaRPr lang="fr-FR"/>
        </a:p>
      </dgm:t>
    </dgm:pt>
    <dgm:pt modelId="{DFB5F48E-6952-42A3-B1FF-346038CAC022}" type="pres">
      <dgm:prSet presAssocID="{CCC0F9C1-3506-4996-9AE2-29A7689A4CF1}" presName="childShp" presStyleLbl="bgAccFollowNode1" presStyleIdx="0" presStyleCnt="6">
        <dgm:presLayoutVars>
          <dgm:bulletEnabled val="1"/>
        </dgm:presLayoutVars>
      </dgm:prSet>
      <dgm:spPr/>
      <dgm:t>
        <a:bodyPr/>
        <a:lstStyle/>
        <a:p>
          <a:endParaRPr lang="fr-FR"/>
        </a:p>
      </dgm:t>
    </dgm:pt>
    <dgm:pt modelId="{353F866A-FD89-4CCF-B21B-8ABDA4565DEF}" type="pres">
      <dgm:prSet presAssocID="{551AEAE5-2A77-4342-83BC-A6120C1DC06E}" presName="spacing" presStyleCnt="0"/>
      <dgm:spPr/>
    </dgm:pt>
    <dgm:pt modelId="{8A0C9185-DEE6-4058-8DA6-9E8E61ED855B}" type="pres">
      <dgm:prSet presAssocID="{30B50925-E6A9-4184-AA29-4C6DDE583EB0}" presName="linNode" presStyleCnt="0"/>
      <dgm:spPr/>
    </dgm:pt>
    <dgm:pt modelId="{455887C5-4B16-431D-B967-131F7CA623CA}" type="pres">
      <dgm:prSet presAssocID="{30B50925-E6A9-4184-AA29-4C6DDE583EB0}" presName="parentShp" presStyleLbl="node1" presStyleIdx="1" presStyleCnt="6" custLinFactNeighborX="528" custLinFactNeighborY="5162">
        <dgm:presLayoutVars>
          <dgm:bulletEnabled val="1"/>
        </dgm:presLayoutVars>
      </dgm:prSet>
      <dgm:spPr/>
      <dgm:t>
        <a:bodyPr/>
        <a:lstStyle/>
        <a:p>
          <a:endParaRPr lang="fr-FR"/>
        </a:p>
      </dgm:t>
    </dgm:pt>
    <dgm:pt modelId="{F3468A50-BB6B-42E4-9D2F-90372AC01EE7}" type="pres">
      <dgm:prSet presAssocID="{30B50925-E6A9-4184-AA29-4C6DDE583EB0}" presName="childShp" presStyleLbl="bgAccFollowNode1" presStyleIdx="1" presStyleCnt="6" custLinFactNeighborX="3983" custLinFactNeighborY="3993">
        <dgm:presLayoutVars>
          <dgm:bulletEnabled val="1"/>
        </dgm:presLayoutVars>
      </dgm:prSet>
      <dgm:spPr/>
      <dgm:t>
        <a:bodyPr/>
        <a:lstStyle/>
        <a:p>
          <a:endParaRPr lang="fr-FR"/>
        </a:p>
      </dgm:t>
    </dgm:pt>
    <dgm:pt modelId="{1DF7D771-34BD-46E3-B7F1-F88E5A447390}" type="pres">
      <dgm:prSet presAssocID="{42C52F1F-1362-4D07-848E-37BDA42BC8A2}" presName="spacing" presStyleCnt="0"/>
      <dgm:spPr/>
    </dgm:pt>
    <dgm:pt modelId="{37DBFCDB-9BFE-491A-AF96-233DFB5A4886}" type="pres">
      <dgm:prSet presAssocID="{9A97A740-3CF9-420A-AC23-F063CEB15B80}" presName="linNode" presStyleCnt="0"/>
      <dgm:spPr/>
    </dgm:pt>
    <dgm:pt modelId="{AD328011-E1A6-44B4-9F58-303D6A39F2D4}" type="pres">
      <dgm:prSet presAssocID="{9A97A740-3CF9-420A-AC23-F063CEB15B80}" presName="parentShp" presStyleLbl="node1" presStyleIdx="2" presStyleCnt="6">
        <dgm:presLayoutVars>
          <dgm:bulletEnabled val="1"/>
        </dgm:presLayoutVars>
      </dgm:prSet>
      <dgm:spPr/>
      <dgm:t>
        <a:bodyPr/>
        <a:lstStyle/>
        <a:p>
          <a:endParaRPr lang="fr-FR"/>
        </a:p>
      </dgm:t>
    </dgm:pt>
    <dgm:pt modelId="{FC6E0E75-54F4-47D9-96DE-64EF15FAC54C}" type="pres">
      <dgm:prSet presAssocID="{9A97A740-3CF9-420A-AC23-F063CEB15B80}" presName="childShp" presStyleLbl="bgAccFollowNode1" presStyleIdx="2" presStyleCnt="6">
        <dgm:presLayoutVars>
          <dgm:bulletEnabled val="1"/>
        </dgm:presLayoutVars>
      </dgm:prSet>
      <dgm:spPr/>
      <dgm:t>
        <a:bodyPr/>
        <a:lstStyle/>
        <a:p>
          <a:endParaRPr lang="fr-FR"/>
        </a:p>
      </dgm:t>
    </dgm:pt>
    <dgm:pt modelId="{123EE562-27B8-40FB-B79E-B501036D6BFF}" type="pres">
      <dgm:prSet presAssocID="{D8CE4961-1958-45F5-9AEA-70251550246A}" presName="spacing" presStyleCnt="0"/>
      <dgm:spPr/>
    </dgm:pt>
    <dgm:pt modelId="{9FAAB297-8411-4E07-838F-64B8EE2E5814}" type="pres">
      <dgm:prSet presAssocID="{802D315F-8F8B-4102-BDEC-FA5B5A2BC7E5}" presName="linNode" presStyleCnt="0"/>
      <dgm:spPr/>
    </dgm:pt>
    <dgm:pt modelId="{F4781581-8003-46C8-B69E-29D77E8888B4}" type="pres">
      <dgm:prSet presAssocID="{802D315F-8F8B-4102-BDEC-FA5B5A2BC7E5}" presName="parentShp" presStyleLbl="node1" presStyleIdx="3" presStyleCnt="6">
        <dgm:presLayoutVars>
          <dgm:bulletEnabled val="1"/>
        </dgm:presLayoutVars>
      </dgm:prSet>
      <dgm:spPr/>
      <dgm:t>
        <a:bodyPr/>
        <a:lstStyle/>
        <a:p>
          <a:endParaRPr lang="fr-FR"/>
        </a:p>
      </dgm:t>
    </dgm:pt>
    <dgm:pt modelId="{4A2D22F3-6D08-4DA5-AF52-E793B514C083}" type="pres">
      <dgm:prSet presAssocID="{802D315F-8F8B-4102-BDEC-FA5B5A2BC7E5}" presName="childShp" presStyleLbl="bgAccFollowNode1" presStyleIdx="3" presStyleCnt="6">
        <dgm:presLayoutVars>
          <dgm:bulletEnabled val="1"/>
        </dgm:presLayoutVars>
      </dgm:prSet>
      <dgm:spPr/>
      <dgm:t>
        <a:bodyPr/>
        <a:lstStyle/>
        <a:p>
          <a:endParaRPr lang="fr-FR"/>
        </a:p>
      </dgm:t>
    </dgm:pt>
    <dgm:pt modelId="{82F1F28F-AAD5-47D2-B3AE-DB7E12102E29}" type="pres">
      <dgm:prSet presAssocID="{2ED57182-E0A2-49B7-94A9-B301D3BD79B9}" presName="spacing" presStyleCnt="0"/>
      <dgm:spPr/>
    </dgm:pt>
    <dgm:pt modelId="{7767625C-042E-477E-AF4C-C97E4488D259}" type="pres">
      <dgm:prSet presAssocID="{BABDB626-6572-448B-A1C9-A9353DF3EA70}" presName="linNode" presStyleCnt="0"/>
      <dgm:spPr/>
    </dgm:pt>
    <dgm:pt modelId="{F2F3766D-50D6-4E19-ABB2-3CED4C1A39CB}" type="pres">
      <dgm:prSet presAssocID="{BABDB626-6572-448B-A1C9-A9353DF3EA70}" presName="parentShp" presStyleLbl="node1" presStyleIdx="4" presStyleCnt="6">
        <dgm:presLayoutVars>
          <dgm:bulletEnabled val="1"/>
        </dgm:presLayoutVars>
      </dgm:prSet>
      <dgm:spPr/>
      <dgm:t>
        <a:bodyPr/>
        <a:lstStyle/>
        <a:p>
          <a:endParaRPr lang="fr-FR"/>
        </a:p>
      </dgm:t>
    </dgm:pt>
    <dgm:pt modelId="{FFE144AB-29A9-4D57-AF30-EB33E3E30C88}" type="pres">
      <dgm:prSet presAssocID="{BABDB626-6572-448B-A1C9-A9353DF3EA70}" presName="childShp" presStyleLbl="bgAccFollowNode1" presStyleIdx="4" presStyleCnt="6">
        <dgm:presLayoutVars>
          <dgm:bulletEnabled val="1"/>
        </dgm:presLayoutVars>
      </dgm:prSet>
      <dgm:spPr/>
      <dgm:t>
        <a:bodyPr/>
        <a:lstStyle/>
        <a:p>
          <a:endParaRPr lang="fr-FR"/>
        </a:p>
      </dgm:t>
    </dgm:pt>
    <dgm:pt modelId="{97B4889D-FEB2-459A-B8C4-C916C8E240DF}" type="pres">
      <dgm:prSet presAssocID="{AF2855ED-4040-4830-9638-5D8DC2A97370}" presName="spacing" presStyleCnt="0"/>
      <dgm:spPr/>
    </dgm:pt>
    <dgm:pt modelId="{3A2E3A68-EB62-48CC-B089-2705EEADE686}" type="pres">
      <dgm:prSet presAssocID="{DFE59E04-20C5-4A8C-9EC0-500662D46E09}" presName="linNode" presStyleCnt="0"/>
      <dgm:spPr/>
    </dgm:pt>
    <dgm:pt modelId="{C38F74C0-463B-4156-B514-3563F7CAA762}" type="pres">
      <dgm:prSet presAssocID="{DFE59E04-20C5-4A8C-9EC0-500662D46E09}" presName="parentShp" presStyleLbl="node1" presStyleIdx="5" presStyleCnt="6">
        <dgm:presLayoutVars>
          <dgm:bulletEnabled val="1"/>
        </dgm:presLayoutVars>
      </dgm:prSet>
      <dgm:spPr/>
      <dgm:t>
        <a:bodyPr/>
        <a:lstStyle/>
        <a:p>
          <a:endParaRPr lang="fr-FR"/>
        </a:p>
      </dgm:t>
    </dgm:pt>
    <dgm:pt modelId="{6B2C219E-4CE7-41D8-8A7E-EE8B978BAB88}" type="pres">
      <dgm:prSet presAssocID="{DFE59E04-20C5-4A8C-9EC0-500662D46E09}" presName="childShp" presStyleLbl="bgAccFollowNode1" presStyleIdx="5" presStyleCnt="6">
        <dgm:presLayoutVars>
          <dgm:bulletEnabled val="1"/>
        </dgm:presLayoutVars>
      </dgm:prSet>
      <dgm:spPr/>
      <dgm:t>
        <a:bodyPr/>
        <a:lstStyle/>
        <a:p>
          <a:endParaRPr lang="fr-FR"/>
        </a:p>
      </dgm:t>
    </dgm:pt>
  </dgm:ptLst>
  <dgm:cxnLst>
    <dgm:cxn modelId="{9A47F112-2203-40AB-96F5-6E757D2D900F}" type="presOf" srcId="{A3376CB2-5596-4057-8B35-2174B72CFDDD}" destId="{4A2D22F3-6D08-4DA5-AF52-E793B514C083}" srcOrd="0" destOrd="1" presId="urn:microsoft.com/office/officeart/2005/8/layout/vList6"/>
    <dgm:cxn modelId="{FC03CBDC-5847-4156-97E1-313299A7F354}" type="presOf" srcId="{5EEA39F8-7E24-4B65-8171-757363F0CB11}" destId="{DFB5F48E-6952-42A3-B1FF-346038CAC022}" srcOrd="0" destOrd="0" presId="urn:microsoft.com/office/officeart/2005/8/layout/vList6"/>
    <dgm:cxn modelId="{FDC00AE8-E040-489B-A217-5FEFA364BB60}" type="presOf" srcId="{3273C464-E551-49B1-B960-8B0C81A63990}" destId="{FC6E0E75-54F4-47D9-96DE-64EF15FAC54C}" srcOrd="0" destOrd="1" presId="urn:microsoft.com/office/officeart/2005/8/layout/vList6"/>
    <dgm:cxn modelId="{033259BD-0840-48A5-B794-50C79A6D1600}" srcId="{30B50925-E6A9-4184-AA29-4C6DDE583EB0}" destId="{6BCC8D0F-BF52-4C25-B804-2899D2B685B7}" srcOrd="0" destOrd="0" parTransId="{72407410-1FF5-4CCD-B458-0CF454B96078}" sibTransId="{11BE528C-CFCD-47B9-88D3-1D7E2134C589}"/>
    <dgm:cxn modelId="{CDEF5054-70AD-476B-A76F-03AE0661C363}" type="presOf" srcId="{C057355B-4A23-4A8F-AC49-B26913CB26EE}" destId="{FC6E0E75-54F4-47D9-96DE-64EF15FAC54C}" srcOrd="0" destOrd="0" presId="urn:microsoft.com/office/officeart/2005/8/layout/vList6"/>
    <dgm:cxn modelId="{7581C9AF-0AEA-442F-9E1D-2EA07819685C}" srcId="{90FFF613-BD9F-40EB-A125-16FAF849B4C4}" destId="{30B50925-E6A9-4184-AA29-4C6DDE583EB0}" srcOrd="1" destOrd="0" parTransId="{E7ED825F-AAF1-4D04-A671-84277C0AF9B4}" sibTransId="{42C52F1F-1362-4D07-848E-37BDA42BC8A2}"/>
    <dgm:cxn modelId="{B7C60D6B-44A5-4F8C-815D-384A27756E55}" type="presOf" srcId="{802D315F-8F8B-4102-BDEC-FA5B5A2BC7E5}" destId="{F4781581-8003-46C8-B69E-29D77E8888B4}" srcOrd="0" destOrd="0" presId="urn:microsoft.com/office/officeart/2005/8/layout/vList6"/>
    <dgm:cxn modelId="{4D9909AC-B3B5-43A1-933D-7CDCDB3240C0}" srcId="{BABDB626-6572-448B-A1C9-A9353DF3EA70}" destId="{14294A14-B5CF-4461-A246-FAABED31BBD0}" srcOrd="1" destOrd="0" parTransId="{B4CC3524-E63F-447E-BCD3-F084C58DB1F1}" sibTransId="{C81A4A1F-DA58-45CE-86D6-51F9C7D3851D}"/>
    <dgm:cxn modelId="{619C68FB-872D-4BD4-9423-EF3FE032A8F5}" srcId="{CCC0F9C1-3506-4996-9AE2-29A7689A4CF1}" destId="{5EEA39F8-7E24-4B65-8171-757363F0CB11}" srcOrd="0" destOrd="0" parTransId="{8CE2C6EA-8652-45F3-B7E1-482D99777768}" sibTransId="{9EB510A1-4A48-4801-89A0-537E9A43D7DD}"/>
    <dgm:cxn modelId="{35637FD3-0DC9-4B7C-B13A-40C28B2E169A}" type="presOf" srcId="{3F01A829-706F-4564-B77E-AF2A77101AF6}" destId="{6B2C219E-4CE7-41D8-8A7E-EE8B978BAB88}" srcOrd="0" destOrd="0" presId="urn:microsoft.com/office/officeart/2005/8/layout/vList6"/>
    <dgm:cxn modelId="{E9240D2D-8A61-495C-AFD9-425082027B75}" srcId="{802D315F-8F8B-4102-BDEC-FA5B5A2BC7E5}" destId="{FED0234F-F9DD-4997-A59F-7AAE177C7AC2}" srcOrd="0" destOrd="0" parTransId="{ED45770B-6F0C-4841-AFEB-BC8123F6A277}" sibTransId="{09C2CB8C-6820-4D89-94D9-FD043FF5CE93}"/>
    <dgm:cxn modelId="{9BE00791-F90E-4DC5-9E36-1D56A1FF54BD}" type="presOf" srcId="{6BCC8D0F-BF52-4C25-B804-2899D2B685B7}" destId="{F3468A50-BB6B-42E4-9D2F-90372AC01EE7}" srcOrd="0" destOrd="0" presId="urn:microsoft.com/office/officeart/2005/8/layout/vList6"/>
    <dgm:cxn modelId="{FA9EF8E9-1010-4C9A-91DF-E56B03586644}" srcId="{90FFF613-BD9F-40EB-A125-16FAF849B4C4}" destId="{9A97A740-3CF9-420A-AC23-F063CEB15B80}" srcOrd="2" destOrd="0" parTransId="{8BACF110-5F58-4982-803C-BAC1270CCF34}" sibTransId="{D8CE4961-1958-45F5-9AEA-70251550246A}"/>
    <dgm:cxn modelId="{7F77C208-6B67-4185-BCCC-27321478DC4B}" srcId="{90FFF613-BD9F-40EB-A125-16FAF849B4C4}" destId="{DFE59E04-20C5-4A8C-9EC0-500662D46E09}" srcOrd="5" destOrd="0" parTransId="{7112B28D-D222-4787-80A5-F80CD45D462E}" sibTransId="{BB9185A1-4BA4-479E-8ECD-80B090B5BEB6}"/>
    <dgm:cxn modelId="{23043717-9197-4917-8C35-5B0DE05A9D8F}" srcId="{90FFF613-BD9F-40EB-A125-16FAF849B4C4}" destId="{CCC0F9C1-3506-4996-9AE2-29A7689A4CF1}" srcOrd="0" destOrd="0" parTransId="{C15B536A-1724-4C3D-85C9-F733F6EBFDA5}" sibTransId="{551AEAE5-2A77-4342-83BC-A6120C1DC06E}"/>
    <dgm:cxn modelId="{07D6EACF-267C-4D12-9748-4E6CC9FC109A}" type="presOf" srcId="{FED0234F-F9DD-4997-A59F-7AAE177C7AC2}" destId="{4A2D22F3-6D08-4DA5-AF52-E793B514C083}" srcOrd="0" destOrd="0" presId="urn:microsoft.com/office/officeart/2005/8/layout/vList6"/>
    <dgm:cxn modelId="{C2E49931-B032-47C8-8859-5784B9D63F1F}" type="presOf" srcId="{DFE59E04-20C5-4A8C-9EC0-500662D46E09}" destId="{C38F74C0-463B-4156-B514-3563F7CAA762}" srcOrd="0" destOrd="0" presId="urn:microsoft.com/office/officeart/2005/8/layout/vList6"/>
    <dgm:cxn modelId="{5DFC0303-63B8-409E-88B3-4E267F0CCC29}" srcId="{DFE59E04-20C5-4A8C-9EC0-500662D46E09}" destId="{3F01A829-706F-4564-B77E-AF2A77101AF6}" srcOrd="0" destOrd="0" parTransId="{B47AF69E-0B20-4521-AC8D-C37968F86E1E}" sibTransId="{F53981BF-EBA8-494D-82DD-B90FA7D2DD82}"/>
    <dgm:cxn modelId="{C949D8F2-7538-45D0-9CDB-17B9A971AED0}" srcId="{9A97A740-3CF9-420A-AC23-F063CEB15B80}" destId="{3273C464-E551-49B1-B960-8B0C81A63990}" srcOrd="1" destOrd="0" parTransId="{10E449AA-9199-40FB-A530-38F48B4B200B}" sibTransId="{DA5DB238-73F0-4CB0-9CF0-2A3830712734}"/>
    <dgm:cxn modelId="{00E5F7A1-D13C-40FC-A6DC-86A85AB60FAD}" srcId="{90FFF613-BD9F-40EB-A125-16FAF849B4C4}" destId="{BABDB626-6572-448B-A1C9-A9353DF3EA70}" srcOrd="4" destOrd="0" parTransId="{8A9B07EC-6F1C-4DF2-B5CE-75CD66ED53A1}" sibTransId="{AF2855ED-4040-4830-9638-5D8DC2A97370}"/>
    <dgm:cxn modelId="{708B60D8-BE86-4EC0-84B4-CC79DECA68C5}" type="presOf" srcId="{14294A14-B5CF-4461-A246-FAABED31BBD0}" destId="{FFE144AB-29A9-4D57-AF30-EB33E3E30C88}" srcOrd="0" destOrd="1" presId="urn:microsoft.com/office/officeart/2005/8/layout/vList6"/>
    <dgm:cxn modelId="{6E06E7B5-5DD8-4571-9414-CD24400827EC}" type="presOf" srcId="{90FFF613-BD9F-40EB-A125-16FAF849B4C4}" destId="{5FBFC5AF-1608-44A2-99D5-776D0E0358A1}" srcOrd="0" destOrd="0" presId="urn:microsoft.com/office/officeart/2005/8/layout/vList6"/>
    <dgm:cxn modelId="{0148458A-EE64-4EBB-BAA7-A45720BF9ED8}" srcId="{90FFF613-BD9F-40EB-A125-16FAF849B4C4}" destId="{802D315F-8F8B-4102-BDEC-FA5B5A2BC7E5}" srcOrd="3" destOrd="0" parTransId="{9EB210BE-4143-4F9E-9DB2-C8F84D8D44E2}" sibTransId="{2ED57182-E0A2-49B7-94A9-B301D3BD79B9}"/>
    <dgm:cxn modelId="{819239FB-89BE-4522-A2E3-D62A5943E87A}" srcId="{BABDB626-6572-448B-A1C9-A9353DF3EA70}" destId="{5556FE39-8B53-4D6F-B30C-EA33FEED80C6}" srcOrd="0" destOrd="0" parTransId="{C1C1955C-B9C0-4A54-AC9E-EB9448D9C13A}" sibTransId="{E0EAFDC0-4A58-4DE6-8043-93E382FA6CD3}"/>
    <dgm:cxn modelId="{1F8C086E-B83E-4FD1-80AB-4D14706EEF87}" type="presOf" srcId="{9A97A740-3CF9-420A-AC23-F063CEB15B80}" destId="{AD328011-E1A6-44B4-9F58-303D6A39F2D4}" srcOrd="0" destOrd="0" presId="urn:microsoft.com/office/officeart/2005/8/layout/vList6"/>
    <dgm:cxn modelId="{29470BB5-3FC9-4C56-ACCB-BA942CF25499}" srcId="{9A97A740-3CF9-420A-AC23-F063CEB15B80}" destId="{C057355B-4A23-4A8F-AC49-B26913CB26EE}" srcOrd="0" destOrd="0" parTransId="{0B117AE8-05DB-45D6-AAB2-EA1B7CA2D469}" sibTransId="{7D8E1543-DC1E-48FB-BB77-8226B6B976B1}"/>
    <dgm:cxn modelId="{CF097371-298B-4420-82CF-275AE2187976}" type="presOf" srcId="{30B50925-E6A9-4184-AA29-4C6DDE583EB0}" destId="{455887C5-4B16-431D-B967-131F7CA623CA}" srcOrd="0" destOrd="0" presId="urn:microsoft.com/office/officeart/2005/8/layout/vList6"/>
    <dgm:cxn modelId="{D90FD4F7-0445-4933-BD30-A2D365882B3A}" type="presOf" srcId="{2A9F5D08-1DD7-4BAA-BACA-34F041654E24}" destId="{F3468A50-BB6B-42E4-9D2F-90372AC01EE7}" srcOrd="0" destOrd="1" presId="urn:microsoft.com/office/officeart/2005/8/layout/vList6"/>
    <dgm:cxn modelId="{6B1936B9-9C93-4183-B39C-EF62D79541B8}" srcId="{802D315F-8F8B-4102-BDEC-FA5B5A2BC7E5}" destId="{A3376CB2-5596-4057-8B35-2174B72CFDDD}" srcOrd="1" destOrd="0" parTransId="{43571ABE-9DF8-4780-BCAC-DF6DB4B17F99}" sibTransId="{86BB7697-6D29-43C5-BC6C-BA08D3B73CD4}"/>
    <dgm:cxn modelId="{970EFB3B-A7F1-4A59-8E1C-D26FECE244F3}" type="presOf" srcId="{B7BA97FA-825E-4D04-88DE-7E35029EA15E}" destId="{DFB5F48E-6952-42A3-B1FF-346038CAC022}" srcOrd="0" destOrd="1" presId="urn:microsoft.com/office/officeart/2005/8/layout/vList6"/>
    <dgm:cxn modelId="{4892E481-6B11-456B-9C94-CAB003302961}" type="presOf" srcId="{5556FE39-8B53-4D6F-B30C-EA33FEED80C6}" destId="{FFE144AB-29A9-4D57-AF30-EB33E3E30C88}" srcOrd="0" destOrd="0" presId="urn:microsoft.com/office/officeart/2005/8/layout/vList6"/>
    <dgm:cxn modelId="{E7ECF3DB-09CE-423C-B80E-A0E704BE964A}" type="presOf" srcId="{CCC0F9C1-3506-4996-9AE2-29A7689A4CF1}" destId="{67E3CD7A-B9E4-482C-BE5E-ED32DEA0F7F2}" srcOrd="0" destOrd="0" presId="urn:microsoft.com/office/officeart/2005/8/layout/vList6"/>
    <dgm:cxn modelId="{ACDA00E6-5DEA-4CF4-B03E-C38AE4F374CB}" srcId="{CCC0F9C1-3506-4996-9AE2-29A7689A4CF1}" destId="{B7BA97FA-825E-4D04-88DE-7E35029EA15E}" srcOrd="1" destOrd="0" parTransId="{64913F16-9DD8-4C76-A0A4-19D77E676031}" sibTransId="{4B132F8C-6675-4551-86E7-1C2480EBBA92}"/>
    <dgm:cxn modelId="{A7960CD2-A2FE-49A3-A911-095CB3ABA803}" type="presOf" srcId="{BABDB626-6572-448B-A1C9-A9353DF3EA70}" destId="{F2F3766D-50D6-4E19-ABB2-3CED4C1A39CB}" srcOrd="0" destOrd="0" presId="urn:microsoft.com/office/officeart/2005/8/layout/vList6"/>
    <dgm:cxn modelId="{99783773-BA92-4F87-8285-4E2D6D486F5F}" srcId="{30B50925-E6A9-4184-AA29-4C6DDE583EB0}" destId="{2A9F5D08-1DD7-4BAA-BACA-34F041654E24}" srcOrd="1" destOrd="0" parTransId="{B22AF461-CCC7-48DC-8AE9-7F614515899E}" sibTransId="{539A19DD-312C-459E-81BD-7470C08C67C7}"/>
    <dgm:cxn modelId="{64011667-CE45-42E0-8206-4F71D4C5741C}" type="presParOf" srcId="{5FBFC5AF-1608-44A2-99D5-776D0E0358A1}" destId="{63D3199B-F809-49B8-9E2B-739B8A90E699}" srcOrd="0" destOrd="0" presId="urn:microsoft.com/office/officeart/2005/8/layout/vList6"/>
    <dgm:cxn modelId="{3BE11A8A-EF40-4009-B00C-5ED73431FA47}" type="presParOf" srcId="{63D3199B-F809-49B8-9E2B-739B8A90E699}" destId="{67E3CD7A-B9E4-482C-BE5E-ED32DEA0F7F2}" srcOrd="0" destOrd="0" presId="urn:microsoft.com/office/officeart/2005/8/layout/vList6"/>
    <dgm:cxn modelId="{8FA1BB2F-58EA-49B6-97C4-8628B469E9B9}" type="presParOf" srcId="{63D3199B-F809-49B8-9E2B-739B8A90E699}" destId="{DFB5F48E-6952-42A3-B1FF-346038CAC022}" srcOrd="1" destOrd="0" presId="urn:microsoft.com/office/officeart/2005/8/layout/vList6"/>
    <dgm:cxn modelId="{2DF42A7D-AE7C-462A-9174-D954A9DE9F65}" type="presParOf" srcId="{5FBFC5AF-1608-44A2-99D5-776D0E0358A1}" destId="{353F866A-FD89-4CCF-B21B-8ABDA4565DEF}" srcOrd="1" destOrd="0" presId="urn:microsoft.com/office/officeart/2005/8/layout/vList6"/>
    <dgm:cxn modelId="{AA32E8EF-0070-4444-81E6-3542517E9000}" type="presParOf" srcId="{5FBFC5AF-1608-44A2-99D5-776D0E0358A1}" destId="{8A0C9185-DEE6-4058-8DA6-9E8E61ED855B}" srcOrd="2" destOrd="0" presId="urn:microsoft.com/office/officeart/2005/8/layout/vList6"/>
    <dgm:cxn modelId="{CD89C5E5-B341-483D-8797-574EF7198C49}" type="presParOf" srcId="{8A0C9185-DEE6-4058-8DA6-9E8E61ED855B}" destId="{455887C5-4B16-431D-B967-131F7CA623CA}" srcOrd="0" destOrd="0" presId="urn:microsoft.com/office/officeart/2005/8/layout/vList6"/>
    <dgm:cxn modelId="{825DA673-5463-46F9-A154-2870105A0041}" type="presParOf" srcId="{8A0C9185-DEE6-4058-8DA6-9E8E61ED855B}" destId="{F3468A50-BB6B-42E4-9D2F-90372AC01EE7}" srcOrd="1" destOrd="0" presId="urn:microsoft.com/office/officeart/2005/8/layout/vList6"/>
    <dgm:cxn modelId="{F2E80341-3D1A-420E-865D-A33E661BA421}" type="presParOf" srcId="{5FBFC5AF-1608-44A2-99D5-776D0E0358A1}" destId="{1DF7D771-34BD-46E3-B7F1-F88E5A447390}" srcOrd="3" destOrd="0" presId="urn:microsoft.com/office/officeart/2005/8/layout/vList6"/>
    <dgm:cxn modelId="{495A3E28-CD21-449B-A500-6AD81A5E14CE}" type="presParOf" srcId="{5FBFC5AF-1608-44A2-99D5-776D0E0358A1}" destId="{37DBFCDB-9BFE-491A-AF96-233DFB5A4886}" srcOrd="4" destOrd="0" presId="urn:microsoft.com/office/officeart/2005/8/layout/vList6"/>
    <dgm:cxn modelId="{2A575FC4-5035-4C5F-8A54-F100E43ED956}" type="presParOf" srcId="{37DBFCDB-9BFE-491A-AF96-233DFB5A4886}" destId="{AD328011-E1A6-44B4-9F58-303D6A39F2D4}" srcOrd="0" destOrd="0" presId="urn:microsoft.com/office/officeart/2005/8/layout/vList6"/>
    <dgm:cxn modelId="{3E68F252-70E5-4652-B119-9E8C1EA3021C}" type="presParOf" srcId="{37DBFCDB-9BFE-491A-AF96-233DFB5A4886}" destId="{FC6E0E75-54F4-47D9-96DE-64EF15FAC54C}" srcOrd="1" destOrd="0" presId="urn:microsoft.com/office/officeart/2005/8/layout/vList6"/>
    <dgm:cxn modelId="{FDAE706C-C2E5-4D7B-A9DF-9DF359D00508}" type="presParOf" srcId="{5FBFC5AF-1608-44A2-99D5-776D0E0358A1}" destId="{123EE562-27B8-40FB-B79E-B501036D6BFF}" srcOrd="5" destOrd="0" presId="urn:microsoft.com/office/officeart/2005/8/layout/vList6"/>
    <dgm:cxn modelId="{5AD177F1-7357-41F7-8B43-DD6C9D0F123D}" type="presParOf" srcId="{5FBFC5AF-1608-44A2-99D5-776D0E0358A1}" destId="{9FAAB297-8411-4E07-838F-64B8EE2E5814}" srcOrd="6" destOrd="0" presId="urn:microsoft.com/office/officeart/2005/8/layout/vList6"/>
    <dgm:cxn modelId="{BCF9EBE5-6938-4162-8737-0BE50FC79866}" type="presParOf" srcId="{9FAAB297-8411-4E07-838F-64B8EE2E5814}" destId="{F4781581-8003-46C8-B69E-29D77E8888B4}" srcOrd="0" destOrd="0" presId="urn:microsoft.com/office/officeart/2005/8/layout/vList6"/>
    <dgm:cxn modelId="{52AC0E17-E11B-4CD4-9BA8-61349BF18171}" type="presParOf" srcId="{9FAAB297-8411-4E07-838F-64B8EE2E5814}" destId="{4A2D22F3-6D08-4DA5-AF52-E793B514C083}" srcOrd="1" destOrd="0" presId="urn:microsoft.com/office/officeart/2005/8/layout/vList6"/>
    <dgm:cxn modelId="{D75C3E3E-67B2-434A-A6B7-A61A6FDC139B}" type="presParOf" srcId="{5FBFC5AF-1608-44A2-99D5-776D0E0358A1}" destId="{82F1F28F-AAD5-47D2-B3AE-DB7E12102E29}" srcOrd="7" destOrd="0" presId="urn:microsoft.com/office/officeart/2005/8/layout/vList6"/>
    <dgm:cxn modelId="{29D1D51A-3330-4FC6-8A4E-40F0596FD776}" type="presParOf" srcId="{5FBFC5AF-1608-44A2-99D5-776D0E0358A1}" destId="{7767625C-042E-477E-AF4C-C97E4488D259}" srcOrd="8" destOrd="0" presId="urn:microsoft.com/office/officeart/2005/8/layout/vList6"/>
    <dgm:cxn modelId="{35E4CCD0-D2C2-4539-B942-056D66296DBC}" type="presParOf" srcId="{7767625C-042E-477E-AF4C-C97E4488D259}" destId="{F2F3766D-50D6-4E19-ABB2-3CED4C1A39CB}" srcOrd="0" destOrd="0" presId="urn:microsoft.com/office/officeart/2005/8/layout/vList6"/>
    <dgm:cxn modelId="{73DD01E0-E9BB-470A-A5DC-F209F59D419C}" type="presParOf" srcId="{7767625C-042E-477E-AF4C-C97E4488D259}" destId="{FFE144AB-29A9-4D57-AF30-EB33E3E30C88}" srcOrd="1" destOrd="0" presId="urn:microsoft.com/office/officeart/2005/8/layout/vList6"/>
    <dgm:cxn modelId="{408892F8-D75E-4DFA-AA35-71A93DA070C7}" type="presParOf" srcId="{5FBFC5AF-1608-44A2-99D5-776D0E0358A1}" destId="{97B4889D-FEB2-459A-B8C4-C916C8E240DF}" srcOrd="9" destOrd="0" presId="urn:microsoft.com/office/officeart/2005/8/layout/vList6"/>
    <dgm:cxn modelId="{1212F03C-66D4-4D40-A04D-57FC6176EE2D}" type="presParOf" srcId="{5FBFC5AF-1608-44A2-99D5-776D0E0358A1}" destId="{3A2E3A68-EB62-48CC-B089-2705EEADE686}" srcOrd="10" destOrd="0" presId="urn:microsoft.com/office/officeart/2005/8/layout/vList6"/>
    <dgm:cxn modelId="{8E58F66C-5E08-4190-997C-B8B391DD5471}" type="presParOf" srcId="{3A2E3A68-EB62-48CC-B089-2705EEADE686}" destId="{C38F74C0-463B-4156-B514-3563F7CAA762}" srcOrd="0" destOrd="0" presId="urn:microsoft.com/office/officeart/2005/8/layout/vList6"/>
    <dgm:cxn modelId="{3FDC0E85-D1CC-47DF-8974-C9677A5B2007}" type="presParOf" srcId="{3A2E3A68-EB62-48CC-B089-2705EEADE686}" destId="{6B2C219E-4CE7-41D8-8A7E-EE8B978BAB8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70E59-9B8E-4D60-897B-B6653A2E1496}">
      <dsp:nvSpPr>
        <dsp:cNvPr id="0" name=""/>
        <dsp:cNvSpPr/>
      </dsp:nvSpPr>
      <dsp:spPr>
        <a:xfrm>
          <a:off x="-6126981" y="-937410"/>
          <a:ext cx="7293488" cy="7293488"/>
        </a:xfrm>
        <a:prstGeom prst="blockArc">
          <a:avLst>
            <a:gd name="adj1" fmla="val 18900000"/>
            <a:gd name="adj2" fmla="val 2700000"/>
            <a:gd name="adj3" fmla="val 296"/>
          </a:avLst>
        </a:prstGeom>
        <a:noFill/>
        <a:ln w="19050"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A55FD5-EF42-43A5-838E-3BC648196476}">
      <dsp:nvSpPr>
        <dsp:cNvPr id="0" name=""/>
        <dsp:cNvSpPr/>
      </dsp:nvSpPr>
      <dsp:spPr>
        <a:xfrm>
          <a:off x="434398" y="285347"/>
          <a:ext cx="8942110" cy="570477"/>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2816" tIns="45720" rIns="45720" bIns="45720" numCol="1" spcCol="1270" anchor="ctr" anchorCtr="0">
          <a:noAutofit/>
        </a:bodyPr>
        <a:lstStyle/>
        <a:p>
          <a:pPr lvl="0" algn="l" defTabSz="800100">
            <a:lnSpc>
              <a:spcPct val="90000"/>
            </a:lnSpc>
            <a:spcBef>
              <a:spcPct val="0"/>
            </a:spcBef>
            <a:spcAft>
              <a:spcPct val="35000"/>
            </a:spcAft>
          </a:pPr>
          <a:r>
            <a:rPr lang="fr-FR" sz="1800" kern="1200" dirty="0" smtClean="0">
              <a:solidFill>
                <a:schemeClr val="tx1"/>
              </a:solidFill>
            </a:rPr>
            <a:t>Introduction </a:t>
          </a:r>
          <a:endParaRPr lang="fr-FR" sz="1800" kern="1200" dirty="0">
            <a:solidFill>
              <a:schemeClr val="tx1"/>
            </a:solidFill>
          </a:endParaRPr>
        </a:p>
      </dsp:txBody>
      <dsp:txXfrm>
        <a:off x="434398" y="285347"/>
        <a:ext cx="8942110" cy="570477"/>
      </dsp:txXfrm>
    </dsp:sp>
    <dsp:sp modelId="{18051C12-C89B-4BF5-9BB6-BDDE6BA163E8}">
      <dsp:nvSpPr>
        <dsp:cNvPr id="0" name=""/>
        <dsp:cNvSpPr/>
      </dsp:nvSpPr>
      <dsp:spPr>
        <a:xfrm>
          <a:off x="77849" y="214037"/>
          <a:ext cx="713096" cy="713096"/>
        </a:xfrm>
        <a:prstGeom prst="ellipse">
          <a:avLst/>
        </a:prstGeom>
        <a:solidFill>
          <a:schemeClr val="lt1">
            <a:hueOff val="0"/>
            <a:satOff val="0"/>
            <a:lumOff val="0"/>
            <a:alphaOff val="0"/>
          </a:schemeClr>
        </a:soli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61D782F-09C5-4755-AE45-D502823645A6}">
      <dsp:nvSpPr>
        <dsp:cNvPr id="0" name=""/>
        <dsp:cNvSpPr/>
      </dsp:nvSpPr>
      <dsp:spPr>
        <a:xfrm>
          <a:off x="903654" y="1140954"/>
          <a:ext cx="8472854" cy="570477"/>
        </a:xfrm>
        <a:prstGeom prst="rect">
          <a:avLst/>
        </a:prstGeom>
        <a:gradFill rotWithShape="0">
          <a:gsLst>
            <a:gs pos="0">
              <a:schemeClr val="accent5">
                <a:hueOff val="-167973"/>
                <a:satOff val="9129"/>
                <a:lumOff val="-1686"/>
                <a:alphaOff val="0"/>
                <a:tint val="96000"/>
                <a:lumMod val="100000"/>
              </a:schemeClr>
            </a:gs>
            <a:gs pos="78000">
              <a:schemeClr val="accent5">
                <a:hueOff val="-167973"/>
                <a:satOff val="9129"/>
                <a:lumOff val="-168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2816" tIns="45720" rIns="45720" bIns="45720" numCol="1" spcCol="1270" anchor="ctr" anchorCtr="0">
          <a:noAutofit/>
        </a:bodyPr>
        <a:lstStyle/>
        <a:p>
          <a:pPr lvl="0" algn="l" defTabSz="800100">
            <a:lnSpc>
              <a:spcPct val="90000"/>
            </a:lnSpc>
            <a:spcBef>
              <a:spcPct val="0"/>
            </a:spcBef>
            <a:spcAft>
              <a:spcPct val="35000"/>
            </a:spcAft>
          </a:pPr>
          <a:r>
            <a:rPr lang="fr-FR" sz="1800" kern="1200" dirty="0" smtClean="0">
              <a:solidFill>
                <a:schemeClr val="tx1"/>
              </a:solidFill>
            </a:rPr>
            <a:t>Types du Systèmes de Gestion de Bases de Données Relationnelles (SGBDR)  </a:t>
          </a:r>
          <a:endParaRPr lang="fr-FR" sz="1800" kern="1200" dirty="0">
            <a:solidFill>
              <a:schemeClr val="tx1"/>
            </a:solidFill>
          </a:endParaRPr>
        </a:p>
      </dsp:txBody>
      <dsp:txXfrm>
        <a:off x="903654" y="1140954"/>
        <a:ext cx="8472854" cy="570477"/>
      </dsp:txXfrm>
    </dsp:sp>
    <dsp:sp modelId="{FD2679AA-15FC-4DBE-AA1E-D5F1A3A18C19}">
      <dsp:nvSpPr>
        <dsp:cNvPr id="0" name=""/>
        <dsp:cNvSpPr/>
      </dsp:nvSpPr>
      <dsp:spPr>
        <a:xfrm>
          <a:off x="547106" y="1069644"/>
          <a:ext cx="713096" cy="713096"/>
        </a:xfrm>
        <a:prstGeom prst="ellipse">
          <a:avLst/>
        </a:prstGeom>
        <a:solidFill>
          <a:schemeClr val="lt1">
            <a:hueOff val="0"/>
            <a:satOff val="0"/>
            <a:lumOff val="0"/>
            <a:alphaOff val="0"/>
          </a:schemeClr>
        </a:solidFill>
        <a:ln w="12700" cap="rnd" cmpd="sng" algn="ctr">
          <a:solidFill>
            <a:schemeClr val="accent5">
              <a:hueOff val="-167973"/>
              <a:satOff val="9129"/>
              <a:lumOff val="-1686"/>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89ED8E4-1EA6-4630-84F5-EC959E05C492}">
      <dsp:nvSpPr>
        <dsp:cNvPr id="0" name=""/>
        <dsp:cNvSpPr/>
      </dsp:nvSpPr>
      <dsp:spPr>
        <a:xfrm>
          <a:off x="1118233" y="1996562"/>
          <a:ext cx="8258274" cy="570477"/>
        </a:xfrm>
        <a:prstGeom prst="rect">
          <a:avLst/>
        </a:prstGeom>
        <a:gradFill rotWithShape="0">
          <a:gsLst>
            <a:gs pos="0">
              <a:schemeClr val="accent5">
                <a:hueOff val="-335946"/>
                <a:satOff val="18259"/>
                <a:lumOff val="-3373"/>
                <a:alphaOff val="0"/>
                <a:tint val="96000"/>
                <a:lumMod val="100000"/>
              </a:schemeClr>
            </a:gs>
            <a:gs pos="78000">
              <a:schemeClr val="accent5">
                <a:hueOff val="-335946"/>
                <a:satOff val="18259"/>
                <a:lumOff val="-337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2816" tIns="45720" rIns="45720" bIns="45720" numCol="1" spcCol="1270" anchor="ctr" anchorCtr="0">
          <a:noAutofit/>
        </a:bodyPr>
        <a:lstStyle/>
        <a:p>
          <a:pPr lvl="0" algn="l" defTabSz="800100">
            <a:lnSpc>
              <a:spcPct val="90000"/>
            </a:lnSpc>
            <a:spcBef>
              <a:spcPct val="0"/>
            </a:spcBef>
            <a:spcAft>
              <a:spcPct val="35000"/>
            </a:spcAft>
          </a:pPr>
          <a:r>
            <a:rPr lang="fr-FR" sz="1800" b="0" i="0" kern="1200" dirty="0" smtClean="0">
              <a:solidFill>
                <a:schemeClr val="tx1"/>
              </a:solidFill>
            </a:rPr>
            <a:t>Premier type du (SGBDR): MySQL</a:t>
          </a:r>
          <a:endParaRPr lang="fr-FR" sz="1800" kern="1200" dirty="0">
            <a:solidFill>
              <a:schemeClr val="tx1"/>
            </a:solidFill>
          </a:endParaRPr>
        </a:p>
      </dsp:txBody>
      <dsp:txXfrm>
        <a:off x="1118233" y="1996562"/>
        <a:ext cx="8258274" cy="570477"/>
      </dsp:txXfrm>
    </dsp:sp>
    <dsp:sp modelId="{6E9BBD5D-3C30-464B-B63E-D5532A2CB900}">
      <dsp:nvSpPr>
        <dsp:cNvPr id="0" name=""/>
        <dsp:cNvSpPr/>
      </dsp:nvSpPr>
      <dsp:spPr>
        <a:xfrm>
          <a:off x="761685" y="1925252"/>
          <a:ext cx="713096" cy="713096"/>
        </a:xfrm>
        <a:prstGeom prst="ellipse">
          <a:avLst/>
        </a:prstGeom>
        <a:solidFill>
          <a:schemeClr val="lt1">
            <a:hueOff val="0"/>
            <a:satOff val="0"/>
            <a:lumOff val="0"/>
            <a:alphaOff val="0"/>
          </a:schemeClr>
        </a:solidFill>
        <a:ln w="12700" cap="rnd" cmpd="sng" algn="ctr">
          <a:solidFill>
            <a:schemeClr val="accent5">
              <a:hueOff val="-335946"/>
              <a:satOff val="18259"/>
              <a:lumOff val="-3373"/>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A1D23E9-B502-474B-BC5F-EA4E5358E21E}">
      <dsp:nvSpPr>
        <dsp:cNvPr id="0" name=""/>
        <dsp:cNvSpPr/>
      </dsp:nvSpPr>
      <dsp:spPr>
        <a:xfrm>
          <a:off x="1118233" y="2851627"/>
          <a:ext cx="8258274" cy="570477"/>
        </a:xfrm>
        <a:prstGeom prst="rect">
          <a:avLst/>
        </a:prstGeom>
        <a:gradFill rotWithShape="0">
          <a:gsLst>
            <a:gs pos="0">
              <a:schemeClr val="accent5">
                <a:hueOff val="-503919"/>
                <a:satOff val="27388"/>
                <a:lumOff val="-5059"/>
                <a:alphaOff val="0"/>
                <a:tint val="96000"/>
                <a:lumMod val="100000"/>
              </a:schemeClr>
            </a:gs>
            <a:gs pos="78000">
              <a:schemeClr val="accent5">
                <a:hueOff val="-503919"/>
                <a:satOff val="27388"/>
                <a:lumOff val="-505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2816" tIns="45720" rIns="45720" bIns="45720" numCol="1" spcCol="1270" anchor="ctr" anchorCtr="0">
          <a:noAutofit/>
        </a:bodyPr>
        <a:lstStyle/>
        <a:p>
          <a:pPr lvl="0" algn="l" defTabSz="800100">
            <a:lnSpc>
              <a:spcPct val="90000"/>
            </a:lnSpc>
            <a:spcBef>
              <a:spcPct val="0"/>
            </a:spcBef>
            <a:spcAft>
              <a:spcPct val="35000"/>
            </a:spcAft>
          </a:pPr>
          <a:r>
            <a:rPr lang="fr-FR" sz="1800" b="0" i="0" kern="1200" dirty="0" smtClean="0">
              <a:solidFill>
                <a:schemeClr val="tx1"/>
              </a:solidFill>
            </a:rPr>
            <a:t>Deuxième type du (SGBDR): </a:t>
          </a:r>
          <a:r>
            <a:rPr lang="fr-FR" sz="1800" b="0" i="0" kern="1200" dirty="0" err="1" smtClean="0">
              <a:solidFill>
                <a:schemeClr val="tx1"/>
              </a:solidFill>
            </a:rPr>
            <a:t>PostgreSQL</a:t>
          </a:r>
          <a:endParaRPr lang="fr-FR" sz="1800" kern="1200" dirty="0">
            <a:solidFill>
              <a:schemeClr val="tx1"/>
            </a:solidFill>
          </a:endParaRPr>
        </a:p>
      </dsp:txBody>
      <dsp:txXfrm>
        <a:off x="1118233" y="2851627"/>
        <a:ext cx="8258274" cy="570477"/>
      </dsp:txXfrm>
    </dsp:sp>
    <dsp:sp modelId="{ADE53E38-6CE5-4DA4-9EC4-CD30D9493DFB}">
      <dsp:nvSpPr>
        <dsp:cNvPr id="0" name=""/>
        <dsp:cNvSpPr/>
      </dsp:nvSpPr>
      <dsp:spPr>
        <a:xfrm>
          <a:off x="761685" y="2780318"/>
          <a:ext cx="713096" cy="713096"/>
        </a:xfrm>
        <a:prstGeom prst="ellipse">
          <a:avLst/>
        </a:prstGeom>
        <a:solidFill>
          <a:schemeClr val="lt1">
            <a:hueOff val="0"/>
            <a:satOff val="0"/>
            <a:lumOff val="0"/>
            <a:alphaOff val="0"/>
          </a:schemeClr>
        </a:solidFill>
        <a:ln w="12700" cap="rnd" cmpd="sng" algn="ctr">
          <a:solidFill>
            <a:schemeClr val="accent5">
              <a:hueOff val="-503919"/>
              <a:satOff val="27388"/>
              <a:lumOff val="-5059"/>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449ED5B-7941-4701-A1DA-242B15808285}">
      <dsp:nvSpPr>
        <dsp:cNvPr id="0" name=""/>
        <dsp:cNvSpPr/>
      </dsp:nvSpPr>
      <dsp:spPr>
        <a:xfrm>
          <a:off x="903654" y="3707235"/>
          <a:ext cx="8472854" cy="570477"/>
        </a:xfrm>
        <a:prstGeom prst="rect">
          <a:avLst/>
        </a:prstGeom>
        <a:gradFill rotWithShape="0">
          <a:gsLst>
            <a:gs pos="0">
              <a:schemeClr val="accent5">
                <a:hueOff val="-671892"/>
                <a:satOff val="36518"/>
                <a:lumOff val="-6746"/>
                <a:alphaOff val="0"/>
                <a:tint val="96000"/>
                <a:lumMod val="100000"/>
              </a:schemeClr>
            </a:gs>
            <a:gs pos="78000">
              <a:schemeClr val="accent5">
                <a:hueOff val="-671892"/>
                <a:satOff val="36518"/>
                <a:lumOff val="-674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2816" tIns="45720" rIns="45720" bIns="45720" numCol="1" spcCol="1270" anchor="ctr" anchorCtr="0">
          <a:noAutofit/>
        </a:bodyPr>
        <a:lstStyle/>
        <a:p>
          <a:pPr lvl="0" algn="l" defTabSz="800100">
            <a:lnSpc>
              <a:spcPct val="90000"/>
            </a:lnSpc>
            <a:spcBef>
              <a:spcPct val="0"/>
            </a:spcBef>
            <a:spcAft>
              <a:spcPct val="35000"/>
            </a:spcAft>
          </a:pPr>
          <a:r>
            <a:rPr lang="fr-FR" sz="1800" b="0" i="0" kern="1200" dirty="0" smtClean="0">
              <a:solidFill>
                <a:schemeClr val="tx1"/>
              </a:solidFill>
            </a:rPr>
            <a:t>Troisième type du (SGBDR): SQL SERVER </a:t>
          </a:r>
          <a:endParaRPr lang="fr-FR" sz="1800" kern="1200" dirty="0">
            <a:solidFill>
              <a:schemeClr val="tx1"/>
            </a:solidFill>
          </a:endParaRPr>
        </a:p>
      </dsp:txBody>
      <dsp:txXfrm>
        <a:off x="903654" y="3707235"/>
        <a:ext cx="8472854" cy="570477"/>
      </dsp:txXfrm>
    </dsp:sp>
    <dsp:sp modelId="{D11BB220-4F0B-458D-8ACE-0088AAD383F4}">
      <dsp:nvSpPr>
        <dsp:cNvPr id="0" name=""/>
        <dsp:cNvSpPr/>
      </dsp:nvSpPr>
      <dsp:spPr>
        <a:xfrm>
          <a:off x="547106" y="3635925"/>
          <a:ext cx="713096" cy="713096"/>
        </a:xfrm>
        <a:prstGeom prst="ellipse">
          <a:avLst/>
        </a:prstGeom>
        <a:solidFill>
          <a:schemeClr val="lt1">
            <a:hueOff val="0"/>
            <a:satOff val="0"/>
            <a:lumOff val="0"/>
            <a:alphaOff val="0"/>
          </a:schemeClr>
        </a:solidFill>
        <a:ln w="12700" cap="rnd" cmpd="sng" algn="ctr">
          <a:solidFill>
            <a:schemeClr val="accent5">
              <a:hueOff val="-671892"/>
              <a:satOff val="36518"/>
              <a:lumOff val="-6746"/>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DAF5E83-F14E-4D7B-A42E-86380A12F8FC}">
      <dsp:nvSpPr>
        <dsp:cNvPr id="0" name=""/>
        <dsp:cNvSpPr/>
      </dsp:nvSpPr>
      <dsp:spPr>
        <a:xfrm>
          <a:off x="434398" y="4562842"/>
          <a:ext cx="8942110" cy="570477"/>
        </a:xfrm>
        <a:prstGeom prst="rect">
          <a:avLst/>
        </a:prstGeom>
        <a:gradFill rotWithShape="0">
          <a:gsLst>
            <a:gs pos="0">
              <a:schemeClr val="accent5">
                <a:hueOff val="-839865"/>
                <a:satOff val="45647"/>
                <a:lumOff val="-8432"/>
                <a:alphaOff val="0"/>
                <a:tint val="96000"/>
                <a:lumMod val="100000"/>
              </a:schemeClr>
            </a:gs>
            <a:gs pos="78000">
              <a:schemeClr val="accent5">
                <a:hueOff val="-839865"/>
                <a:satOff val="45647"/>
                <a:lumOff val="-843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2816" tIns="45720" rIns="45720" bIns="45720" numCol="1" spcCol="1270" anchor="ctr" anchorCtr="0">
          <a:noAutofit/>
        </a:bodyPr>
        <a:lstStyle/>
        <a:p>
          <a:pPr lvl="0" algn="l" defTabSz="800100">
            <a:lnSpc>
              <a:spcPct val="90000"/>
            </a:lnSpc>
            <a:spcBef>
              <a:spcPct val="0"/>
            </a:spcBef>
            <a:spcAft>
              <a:spcPct val="35000"/>
            </a:spcAft>
          </a:pPr>
          <a:r>
            <a:rPr lang="fr-FR" sz="1800" kern="1200" dirty="0" smtClean="0">
              <a:solidFill>
                <a:schemeClr val="tx1"/>
              </a:solidFill>
            </a:rPr>
            <a:t>Conclusion</a:t>
          </a:r>
          <a:endParaRPr lang="fr-FR" sz="1800" kern="1200" dirty="0">
            <a:solidFill>
              <a:schemeClr val="tx1"/>
            </a:solidFill>
          </a:endParaRPr>
        </a:p>
      </dsp:txBody>
      <dsp:txXfrm>
        <a:off x="434398" y="4562842"/>
        <a:ext cx="8942110" cy="570477"/>
      </dsp:txXfrm>
    </dsp:sp>
    <dsp:sp modelId="{2249CF73-F95B-42B1-A95A-286BCCE58B7E}">
      <dsp:nvSpPr>
        <dsp:cNvPr id="0" name=""/>
        <dsp:cNvSpPr/>
      </dsp:nvSpPr>
      <dsp:spPr>
        <a:xfrm>
          <a:off x="77849" y="4491533"/>
          <a:ext cx="713096" cy="713096"/>
        </a:xfrm>
        <a:prstGeom prst="ellipse">
          <a:avLst/>
        </a:prstGeom>
        <a:solidFill>
          <a:schemeClr val="lt1">
            <a:hueOff val="0"/>
            <a:satOff val="0"/>
            <a:lumOff val="0"/>
            <a:alphaOff val="0"/>
          </a:schemeClr>
        </a:solidFill>
        <a:ln w="12700" cap="rnd" cmpd="sng" algn="ctr">
          <a:solidFill>
            <a:schemeClr val="accent5">
              <a:hueOff val="-839865"/>
              <a:satOff val="45647"/>
              <a:lumOff val="-8432"/>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219A6-9BDF-42F9-8D0D-81ECEF2B4100}">
      <dsp:nvSpPr>
        <dsp:cNvPr id="0" name=""/>
        <dsp:cNvSpPr/>
      </dsp:nvSpPr>
      <dsp:spPr>
        <a:xfrm>
          <a:off x="1668033" y="601"/>
          <a:ext cx="4973669" cy="45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fr-FR" sz="1800" b="0" i="0" kern="1200" dirty="0" smtClean="0">
              <a:latin typeface="Arial" panose="020B0604020202020204" pitchFamily="34" charset="0"/>
              <a:cs typeface="Arial" panose="020B0604020202020204" pitchFamily="34" charset="0"/>
            </a:rPr>
            <a:t>Il est totalement open source et gratuit</a:t>
          </a:r>
          <a:endParaRPr lang="fr-FR" sz="1800" b="0" kern="1200" dirty="0">
            <a:latin typeface="Arial" panose="020B0604020202020204" pitchFamily="34" charset="0"/>
            <a:cs typeface="Arial" panose="020B0604020202020204" pitchFamily="34" charset="0"/>
          </a:endParaRPr>
        </a:p>
      </dsp:txBody>
      <dsp:txXfrm>
        <a:off x="1668033" y="601"/>
        <a:ext cx="4973669" cy="452151"/>
      </dsp:txXfrm>
    </dsp:sp>
    <dsp:sp modelId="{C660C9BA-6BC3-4215-B0AE-C1CE6B81025D}">
      <dsp:nvSpPr>
        <dsp:cNvPr id="0" name=""/>
        <dsp:cNvSpPr/>
      </dsp:nvSpPr>
      <dsp:spPr>
        <a:xfrm>
          <a:off x="1668033" y="452753"/>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59C06A-0225-49AE-9CAF-AF18E96377B3}">
      <dsp:nvSpPr>
        <dsp:cNvPr id="0" name=""/>
        <dsp:cNvSpPr/>
      </dsp:nvSpPr>
      <dsp:spPr>
        <a:xfrm>
          <a:off x="2369873" y="452753"/>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E7BC1-2B86-4AAD-A5E9-F7D6E3CB6009}">
      <dsp:nvSpPr>
        <dsp:cNvPr id="0" name=""/>
        <dsp:cNvSpPr/>
      </dsp:nvSpPr>
      <dsp:spPr>
        <a:xfrm>
          <a:off x="3071713" y="452753"/>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8AE32-9EA5-426F-B745-F49C1E72A443}">
      <dsp:nvSpPr>
        <dsp:cNvPr id="0" name=""/>
        <dsp:cNvSpPr/>
      </dsp:nvSpPr>
      <dsp:spPr>
        <a:xfrm>
          <a:off x="3773553" y="452753"/>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48B05-CAB3-4C26-8C45-98D88337D366}">
      <dsp:nvSpPr>
        <dsp:cNvPr id="0" name=""/>
        <dsp:cNvSpPr/>
      </dsp:nvSpPr>
      <dsp:spPr>
        <a:xfrm>
          <a:off x="4475393" y="452753"/>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E0EB8-693B-41DE-9B53-2E87FBC32E81}">
      <dsp:nvSpPr>
        <dsp:cNvPr id="0" name=""/>
        <dsp:cNvSpPr/>
      </dsp:nvSpPr>
      <dsp:spPr>
        <a:xfrm>
          <a:off x="5177233" y="452753"/>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1D27E1-1407-459C-863E-0D39094457E0}">
      <dsp:nvSpPr>
        <dsp:cNvPr id="0" name=""/>
        <dsp:cNvSpPr/>
      </dsp:nvSpPr>
      <dsp:spPr>
        <a:xfrm>
          <a:off x="5879073" y="452753"/>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85D58-24C6-4987-8783-1ECD0E90CE73}">
      <dsp:nvSpPr>
        <dsp:cNvPr id="0" name=""/>
        <dsp:cNvSpPr/>
      </dsp:nvSpPr>
      <dsp:spPr>
        <a:xfrm>
          <a:off x="1668033" y="594476"/>
          <a:ext cx="4973669" cy="45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fr-FR" sz="1800" b="0" i="0" kern="1200" dirty="0" smtClean="0">
              <a:latin typeface="Arial" panose="020B0604020202020204" pitchFamily="34" charset="0"/>
              <a:cs typeface="Arial" panose="020B0604020202020204" pitchFamily="34" charset="0"/>
            </a:rPr>
            <a:t>Ses performances sont excellentes</a:t>
          </a:r>
          <a:endParaRPr lang="fr-FR" sz="1800" b="0" kern="1200" dirty="0">
            <a:latin typeface="Arial" panose="020B0604020202020204" pitchFamily="34" charset="0"/>
            <a:cs typeface="Arial" panose="020B0604020202020204" pitchFamily="34" charset="0"/>
          </a:endParaRPr>
        </a:p>
      </dsp:txBody>
      <dsp:txXfrm>
        <a:off x="1668033" y="594476"/>
        <a:ext cx="4973669" cy="452151"/>
      </dsp:txXfrm>
    </dsp:sp>
    <dsp:sp modelId="{88AC2980-10A2-44E1-AECE-03F568789888}">
      <dsp:nvSpPr>
        <dsp:cNvPr id="0" name=""/>
        <dsp:cNvSpPr/>
      </dsp:nvSpPr>
      <dsp:spPr>
        <a:xfrm>
          <a:off x="1668033" y="104662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2772E-A00E-48F8-A1D4-7F9307E95E15}">
      <dsp:nvSpPr>
        <dsp:cNvPr id="0" name=""/>
        <dsp:cNvSpPr/>
      </dsp:nvSpPr>
      <dsp:spPr>
        <a:xfrm>
          <a:off x="2369873" y="104662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54F52-EF53-4A7C-97F4-475D0C9D7F7A}">
      <dsp:nvSpPr>
        <dsp:cNvPr id="0" name=""/>
        <dsp:cNvSpPr/>
      </dsp:nvSpPr>
      <dsp:spPr>
        <a:xfrm>
          <a:off x="3071713" y="104662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D710E8-FF71-4902-B82E-537083575A46}">
      <dsp:nvSpPr>
        <dsp:cNvPr id="0" name=""/>
        <dsp:cNvSpPr/>
      </dsp:nvSpPr>
      <dsp:spPr>
        <a:xfrm>
          <a:off x="3773553" y="104662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2D2D7-F0F6-48D6-9372-ED568FFC5337}">
      <dsp:nvSpPr>
        <dsp:cNvPr id="0" name=""/>
        <dsp:cNvSpPr/>
      </dsp:nvSpPr>
      <dsp:spPr>
        <a:xfrm>
          <a:off x="4475393" y="104662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A87095-225F-4AF2-B382-ACBF6CE74B81}">
      <dsp:nvSpPr>
        <dsp:cNvPr id="0" name=""/>
        <dsp:cNvSpPr/>
      </dsp:nvSpPr>
      <dsp:spPr>
        <a:xfrm>
          <a:off x="5177233" y="104662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E4240-5222-43AB-AC1E-0CD4491B8108}">
      <dsp:nvSpPr>
        <dsp:cNvPr id="0" name=""/>
        <dsp:cNvSpPr/>
      </dsp:nvSpPr>
      <dsp:spPr>
        <a:xfrm>
          <a:off x="5879073" y="104662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519F5-1F2B-466E-B2E1-25536754A91E}">
      <dsp:nvSpPr>
        <dsp:cNvPr id="0" name=""/>
        <dsp:cNvSpPr/>
      </dsp:nvSpPr>
      <dsp:spPr>
        <a:xfrm>
          <a:off x="1668033" y="1188351"/>
          <a:ext cx="4973669" cy="45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fr-FR" sz="1800" b="0" i="0" kern="1200" dirty="0" smtClean="0">
              <a:latin typeface="Arial" panose="020B0604020202020204" pitchFamily="34" charset="0"/>
              <a:cs typeface="Arial" panose="020B0604020202020204" pitchFamily="34" charset="0"/>
            </a:rPr>
            <a:t>Prévu pour fonctionner parfaitement avec PHP</a:t>
          </a:r>
          <a:endParaRPr lang="fr-FR" sz="1800" b="0" kern="1200" dirty="0">
            <a:latin typeface="Arial" panose="020B0604020202020204" pitchFamily="34" charset="0"/>
            <a:cs typeface="Arial" panose="020B0604020202020204" pitchFamily="34" charset="0"/>
          </a:endParaRPr>
        </a:p>
      </dsp:txBody>
      <dsp:txXfrm>
        <a:off x="1668033" y="1188351"/>
        <a:ext cx="4973669" cy="452151"/>
      </dsp:txXfrm>
    </dsp:sp>
    <dsp:sp modelId="{0204D3C7-7FEB-40F1-B35A-EECA2303FECE}">
      <dsp:nvSpPr>
        <dsp:cNvPr id="0" name=""/>
        <dsp:cNvSpPr/>
      </dsp:nvSpPr>
      <dsp:spPr>
        <a:xfrm>
          <a:off x="1668033" y="1640502"/>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F04801-525B-4618-8784-162F0FF1EB3E}">
      <dsp:nvSpPr>
        <dsp:cNvPr id="0" name=""/>
        <dsp:cNvSpPr/>
      </dsp:nvSpPr>
      <dsp:spPr>
        <a:xfrm>
          <a:off x="2369873" y="1640502"/>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C571B8-8C3A-4526-A513-2ED379538E9C}">
      <dsp:nvSpPr>
        <dsp:cNvPr id="0" name=""/>
        <dsp:cNvSpPr/>
      </dsp:nvSpPr>
      <dsp:spPr>
        <a:xfrm>
          <a:off x="3071713" y="1640502"/>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54654-3C1A-4B21-A3DC-F0EB5902CB09}">
      <dsp:nvSpPr>
        <dsp:cNvPr id="0" name=""/>
        <dsp:cNvSpPr/>
      </dsp:nvSpPr>
      <dsp:spPr>
        <a:xfrm>
          <a:off x="3773553" y="1640502"/>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51B8D-C47F-4E71-97FC-F8BC8B298022}">
      <dsp:nvSpPr>
        <dsp:cNvPr id="0" name=""/>
        <dsp:cNvSpPr/>
      </dsp:nvSpPr>
      <dsp:spPr>
        <a:xfrm>
          <a:off x="4475393" y="1640502"/>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3220F4-3AA4-45E2-9F72-C2D901AF2F4A}">
      <dsp:nvSpPr>
        <dsp:cNvPr id="0" name=""/>
        <dsp:cNvSpPr/>
      </dsp:nvSpPr>
      <dsp:spPr>
        <a:xfrm>
          <a:off x="5177233" y="1640502"/>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CD19A-7B04-4799-97CF-BE50C282D0AD}">
      <dsp:nvSpPr>
        <dsp:cNvPr id="0" name=""/>
        <dsp:cNvSpPr/>
      </dsp:nvSpPr>
      <dsp:spPr>
        <a:xfrm>
          <a:off x="5879073" y="1640502"/>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D5A9B-C2D7-4441-B435-2548EC7012CA}">
      <dsp:nvSpPr>
        <dsp:cNvPr id="0" name=""/>
        <dsp:cNvSpPr/>
      </dsp:nvSpPr>
      <dsp:spPr>
        <a:xfrm>
          <a:off x="1668033" y="1782225"/>
          <a:ext cx="4973669" cy="452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fr-FR" sz="1800" b="0" i="0" kern="1200" dirty="0" smtClean="0">
              <a:latin typeface="Arial" panose="020B0604020202020204" pitchFamily="34" charset="0"/>
              <a:cs typeface="Arial" panose="020B0604020202020204" pitchFamily="34" charset="0"/>
            </a:rPr>
            <a:t>Il est en plus multi-</a:t>
          </a:r>
          <a:r>
            <a:rPr lang="fr-FR" sz="1800" b="0" i="0" kern="1200" dirty="0" err="1" smtClean="0">
              <a:latin typeface="Arial" panose="020B0604020202020204" pitchFamily="34" charset="0"/>
              <a:cs typeface="Arial" panose="020B0604020202020204" pitchFamily="34" charset="0"/>
            </a:rPr>
            <a:t>threadé</a:t>
          </a:r>
          <a:r>
            <a:rPr lang="fr-FR" sz="1800" b="0" i="0" kern="1200" dirty="0" smtClean="0">
              <a:latin typeface="Arial" panose="020B0604020202020204" pitchFamily="34" charset="0"/>
              <a:cs typeface="Arial" panose="020B0604020202020204" pitchFamily="34" charset="0"/>
            </a:rPr>
            <a:t> et multi-utilisateurs</a:t>
          </a:r>
          <a:endParaRPr lang="fr-FR" sz="1800" b="0" kern="1200" dirty="0">
            <a:latin typeface="Arial" panose="020B0604020202020204" pitchFamily="34" charset="0"/>
            <a:cs typeface="Arial" panose="020B0604020202020204" pitchFamily="34" charset="0"/>
          </a:endParaRPr>
        </a:p>
      </dsp:txBody>
      <dsp:txXfrm>
        <a:off x="1668033" y="1782225"/>
        <a:ext cx="4973669" cy="452151"/>
      </dsp:txXfrm>
    </dsp:sp>
    <dsp:sp modelId="{DA38AD62-7061-4BAE-98F4-2AB4F02CC53B}">
      <dsp:nvSpPr>
        <dsp:cNvPr id="0" name=""/>
        <dsp:cNvSpPr/>
      </dsp:nvSpPr>
      <dsp:spPr>
        <a:xfrm>
          <a:off x="1668033" y="223437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7C76C4-B0DD-49D8-952A-4EC80AC104F8}">
      <dsp:nvSpPr>
        <dsp:cNvPr id="0" name=""/>
        <dsp:cNvSpPr/>
      </dsp:nvSpPr>
      <dsp:spPr>
        <a:xfrm>
          <a:off x="2369873" y="223437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0426-FE18-4A23-AE0A-765E1EACAF00}">
      <dsp:nvSpPr>
        <dsp:cNvPr id="0" name=""/>
        <dsp:cNvSpPr/>
      </dsp:nvSpPr>
      <dsp:spPr>
        <a:xfrm>
          <a:off x="3071713" y="223437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1D2E0-E735-4490-8B10-C3E90C7C7D6D}">
      <dsp:nvSpPr>
        <dsp:cNvPr id="0" name=""/>
        <dsp:cNvSpPr/>
      </dsp:nvSpPr>
      <dsp:spPr>
        <a:xfrm>
          <a:off x="3773553" y="223437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E21D68-B5A7-4A69-A7FE-1E83DA17F3AD}">
      <dsp:nvSpPr>
        <dsp:cNvPr id="0" name=""/>
        <dsp:cNvSpPr/>
      </dsp:nvSpPr>
      <dsp:spPr>
        <a:xfrm>
          <a:off x="4475393" y="223437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84699-98D8-43F9-8914-AD2A6D57BF64}">
      <dsp:nvSpPr>
        <dsp:cNvPr id="0" name=""/>
        <dsp:cNvSpPr/>
      </dsp:nvSpPr>
      <dsp:spPr>
        <a:xfrm>
          <a:off x="5177233" y="223437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B9BC6-D269-4877-AF8A-2D9D6F073CD0}">
      <dsp:nvSpPr>
        <dsp:cNvPr id="0" name=""/>
        <dsp:cNvSpPr/>
      </dsp:nvSpPr>
      <dsp:spPr>
        <a:xfrm>
          <a:off x="5879073" y="2234377"/>
          <a:ext cx="663155" cy="110525"/>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1F0A8-B8CE-493D-8A4C-76DAEA9AABA0}">
      <dsp:nvSpPr>
        <dsp:cNvPr id="0" name=""/>
        <dsp:cNvSpPr/>
      </dsp:nvSpPr>
      <dsp:spPr>
        <a:xfrm>
          <a:off x="1484399" y="1578"/>
          <a:ext cx="4475007" cy="406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fr-FR" sz="1400" b="1" i="0" kern="1200" dirty="0" smtClean="0"/>
            <a:t>Déploiement illimité</a:t>
          </a:r>
          <a:endParaRPr lang="fr-FR" sz="1400" kern="1200" dirty="0"/>
        </a:p>
      </dsp:txBody>
      <dsp:txXfrm>
        <a:off x="1484399" y="1578"/>
        <a:ext cx="4475007" cy="406818"/>
      </dsp:txXfrm>
    </dsp:sp>
    <dsp:sp modelId="{A4DC0239-C0E4-41C5-9405-9B1AB221FDBC}">
      <dsp:nvSpPr>
        <dsp:cNvPr id="0" name=""/>
        <dsp:cNvSpPr/>
      </dsp:nvSpPr>
      <dsp:spPr>
        <a:xfrm>
          <a:off x="1484399" y="40839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815725-C0A9-4500-88F1-A4B80CC4BA24}">
      <dsp:nvSpPr>
        <dsp:cNvPr id="0" name=""/>
        <dsp:cNvSpPr/>
      </dsp:nvSpPr>
      <dsp:spPr>
        <a:xfrm>
          <a:off x="2115873" y="40839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EACBC-5406-4DFF-9E37-D293F2CA9DEF}">
      <dsp:nvSpPr>
        <dsp:cNvPr id="0" name=""/>
        <dsp:cNvSpPr/>
      </dsp:nvSpPr>
      <dsp:spPr>
        <a:xfrm>
          <a:off x="2747346" y="40839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798801-0DD7-4652-9B59-08EAB02BBF2B}">
      <dsp:nvSpPr>
        <dsp:cNvPr id="0" name=""/>
        <dsp:cNvSpPr/>
      </dsp:nvSpPr>
      <dsp:spPr>
        <a:xfrm>
          <a:off x="3378819" y="40839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EE389-065C-4326-B890-751C3F7BAD32}">
      <dsp:nvSpPr>
        <dsp:cNvPr id="0" name=""/>
        <dsp:cNvSpPr/>
      </dsp:nvSpPr>
      <dsp:spPr>
        <a:xfrm>
          <a:off x="4010292" y="40839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B81B07-9373-4DCB-8075-67AE48374A41}">
      <dsp:nvSpPr>
        <dsp:cNvPr id="0" name=""/>
        <dsp:cNvSpPr/>
      </dsp:nvSpPr>
      <dsp:spPr>
        <a:xfrm>
          <a:off x="4641766" y="40839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89FDCB-ADF0-419C-822A-D16FF200820A}">
      <dsp:nvSpPr>
        <dsp:cNvPr id="0" name=""/>
        <dsp:cNvSpPr/>
      </dsp:nvSpPr>
      <dsp:spPr>
        <a:xfrm>
          <a:off x="5273239" y="40839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A46B9-6123-4B50-B6FC-403C08CF6D92}">
      <dsp:nvSpPr>
        <dsp:cNvPr id="0" name=""/>
        <dsp:cNvSpPr/>
      </dsp:nvSpPr>
      <dsp:spPr>
        <a:xfrm>
          <a:off x="1484399" y="551372"/>
          <a:ext cx="4475007" cy="406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fr-FR" sz="1400" b="1" i="0" kern="1200" dirty="0" smtClean="0"/>
            <a:t>Excellent support</a:t>
          </a:r>
          <a:endParaRPr lang="fr-FR" sz="1400" kern="1200" dirty="0"/>
        </a:p>
      </dsp:txBody>
      <dsp:txXfrm>
        <a:off x="1484399" y="551372"/>
        <a:ext cx="4475007" cy="406818"/>
      </dsp:txXfrm>
    </dsp:sp>
    <dsp:sp modelId="{5757F598-1BC3-473D-8179-6E28D66E0FE6}">
      <dsp:nvSpPr>
        <dsp:cNvPr id="0" name=""/>
        <dsp:cNvSpPr/>
      </dsp:nvSpPr>
      <dsp:spPr>
        <a:xfrm>
          <a:off x="1484399" y="958190"/>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E85E28-C1C2-487C-A5AB-1743E9BB69A9}">
      <dsp:nvSpPr>
        <dsp:cNvPr id="0" name=""/>
        <dsp:cNvSpPr/>
      </dsp:nvSpPr>
      <dsp:spPr>
        <a:xfrm>
          <a:off x="2115873" y="958190"/>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3D6F3-7ED7-447E-BDC5-B917B99B42CD}">
      <dsp:nvSpPr>
        <dsp:cNvPr id="0" name=""/>
        <dsp:cNvSpPr/>
      </dsp:nvSpPr>
      <dsp:spPr>
        <a:xfrm>
          <a:off x="2747346" y="958190"/>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2376C5-90A4-4296-BFAC-83F41A0CB23F}">
      <dsp:nvSpPr>
        <dsp:cNvPr id="0" name=""/>
        <dsp:cNvSpPr/>
      </dsp:nvSpPr>
      <dsp:spPr>
        <a:xfrm>
          <a:off x="3378819" y="958190"/>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6048A-2BB7-4A2C-9677-BBC1C96052D7}">
      <dsp:nvSpPr>
        <dsp:cNvPr id="0" name=""/>
        <dsp:cNvSpPr/>
      </dsp:nvSpPr>
      <dsp:spPr>
        <a:xfrm>
          <a:off x="4010292" y="958190"/>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3B7AC-9406-4F76-AC58-068FA6829FFE}">
      <dsp:nvSpPr>
        <dsp:cNvPr id="0" name=""/>
        <dsp:cNvSpPr/>
      </dsp:nvSpPr>
      <dsp:spPr>
        <a:xfrm>
          <a:off x="4641766" y="958190"/>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927B69-C408-49D6-87D0-419A26B432A9}">
      <dsp:nvSpPr>
        <dsp:cNvPr id="0" name=""/>
        <dsp:cNvSpPr/>
      </dsp:nvSpPr>
      <dsp:spPr>
        <a:xfrm>
          <a:off x="5273239" y="958190"/>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6CC0-5275-4E80-8233-F09AA2387C67}">
      <dsp:nvSpPr>
        <dsp:cNvPr id="0" name=""/>
        <dsp:cNvSpPr/>
      </dsp:nvSpPr>
      <dsp:spPr>
        <a:xfrm>
          <a:off x="1484399" y="1101165"/>
          <a:ext cx="4475007" cy="406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fr-FR" sz="1400" b="1" i="0" kern="1200" dirty="0" smtClean="0"/>
            <a:t>Economies significatives sur les coûts de personnel</a:t>
          </a:r>
          <a:endParaRPr lang="fr-FR" sz="1400" kern="1200" dirty="0"/>
        </a:p>
      </dsp:txBody>
      <dsp:txXfrm>
        <a:off x="1484399" y="1101165"/>
        <a:ext cx="4475007" cy="406818"/>
      </dsp:txXfrm>
    </dsp:sp>
    <dsp:sp modelId="{F109FEA8-54E4-4B47-B27C-CED9DBCE764E}">
      <dsp:nvSpPr>
        <dsp:cNvPr id="0" name=""/>
        <dsp:cNvSpPr/>
      </dsp:nvSpPr>
      <dsp:spPr>
        <a:xfrm>
          <a:off x="1484399" y="150798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C8DC1-934F-4299-92C3-6D89FA423E49}">
      <dsp:nvSpPr>
        <dsp:cNvPr id="0" name=""/>
        <dsp:cNvSpPr/>
      </dsp:nvSpPr>
      <dsp:spPr>
        <a:xfrm>
          <a:off x="2115873" y="150798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96280-A027-44E6-AFE5-B19393D451D8}">
      <dsp:nvSpPr>
        <dsp:cNvPr id="0" name=""/>
        <dsp:cNvSpPr/>
      </dsp:nvSpPr>
      <dsp:spPr>
        <a:xfrm>
          <a:off x="2747346" y="150798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C7D19B-0E5F-4EB0-B583-EDCCAB484016}">
      <dsp:nvSpPr>
        <dsp:cNvPr id="0" name=""/>
        <dsp:cNvSpPr/>
      </dsp:nvSpPr>
      <dsp:spPr>
        <a:xfrm>
          <a:off x="3378819" y="150798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946752-745A-40AF-9692-5BA998F18D45}">
      <dsp:nvSpPr>
        <dsp:cNvPr id="0" name=""/>
        <dsp:cNvSpPr/>
      </dsp:nvSpPr>
      <dsp:spPr>
        <a:xfrm>
          <a:off x="4010292" y="150798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05AAE6-4126-4496-99CB-E490B3C35198}">
      <dsp:nvSpPr>
        <dsp:cNvPr id="0" name=""/>
        <dsp:cNvSpPr/>
      </dsp:nvSpPr>
      <dsp:spPr>
        <a:xfrm>
          <a:off x="4641766" y="150798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AFA58-F4D9-4072-A1DF-32F0D7C592E4}">
      <dsp:nvSpPr>
        <dsp:cNvPr id="0" name=""/>
        <dsp:cNvSpPr/>
      </dsp:nvSpPr>
      <dsp:spPr>
        <a:xfrm>
          <a:off x="5273239" y="150798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EF344-3BE3-4A6D-A8C3-CD087280F35C}">
      <dsp:nvSpPr>
        <dsp:cNvPr id="0" name=""/>
        <dsp:cNvSpPr/>
      </dsp:nvSpPr>
      <dsp:spPr>
        <a:xfrm>
          <a:off x="1484399" y="1650959"/>
          <a:ext cx="4475007" cy="406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fr-FR" sz="1400" b="1" i="0" kern="1200" dirty="0" smtClean="0"/>
            <a:t>Fiabilité et stabilité légendaires</a:t>
          </a:r>
          <a:endParaRPr lang="fr-FR" sz="1400" kern="1200" dirty="0"/>
        </a:p>
      </dsp:txBody>
      <dsp:txXfrm>
        <a:off x="1484399" y="1650959"/>
        <a:ext cx="4475007" cy="406818"/>
      </dsp:txXfrm>
    </dsp:sp>
    <dsp:sp modelId="{BA2C5348-766E-4F90-A3DA-9EEBFF78E8FC}">
      <dsp:nvSpPr>
        <dsp:cNvPr id="0" name=""/>
        <dsp:cNvSpPr/>
      </dsp:nvSpPr>
      <dsp:spPr>
        <a:xfrm>
          <a:off x="1484399" y="205777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B2915-9C30-49BF-B855-30A86FF72BFC}">
      <dsp:nvSpPr>
        <dsp:cNvPr id="0" name=""/>
        <dsp:cNvSpPr/>
      </dsp:nvSpPr>
      <dsp:spPr>
        <a:xfrm>
          <a:off x="2115873" y="205777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2EA4B-1A93-42D0-8B04-ED9CD86F344C}">
      <dsp:nvSpPr>
        <dsp:cNvPr id="0" name=""/>
        <dsp:cNvSpPr/>
      </dsp:nvSpPr>
      <dsp:spPr>
        <a:xfrm>
          <a:off x="2747346" y="205777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1283FB-5926-43A5-94AA-51DBA8F820E9}">
      <dsp:nvSpPr>
        <dsp:cNvPr id="0" name=""/>
        <dsp:cNvSpPr/>
      </dsp:nvSpPr>
      <dsp:spPr>
        <a:xfrm>
          <a:off x="3378819" y="205777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2DDDF7-8E72-4078-B89A-9ACAE8B61952}">
      <dsp:nvSpPr>
        <dsp:cNvPr id="0" name=""/>
        <dsp:cNvSpPr/>
      </dsp:nvSpPr>
      <dsp:spPr>
        <a:xfrm>
          <a:off x="4010292" y="205777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A8C4B-B1F1-419F-8545-118B50C748C2}">
      <dsp:nvSpPr>
        <dsp:cNvPr id="0" name=""/>
        <dsp:cNvSpPr/>
      </dsp:nvSpPr>
      <dsp:spPr>
        <a:xfrm>
          <a:off x="4641766" y="205777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214FFC-F884-48EA-9D42-638048649A4D}">
      <dsp:nvSpPr>
        <dsp:cNvPr id="0" name=""/>
        <dsp:cNvSpPr/>
      </dsp:nvSpPr>
      <dsp:spPr>
        <a:xfrm>
          <a:off x="5273239" y="2057777"/>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72C16E-BAE1-4FF9-955A-B5CD962B28B2}">
      <dsp:nvSpPr>
        <dsp:cNvPr id="0" name=""/>
        <dsp:cNvSpPr/>
      </dsp:nvSpPr>
      <dsp:spPr>
        <a:xfrm>
          <a:off x="1484399" y="2200752"/>
          <a:ext cx="4475007" cy="406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fr-FR" sz="1400" b="1" i="0" kern="1200" dirty="0" smtClean="0"/>
            <a:t>Conçu pour une grande capacité</a:t>
          </a:r>
          <a:endParaRPr lang="fr-FR" sz="1400" kern="1200" dirty="0"/>
        </a:p>
      </dsp:txBody>
      <dsp:txXfrm>
        <a:off x="1484399" y="2200752"/>
        <a:ext cx="4475007" cy="406818"/>
      </dsp:txXfrm>
    </dsp:sp>
    <dsp:sp modelId="{A05474EB-DFFA-4174-BA4C-74D59C17AA2A}">
      <dsp:nvSpPr>
        <dsp:cNvPr id="0" name=""/>
        <dsp:cNvSpPr/>
      </dsp:nvSpPr>
      <dsp:spPr>
        <a:xfrm>
          <a:off x="1484399" y="2607571"/>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4F796-2A81-424F-8F91-751CD7D24574}">
      <dsp:nvSpPr>
        <dsp:cNvPr id="0" name=""/>
        <dsp:cNvSpPr/>
      </dsp:nvSpPr>
      <dsp:spPr>
        <a:xfrm>
          <a:off x="2115873" y="2607571"/>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504D7-6078-43BE-B662-8DE210421A9E}">
      <dsp:nvSpPr>
        <dsp:cNvPr id="0" name=""/>
        <dsp:cNvSpPr/>
      </dsp:nvSpPr>
      <dsp:spPr>
        <a:xfrm>
          <a:off x="2747346" y="2607571"/>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9715E-E3D9-480C-A31B-968E973E1919}">
      <dsp:nvSpPr>
        <dsp:cNvPr id="0" name=""/>
        <dsp:cNvSpPr/>
      </dsp:nvSpPr>
      <dsp:spPr>
        <a:xfrm>
          <a:off x="3378819" y="2607571"/>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9C977F-22D3-488C-84A2-228B5A8692BD}">
      <dsp:nvSpPr>
        <dsp:cNvPr id="0" name=""/>
        <dsp:cNvSpPr/>
      </dsp:nvSpPr>
      <dsp:spPr>
        <a:xfrm>
          <a:off x="4010292" y="2607571"/>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794A9-7B6F-4D24-9E57-3E75087FCCD7}">
      <dsp:nvSpPr>
        <dsp:cNvPr id="0" name=""/>
        <dsp:cNvSpPr/>
      </dsp:nvSpPr>
      <dsp:spPr>
        <a:xfrm>
          <a:off x="4641766" y="2607571"/>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FA1EF-51C8-4EEB-8EF8-BCC1FB5063CF}">
      <dsp:nvSpPr>
        <dsp:cNvPr id="0" name=""/>
        <dsp:cNvSpPr/>
      </dsp:nvSpPr>
      <dsp:spPr>
        <a:xfrm>
          <a:off x="5273239" y="2607571"/>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92438-8C7E-47FA-80A8-73259F2E8C7B}">
      <dsp:nvSpPr>
        <dsp:cNvPr id="0" name=""/>
        <dsp:cNvSpPr/>
      </dsp:nvSpPr>
      <dsp:spPr>
        <a:xfrm>
          <a:off x="1484399" y="2750545"/>
          <a:ext cx="4475007" cy="406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r>
            <a:rPr lang="fr-FR" sz="1400" b="1" i="0" kern="1200" dirty="0" smtClean="0"/>
            <a:t>Très bonne compatibilité SQL</a:t>
          </a:r>
          <a:endParaRPr lang="fr-FR" sz="1400" kern="1200" dirty="0"/>
        </a:p>
      </dsp:txBody>
      <dsp:txXfrm>
        <a:off x="1484399" y="2750545"/>
        <a:ext cx="4475007" cy="406818"/>
      </dsp:txXfrm>
    </dsp:sp>
    <dsp:sp modelId="{D538189E-BC46-432C-9597-B605E2E9CB90}">
      <dsp:nvSpPr>
        <dsp:cNvPr id="0" name=""/>
        <dsp:cNvSpPr/>
      </dsp:nvSpPr>
      <dsp:spPr>
        <a:xfrm>
          <a:off x="1484399" y="315736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77E11D-C753-43B5-8762-3A690819404E}">
      <dsp:nvSpPr>
        <dsp:cNvPr id="0" name=""/>
        <dsp:cNvSpPr/>
      </dsp:nvSpPr>
      <dsp:spPr>
        <a:xfrm>
          <a:off x="2115873" y="315736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3A2DD-A277-4E6B-8305-0D375F8AF099}">
      <dsp:nvSpPr>
        <dsp:cNvPr id="0" name=""/>
        <dsp:cNvSpPr/>
      </dsp:nvSpPr>
      <dsp:spPr>
        <a:xfrm>
          <a:off x="2747346" y="315736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7DA736-7A36-4413-8089-27CF1A67FAD3}">
      <dsp:nvSpPr>
        <dsp:cNvPr id="0" name=""/>
        <dsp:cNvSpPr/>
      </dsp:nvSpPr>
      <dsp:spPr>
        <a:xfrm>
          <a:off x="3378819" y="315736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3AFF8-A91B-4211-9004-A53F641F26B5}">
      <dsp:nvSpPr>
        <dsp:cNvPr id="0" name=""/>
        <dsp:cNvSpPr/>
      </dsp:nvSpPr>
      <dsp:spPr>
        <a:xfrm>
          <a:off x="4010292" y="315736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6D1A2-E78D-4818-84F2-B50C1F183A92}">
      <dsp:nvSpPr>
        <dsp:cNvPr id="0" name=""/>
        <dsp:cNvSpPr/>
      </dsp:nvSpPr>
      <dsp:spPr>
        <a:xfrm>
          <a:off x="4641766" y="315736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77FD2-E9F4-49F6-8252-C54E4FA8F22E}">
      <dsp:nvSpPr>
        <dsp:cNvPr id="0" name=""/>
        <dsp:cNvSpPr/>
      </dsp:nvSpPr>
      <dsp:spPr>
        <a:xfrm>
          <a:off x="5273239" y="3157364"/>
          <a:ext cx="596667" cy="99444"/>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E047B-90A9-42B6-8878-AA768092B6DC}">
      <dsp:nvSpPr>
        <dsp:cNvPr id="0" name=""/>
        <dsp:cNvSpPr/>
      </dsp:nvSpPr>
      <dsp:spPr>
        <a:xfrm>
          <a:off x="0" y="16511"/>
          <a:ext cx="8128000" cy="722474"/>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b="0" i="0" kern="1200" dirty="0" smtClean="0"/>
            <a:t>Compatibilité très complète avec les standards SQL 92 et 99</a:t>
          </a:r>
          <a:endParaRPr lang="fr-FR" sz="1900" kern="1200" dirty="0"/>
        </a:p>
      </dsp:txBody>
      <dsp:txXfrm>
        <a:off x="35268" y="51779"/>
        <a:ext cx="8057464" cy="651938"/>
      </dsp:txXfrm>
    </dsp:sp>
    <dsp:sp modelId="{9B1E5D50-D10F-4BAF-9290-BB3B70E7876C}">
      <dsp:nvSpPr>
        <dsp:cNvPr id="0" name=""/>
        <dsp:cNvSpPr/>
      </dsp:nvSpPr>
      <dsp:spPr>
        <a:xfrm>
          <a:off x="0" y="793706"/>
          <a:ext cx="8128000" cy="722474"/>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b="0" i="0" kern="1200" dirty="0" smtClean="0"/>
            <a:t>Interfaces natives pour ODBC, JDBC, C, C++, PHP, Perl, TCL, ECPG, Python et Ruby.</a:t>
          </a:r>
          <a:endParaRPr lang="fr-FR" sz="1900" kern="1200" dirty="0"/>
        </a:p>
      </dsp:txBody>
      <dsp:txXfrm>
        <a:off x="35268" y="828974"/>
        <a:ext cx="8057464" cy="651938"/>
      </dsp:txXfrm>
    </dsp:sp>
    <dsp:sp modelId="{BB0975E1-568A-41EA-85AD-DE69375A02A8}">
      <dsp:nvSpPr>
        <dsp:cNvPr id="0" name=""/>
        <dsp:cNvSpPr/>
      </dsp:nvSpPr>
      <dsp:spPr>
        <a:xfrm>
          <a:off x="0" y="1570901"/>
          <a:ext cx="8128000" cy="722474"/>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b="0" i="0" kern="1200" dirty="0" smtClean="0"/>
            <a:t>Requêtes et transactions imbriquées.</a:t>
          </a:r>
          <a:endParaRPr lang="fr-FR" sz="1900" kern="1200" dirty="0"/>
        </a:p>
      </dsp:txBody>
      <dsp:txXfrm>
        <a:off x="35268" y="1606169"/>
        <a:ext cx="8057464" cy="651938"/>
      </dsp:txXfrm>
    </dsp:sp>
    <dsp:sp modelId="{DC6865DA-A906-4B6F-B79E-CA1F5390B26E}">
      <dsp:nvSpPr>
        <dsp:cNvPr id="0" name=""/>
        <dsp:cNvSpPr/>
      </dsp:nvSpPr>
      <dsp:spPr>
        <a:xfrm>
          <a:off x="0" y="2348096"/>
          <a:ext cx="8128000" cy="722474"/>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b="0" i="0" kern="1200" dirty="0" smtClean="0"/>
            <a:t>Intégrité référentielle</a:t>
          </a:r>
          <a:endParaRPr lang="fr-FR" sz="1900" kern="1200" dirty="0"/>
        </a:p>
      </dsp:txBody>
      <dsp:txXfrm>
        <a:off x="35268" y="2383364"/>
        <a:ext cx="8057464" cy="651938"/>
      </dsp:txXfrm>
    </dsp:sp>
    <dsp:sp modelId="{B2A28E8A-D67F-4C08-99AA-B9F5CF789F73}">
      <dsp:nvSpPr>
        <dsp:cNvPr id="0" name=""/>
        <dsp:cNvSpPr/>
      </dsp:nvSpPr>
      <dsp:spPr>
        <a:xfrm>
          <a:off x="0" y="3125291"/>
          <a:ext cx="8128000" cy="722474"/>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fr-FR" sz="1900" b="0" i="0" kern="1200" dirty="0" smtClean="0"/>
            <a:t>Sauvegardes à chaud, complètes ou incrémentales.</a:t>
          </a:r>
          <a:endParaRPr lang="fr-FR" sz="1900" kern="1200" dirty="0"/>
        </a:p>
      </dsp:txBody>
      <dsp:txXfrm>
        <a:off x="35268" y="3160559"/>
        <a:ext cx="8057464" cy="651938"/>
      </dsp:txXfrm>
    </dsp:sp>
    <dsp:sp modelId="{E285FD1D-10F2-4147-B419-12BF1C1A8BEB}">
      <dsp:nvSpPr>
        <dsp:cNvPr id="0" name=""/>
        <dsp:cNvSpPr/>
      </dsp:nvSpPr>
      <dsp:spPr>
        <a:xfrm>
          <a:off x="0" y="3902486"/>
          <a:ext cx="8128000" cy="722474"/>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b="0" i="0" kern="1200" dirty="0" smtClean="0"/>
            <a:t>Import et Export de données très simple.</a:t>
          </a:r>
          <a:endParaRPr lang="fr-FR" sz="1900" kern="1200" dirty="0"/>
        </a:p>
      </dsp:txBody>
      <dsp:txXfrm>
        <a:off x="35268" y="3937754"/>
        <a:ext cx="8057464" cy="651938"/>
      </dsp:txXfrm>
    </dsp:sp>
    <dsp:sp modelId="{817FDD9D-F7E3-40BA-A54E-649D70620D47}">
      <dsp:nvSpPr>
        <dsp:cNvPr id="0" name=""/>
        <dsp:cNvSpPr/>
      </dsp:nvSpPr>
      <dsp:spPr>
        <a:xfrm>
          <a:off x="0" y="4679681"/>
          <a:ext cx="8128000" cy="722474"/>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fr-FR" sz="1900" b="0" i="0" kern="1200" dirty="0" smtClean="0"/>
            <a:t>Possibilité d'ajouter des extensions à volonté : types utilisateur, fonctions utilisateur en C, …</a:t>
          </a:r>
          <a:endParaRPr lang="fr-FR" sz="1900" kern="1200" dirty="0"/>
        </a:p>
      </dsp:txBody>
      <dsp:txXfrm>
        <a:off x="35268" y="4714949"/>
        <a:ext cx="8057464" cy="651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3D6EC-55E8-48CF-B147-7D1806060A18}">
      <dsp:nvSpPr>
        <dsp:cNvPr id="0" name=""/>
        <dsp:cNvSpPr/>
      </dsp:nvSpPr>
      <dsp:spPr>
        <a:xfrm>
          <a:off x="738584" y="1190"/>
          <a:ext cx="6650831" cy="60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fr-FR" sz="1600" b="0" i="0" kern="1200" dirty="0" smtClean="0">
              <a:latin typeface="Arial" panose="020B0604020202020204" pitchFamily="34" charset="0"/>
              <a:cs typeface="Arial" panose="020B0604020202020204" pitchFamily="34" charset="0"/>
            </a:rPr>
            <a:t>SQL Server intègre par défaut des outils de gestion, d’administration et de développement de bases de données.</a:t>
          </a:r>
          <a:endParaRPr lang="fr-FR" sz="1600" kern="1200" dirty="0">
            <a:latin typeface="Arial" panose="020B0604020202020204" pitchFamily="34" charset="0"/>
            <a:cs typeface="Arial" panose="020B0604020202020204" pitchFamily="34" charset="0"/>
          </a:endParaRPr>
        </a:p>
      </dsp:txBody>
      <dsp:txXfrm>
        <a:off x="738584" y="1190"/>
        <a:ext cx="6650831" cy="604621"/>
      </dsp:txXfrm>
    </dsp:sp>
    <dsp:sp modelId="{898F8257-9B24-4F21-88B1-FEC583FB7186}">
      <dsp:nvSpPr>
        <dsp:cNvPr id="0" name=""/>
        <dsp:cNvSpPr/>
      </dsp:nvSpPr>
      <dsp:spPr>
        <a:xfrm>
          <a:off x="738584" y="605811"/>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929ED-A093-4205-9FCA-9A8B4AD1A7A8}">
      <dsp:nvSpPr>
        <dsp:cNvPr id="0" name=""/>
        <dsp:cNvSpPr/>
      </dsp:nvSpPr>
      <dsp:spPr>
        <a:xfrm>
          <a:off x="1677090" y="605811"/>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D226F-F55C-4F61-B506-D0909C112E3F}">
      <dsp:nvSpPr>
        <dsp:cNvPr id="0" name=""/>
        <dsp:cNvSpPr/>
      </dsp:nvSpPr>
      <dsp:spPr>
        <a:xfrm>
          <a:off x="2615596" y="605811"/>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D5281-915E-4554-A098-403EA6FFED9E}">
      <dsp:nvSpPr>
        <dsp:cNvPr id="0" name=""/>
        <dsp:cNvSpPr/>
      </dsp:nvSpPr>
      <dsp:spPr>
        <a:xfrm>
          <a:off x="3554102" y="605811"/>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3D2B0-9193-473D-ACA0-AF8E5F331E79}">
      <dsp:nvSpPr>
        <dsp:cNvPr id="0" name=""/>
        <dsp:cNvSpPr/>
      </dsp:nvSpPr>
      <dsp:spPr>
        <a:xfrm>
          <a:off x="4492609" y="605811"/>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30E20-F852-4AB5-BD28-B6AEC308D3AF}">
      <dsp:nvSpPr>
        <dsp:cNvPr id="0" name=""/>
        <dsp:cNvSpPr/>
      </dsp:nvSpPr>
      <dsp:spPr>
        <a:xfrm>
          <a:off x="5431115" y="605811"/>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8CF418-A630-4811-918C-1FFE2B0F6179}">
      <dsp:nvSpPr>
        <dsp:cNvPr id="0" name=""/>
        <dsp:cNvSpPr/>
      </dsp:nvSpPr>
      <dsp:spPr>
        <a:xfrm>
          <a:off x="6369621" y="605811"/>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0D503-A6A2-4E60-8BF7-ABDDE7529353}">
      <dsp:nvSpPr>
        <dsp:cNvPr id="0" name=""/>
        <dsp:cNvSpPr/>
      </dsp:nvSpPr>
      <dsp:spPr>
        <a:xfrm>
          <a:off x="738584" y="811538"/>
          <a:ext cx="6650831" cy="60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fr-FR" sz="1600" b="0" i="0" kern="1200" dirty="0" err="1" smtClean="0">
              <a:latin typeface="Arial" panose="020B0604020202020204" pitchFamily="34" charset="0"/>
              <a:cs typeface="Arial" panose="020B0604020202020204" pitchFamily="34" charset="0"/>
            </a:rPr>
            <a:t>Programmabilité</a:t>
          </a:r>
          <a:r>
            <a:rPr lang="fr-FR" sz="1600" b="0" i="0" kern="1200" dirty="0" smtClean="0">
              <a:latin typeface="Arial" panose="020B0604020202020204" pitchFamily="34" charset="0"/>
              <a:cs typeface="Arial" panose="020B0604020202020204" pitchFamily="34" charset="0"/>
            </a:rPr>
            <a:t>.</a:t>
          </a:r>
          <a:endParaRPr lang="fr-FR" sz="1600" kern="1200" dirty="0">
            <a:latin typeface="Arial" panose="020B0604020202020204" pitchFamily="34" charset="0"/>
            <a:cs typeface="Arial" panose="020B0604020202020204" pitchFamily="34" charset="0"/>
          </a:endParaRPr>
        </a:p>
      </dsp:txBody>
      <dsp:txXfrm>
        <a:off x="738584" y="811538"/>
        <a:ext cx="6650831" cy="604621"/>
      </dsp:txXfrm>
    </dsp:sp>
    <dsp:sp modelId="{C6D629BB-BF1B-4FC9-BCDF-CB088900D945}">
      <dsp:nvSpPr>
        <dsp:cNvPr id="0" name=""/>
        <dsp:cNvSpPr/>
      </dsp:nvSpPr>
      <dsp:spPr>
        <a:xfrm>
          <a:off x="738584" y="1416159"/>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14D5C4-0302-4F77-B8B4-9F8B69D0ED23}">
      <dsp:nvSpPr>
        <dsp:cNvPr id="0" name=""/>
        <dsp:cNvSpPr/>
      </dsp:nvSpPr>
      <dsp:spPr>
        <a:xfrm>
          <a:off x="1677090" y="1416159"/>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F8C24-C337-46BA-B54A-FDC823A3F1AA}">
      <dsp:nvSpPr>
        <dsp:cNvPr id="0" name=""/>
        <dsp:cNvSpPr/>
      </dsp:nvSpPr>
      <dsp:spPr>
        <a:xfrm>
          <a:off x="2615596" y="1416159"/>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8E636-897A-4EDD-A968-18DD45AD456B}">
      <dsp:nvSpPr>
        <dsp:cNvPr id="0" name=""/>
        <dsp:cNvSpPr/>
      </dsp:nvSpPr>
      <dsp:spPr>
        <a:xfrm>
          <a:off x="3554102" y="1416159"/>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D79EE-B894-493C-B185-F8EAA217AD0E}">
      <dsp:nvSpPr>
        <dsp:cNvPr id="0" name=""/>
        <dsp:cNvSpPr/>
      </dsp:nvSpPr>
      <dsp:spPr>
        <a:xfrm>
          <a:off x="4492609" y="1416159"/>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BEF22-587B-4861-87F4-777275DAE9DC}">
      <dsp:nvSpPr>
        <dsp:cNvPr id="0" name=""/>
        <dsp:cNvSpPr/>
      </dsp:nvSpPr>
      <dsp:spPr>
        <a:xfrm>
          <a:off x="5431115" y="1416159"/>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31CD0-4A41-436C-8656-696946EFB4B9}">
      <dsp:nvSpPr>
        <dsp:cNvPr id="0" name=""/>
        <dsp:cNvSpPr/>
      </dsp:nvSpPr>
      <dsp:spPr>
        <a:xfrm>
          <a:off x="6369621" y="1416159"/>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7DE516-EF5F-4D26-A7F4-9CA4CC92B8D3}">
      <dsp:nvSpPr>
        <dsp:cNvPr id="0" name=""/>
        <dsp:cNvSpPr/>
      </dsp:nvSpPr>
      <dsp:spPr>
        <a:xfrm>
          <a:off x="738584" y="1621885"/>
          <a:ext cx="6650831" cy="60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fr-FR" sz="1600" b="0" i="0" kern="1200" dirty="0" smtClean="0">
              <a:latin typeface="Arial" panose="020B0604020202020204" pitchFamily="34" charset="0"/>
              <a:cs typeface="Arial" panose="020B0604020202020204" pitchFamily="34" charset="0"/>
            </a:rPr>
            <a:t>Gestion avancée de la sécurité en offrant deux modes d’authentification (Authentification Windows et Authentification SQL Server).</a:t>
          </a:r>
          <a:endParaRPr lang="fr-FR" sz="1600" kern="1200" dirty="0">
            <a:latin typeface="Arial" panose="020B0604020202020204" pitchFamily="34" charset="0"/>
            <a:cs typeface="Arial" panose="020B0604020202020204" pitchFamily="34" charset="0"/>
          </a:endParaRPr>
        </a:p>
      </dsp:txBody>
      <dsp:txXfrm>
        <a:off x="738584" y="1621885"/>
        <a:ext cx="6650831" cy="604621"/>
      </dsp:txXfrm>
    </dsp:sp>
    <dsp:sp modelId="{83B42931-A5D8-47F9-AD4D-A4133A455ECE}">
      <dsp:nvSpPr>
        <dsp:cNvPr id="0" name=""/>
        <dsp:cNvSpPr/>
      </dsp:nvSpPr>
      <dsp:spPr>
        <a:xfrm>
          <a:off x="738584" y="2226506"/>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31B08-EF3F-4AD7-A39E-F42A1F6987BF}">
      <dsp:nvSpPr>
        <dsp:cNvPr id="0" name=""/>
        <dsp:cNvSpPr/>
      </dsp:nvSpPr>
      <dsp:spPr>
        <a:xfrm>
          <a:off x="1677090" y="2226506"/>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56B0B-6703-407B-B28C-5CEE85415179}">
      <dsp:nvSpPr>
        <dsp:cNvPr id="0" name=""/>
        <dsp:cNvSpPr/>
      </dsp:nvSpPr>
      <dsp:spPr>
        <a:xfrm>
          <a:off x="2615596" y="2226506"/>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1DEFEF-2796-4826-B57D-51A09BCB40B1}">
      <dsp:nvSpPr>
        <dsp:cNvPr id="0" name=""/>
        <dsp:cNvSpPr/>
      </dsp:nvSpPr>
      <dsp:spPr>
        <a:xfrm>
          <a:off x="3554102" y="2226506"/>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CD028-6DB1-403D-BAA8-57717467724C}">
      <dsp:nvSpPr>
        <dsp:cNvPr id="0" name=""/>
        <dsp:cNvSpPr/>
      </dsp:nvSpPr>
      <dsp:spPr>
        <a:xfrm>
          <a:off x="4492609" y="2226506"/>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AD37BC-80E8-476C-9FC9-BE881DD204AB}">
      <dsp:nvSpPr>
        <dsp:cNvPr id="0" name=""/>
        <dsp:cNvSpPr/>
      </dsp:nvSpPr>
      <dsp:spPr>
        <a:xfrm>
          <a:off x="5431115" y="2226506"/>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79E64-871B-43D6-A506-7F75D5E13073}">
      <dsp:nvSpPr>
        <dsp:cNvPr id="0" name=""/>
        <dsp:cNvSpPr/>
      </dsp:nvSpPr>
      <dsp:spPr>
        <a:xfrm>
          <a:off x="6369621" y="2226506"/>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3F59E-8E0B-4229-A03B-FB47AD12FF60}">
      <dsp:nvSpPr>
        <dsp:cNvPr id="0" name=""/>
        <dsp:cNvSpPr/>
      </dsp:nvSpPr>
      <dsp:spPr>
        <a:xfrm>
          <a:off x="738584" y="2432232"/>
          <a:ext cx="6650831" cy="60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fr-FR" sz="1600" b="0" i="0" kern="1200" dirty="0" smtClean="0">
              <a:latin typeface="Arial" panose="020B0604020202020204" pitchFamily="34" charset="0"/>
              <a:cs typeface="Arial" panose="020B0604020202020204" pitchFamily="34" charset="0"/>
            </a:rPr>
            <a:t>Coût relativement moins cher par rapport aux autres SGBD du marché.</a:t>
          </a:r>
          <a:endParaRPr lang="fr-FR" sz="1600" kern="1200" dirty="0">
            <a:latin typeface="Arial" panose="020B0604020202020204" pitchFamily="34" charset="0"/>
            <a:cs typeface="Arial" panose="020B0604020202020204" pitchFamily="34" charset="0"/>
          </a:endParaRPr>
        </a:p>
      </dsp:txBody>
      <dsp:txXfrm>
        <a:off x="738584" y="2432232"/>
        <a:ext cx="6650831" cy="604621"/>
      </dsp:txXfrm>
    </dsp:sp>
    <dsp:sp modelId="{5B58A314-B266-45FC-92F1-0CF87A6C9AC9}">
      <dsp:nvSpPr>
        <dsp:cNvPr id="0" name=""/>
        <dsp:cNvSpPr/>
      </dsp:nvSpPr>
      <dsp:spPr>
        <a:xfrm>
          <a:off x="738584" y="3036853"/>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808B85-FB4B-4EF9-ADCA-D72079C5AE35}">
      <dsp:nvSpPr>
        <dsp:cNvPr id="0" name=""/>
        <dsp:cNvSpPr/>
      </dsp:nvSpPr>
      <dsp:spPr>
        <a:xfrm>
          <a:off x="1677090" y="3036853"/>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262A1-BC26-4B78-A893-7FB4D54545A2}">
      <dsp:nvSpPr>
        <dsp:cNvPr id="0" name=""/>
        <dsp:cNvSpPr/>
      </dsp:nvSpPr>
      <dsp:spPr>
        <a:xfrm>
          <a:off x="2615596" y="3036853"/>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4D0EE-A69A-4F30-9889-55B2F35909D3}">
      <dsp:nvSpPr>
        <dsp:cNvPr id="0" name=""/>
        <dsp:cNvSpPr/>
      </dsp:nvSpPr>
      <dsp:spPr>
        <a:xfrm>
          <a:off x="3554102" y="3036853"/>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6DE66C-FB2B-462F-9755-53BDF375C9AE}">
      <dsp:nvSpPr>
        <dsp:cNvPr id="0" name=""/>
        <dsp:cNvSpPr/>
      </dsp:nvSpPr>
      <dsp:spPr>
        <a:xfrm>
          <a:off x="4492609" y="3036853"/>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899FC-F72D-4176-9F09-FA06D0188D57}">
      <dsp:nvSpPr>
        <dsp:cNvPr id="0" name=""/>
        <dsp:cNvSpPr/>
      </dsp:nvSpPr>
      <dsp:spPr>
        <a:xfrm>
          <a:off x="5431115" y="3036853"/>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CB18C-DD48-4496-8B3B-BACAE2F6F5C4}">
      <dsp:nvSpPr>
        <dsp:cNvPr id="0" name=""/>
        <dsp:cNvSpPr/>
      </dsp:nvSpPr>
      <dsp:spPr>
        <a:xfrm>
          <a:off x="6369621" y="3036853"/>
          <a:ext cx="886777" cy="147796"/>
        </a:xfrm>
        <a:prstGeom prst="parallelogram">
          <a:avLst>
            <a:gd name="adj" fmla="val 14084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5F48E-6952-42A3-B1FF-346038CAC022}">
      <dsp:nvSpPr>
        <dsp:cNvPr id="0" name=""/>
        <dsp:cNvSpPr/>
      </dsp:nvSpPr>
      <dsp:spPr>
        <a:xfrm>
          <a:off x="3879688" y="733"/>
          <a:ext cx="5819533" cy="924081"/>
        </a:xfrm>
        <a:prstGeom prst="rightArrow">
          <a:avLst>
            <a:gd name="adj1" fmla="val 75000"/>
            <a:gd name="adj2" fmla="val 5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solidFill>
              <a:schemeClr val="tx1"/>
            </a:solidFill>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fr-FR" sz="1200" b="0" i="0" kern="1200" dirty="0" smtClean="0">
              <a:solidFill>
                <a:schemeClr val="tx1"/>
              </a:solidFill>
              <a:latin typeface="Arial" panose="020B0604020202020204" pitchFamily="34" charset="0"/>
              <a:cs typeface="Arial" panose="020B0604020202020204" pitchFamily="34" charset="0"/>
            </a:rPr>
            <a:t>SQL Server est doté d'un moteur "In Memory" depuis la version 2014. Les tables et index peuvent être totalement en mémoire </a:t>
          </a:r>
          <a:endParaRPr lang="fr-FR" sz="1200" kern="1200" dirty="0">
            <a:solidFill>
              <a:schemeClr val="tx1"/>
            </a:solidFill>
            <a:latin typeface="Arial" panose="020B0604020202020204" pitchFamily="34" charset="0"/>
            <a:cs typeface="Arial" panose="020B0604020202020204" pitchFamily="34" charset="0"/>
          </a:endParaRPr>
        </a:p>
      </dsp:txBody>
      <dsp:txXfrm>
        <a:off x="3879688" y="116243"/>
        <a:ext cx="5473003" cy="693061"/>
      </dsp:txXfrm>
    </dsp:sp>
    <dsp:sp modelId="{67E3CD7A-B9E4-482C-BE5E-ED32DEA0F7F2}">
      <dsp:nvSpPr>
        <dsp:cNvPr id="0" name=""/>
        <dsp:cNvSpPr/>
      </dsp:nvSpPr>
      <dsp:spPr>
        <a:xfrm>
          <a:off x="0" y="733"/>
          <a:ext cx="3879688" cy="92408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b="1" i="0" kern="1200" dirty="0" smtClean="0">
              <a:solidFill>
                <a:schemeClr val="tx1"/>
              </a:solidFill>
              <a:latin typeface="Arial" panose="020B0604020202020204" pitchFamily="34" charset="0"/>
              <a:cs typeface="Arial" panose="020B0604020202020204" pitchFamily="34" charset="0"/>
            </a:rPr>
            <a:t>Table, index et </a:t>
          </a:r>
          <a:r>
            <a:rPr lang="en-US" sz="1900" b="1" i="0" kern="1200" dirty="0" err="1" smtClean="0">
              <a:solidFill>
                <a:schemeClr val="tx1"/>
              </a:solidFill>
              <a:latin typeface="Arial" panose="020B0604020202020204" pitchFamily="34" charset="0"/>
              <a:cs typeface="Arial" panose="020B0604020202020204" pitchFamily="34" charset="0"/>
            </a:rPr>
            <a:t>procédure</a:t>
          </a:r>
          <a:r>
            <a:rPr lang="en-US" sz="1900" b="1" i="0" kern="1200" dirty="0" smtClean="0">
              <a:solidFill>
                <a:schemeClr val="tx1"/>
              </a:solidFill>
              <a:latin typeface="Arial" panose="020B0604020202020204" pitchFamily="34" charset="0"/>
              <a:cs typeface="Arial" panose="020B0604020202020204" pitchFamily="34" charset="0"/>
            </a:rPr>
            <a:t> "In Memory"</a:t>
          </a:r>
          <a:endParaRPr lang="fr-FR" sz="1900" kern="1200" dirty="0">
            <a:solidFill>
              <a:schemeClr val="tx1"/>
            </a:solidFill>
            <a:latin typeface="Arial" panose="020B0604020202020204" pitchFamily="34" charset="0"/>
            <a:cs typeface="Arial" panose="020B0604020202020204" pitchFamily="34" charset="0"/>
          </a:endParaRPr>
        </a:p>
      </dsp:txBody>
      <dsp:txXfrm>
        <a:off x="45110" y="45843"/>
        <a:ext cx="3789468" cy="833861"/>
      </dsp:txXfrm>
    </dsp:sp>
    <dsp:sp modelId="{F3468A50-BB6B-42E4-9D2F-90372AC01EE7}">
      <dsp:nvSpPr>
        <dsp:cNvPr id="0" name=""/>
        <dsp:cNvSpPr/>
      </dsp:nvSpPr>
      <dsp:spPr>
        <a:xfrm>
          <a:off x="3879688" y="1054121"/>
          <a:ext cx="5819533" cy="924081"/>
        </a:xfrm>
        <a:prstGeom prst="rightArrow">
          <a:avLst>
            <a:gd name="adj1" fmla="val 75000"/>
            <a:gd name="adj2" fmla="val 5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solidFill>
              <a:schemeClr val="tx1"/>
            </a:solidFill>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fr-FR" sz="1200" b="0" i="0" kern="1200" dirty="0" smtClean="0">
              <a:solidFill>
                <a:schemeClr val="tx1"/>
              </a:solidFill>
              <a:latin typeface="Arial" panose="020B0604020202020204" pitchFamily="34" charset="0"/>
              <a:cs typeface="Arial" panose="020B0604020202020204" pitchFamily="34" charset="0"/>
            </a:rPr>
            <a:t>Depuis la version 2005, SQL Server supporte le type XML (fragment) et permet de manipuler du XML via des requêtes </a:t>
          </a:r>
          <a:r>
            <a:rPr lang="fr-FR" sz="1200" b="0" i="0" kern="1200" dirty="0" err="1" smtClean="0">
              <a:solidFill>
                <a:schemeClr val="tx1"/>
              </a:solidFill>
              <a:latin typeface="Arial" panose="020B0604020202020204" pitchFamily="34" charset="0"/>
              <a:cs typeface="Arial" panose="020B0604020202020204" pitchFamily="34" charset="0"/>
            </a:rPr>
            <a:t>XQuery</a:t>
          </a:r>
          <a:r>
            <a:rPr lang="fr-FR" sz="1200" b="0" i="0" kern="1200" dirty="0" smtClean="0">
              <a:solidFill>
                <a:schemeClr val="tx1"/>
              </a:solidFill>
              <a:latin typeface="Arial" panose="020B0604020202020204" pitchFamily="34" charset="0"/>
              <a:cs typeface="Arial" panose="020B0604020202020204" pitchFamily="34" charset="0"/>
            </a:rPr>
            <a:t>/</a:t>
          </a:r>
          <a:r>
            <a:rPr lang="fr-FR" sz="1200" b="0" i="0" kern="1200" dirty="0" err="1" smtClean="0">
              <a:solidFill>
                <a:schemeClr val="tx1"/>
              </a:solidFill>
              <a:latin typeface="Arial" panose="020B0604020202020204" pitchFamily="34" charset="0"/>
              <a:cs typeface="Arial" panose="020B0604020202020204" pitchFamily="34" charset="0"/>
            </a:rPr>
            <a:t>XPath</a:t>
          </a:r>
          <a:r>
            <a:rPr lang="fr-FR" sz="1200" b="0" i="0" kern="1200" dirty="0" smtClean="0">
              <a:solidFill>
                <a:schemeClr val="tx1"/>
              </a:solidFill>
              <a:latin typeface="Arial" panose="020B0604020202020204" pitchFamily="34" charset="0"/>
              <a:cs typeface="Arial" panose="020B0604020202020204" pitchFamily="34" charset="0"/>
            </a:rPr>
            <a:t>.</a:t>
          </a:r>
          <a:endParaRPr lang="fr-FR" sz="1200" kern="1200" dirty="0">
            <a:solidFill>
              <a:schemeClr val="tx1"/>
            </a:solidFill>
            <a:latin typeface="Arial" panose="020B0604020202020204" pitchFamily="34" charset="0"/>
            <a:cs typeface="Arial" panose="020B0604020202020204" pitchFamily="34" charset="0"/>
          </a:endParaRPr>
        </a:p>
      </dsp:txBody>
      <dsp:txXfrm>
        <a:off x="3879688" y="1169631"/>
        <a:ext cx="5473003" cy="693061"/>
      </dsp:txXfrm>
    </dsp:sp>
    <dsp:sp modelId="{455887C5-4B16-431D-B967-131F7CA623CA}">
      <dsp:nvSpPr>
        <dsp:cNvPr id="0" name=""/>
        <dsp:cNvSpPr/>
      </dsp:nvSpPr>
      <dsp:spPr>
        <a:xfrm>
          <a:off x="30727" y="1064923"/>
          <a:ext cx="3879688" cy="924081"/>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fr-FR" sz="1900" b="1" i="0" kern="1200" dirty="0" smtClean="0">
              <a:solidFill>
                <a:schemeClr val="tx1"/>
              </a:solidFill>
              <a:latin typeface="Arial" panose="020B0604020202020204" pitchFamily="34" charset="0"/>
              <a:cs typeface="Arial" panose="020B0604020202020204" pitchFamily="34" charset="0"/>
            </a:rPr>
            <a:t>Données XML</a:t>
          </a:r>
          <a:endParaRPr lang="fr-FR" sz="1900" kern="1200" dirty="0">
            <a:solidFill>
              <a:schemeClr val="tx1"/>
            </a:solidFill>
            <a:latin typeface="Arial" panose="020B0604020202020204" pitchFamily="34" charset="0"/>
            <a:cs typeface="Arial" panose="020B0604020202020204" pitchFamily="34" charset="0"/>
          </a:endParaRPr>
        </a:p>
      </dsp:txBody>
      <dsp:txXfrm>
        <a:off x="75837" y="1110033"/>
        <a:ext cx="3789468" cy="833861"/>
      </dsp:txXfrm>
    </dsp:sp>
    <dsp:sp modelId="{FC6E0E75-54F4-47D9-96DE-64EF15FAC54C}">
      <dsp:nvSpPr>
        <dsp:cNvPr id="0" name=""/>
        <dsp:cNvSpPr/>
      </dsp:nvSpPr>
      <dsp:spPr>
        <a:xfrm>
          <a:off x="3879688" y="2033711"/>
          <a:ext cx="5819533" cy="924081"/>
        </a:xfrm>
        <a:prstGeom prst="rightArrow">
          <a:avLst>
            <a:gd name="adj1" fmla="val 75000"/>
            <a:gd name="adj2" fmla="val 5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solidFill>
              <a:schemeClr val="tx1"/>
            </a:solidFill>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fr-FR" sz="1200" b="0" i="0" kern="1200" dirty="0" smtClean="0">
              <a:solidFill>
                <a:schemeClr val="tx1"/>
              </a:solidFill>
              <a:latin typeface="Arial" panose="020B0604020202020204" pitchFamily="34" charset="0"/>
              <a:cs typeface="Arial" panose="020B0604020202020204" pitchFamily="34" charset="0"/>
            </a:rPr>
            <a:t>Depuis la version 2008, SQL Server intègre un  SIG dans toutes les versions. Celui-ci permet de construire des objets géométriques ou géographique</a:t>
          </a:r>
          <a:endParaRPr lang="fr-FR" sz="1200" kern="1200" dirty="0">
            <a:solidFill>
              <a:schemeClr val="tx1"/>
            </a:solidFill>
            <a:latin typeface="Arial" panose="020B0604020202020204" pitchFamily="34" charset="0"/>
            <a:cs typeface="Arial" panose="020B0604020202020204" pitchFamily="34" charset="0"/>
          </a:endParaRPr>
        </a:p>
      </dsp:txBody>
      <dsp:txXfrm>
        <a:off x="3879688" y="2149221"/>
        <a:ext cx="5473003" cy="693061"/>
      </dsp:txXfrm>
    </dsp:sp>
    <dsp:sp modelId="{AD328011-E1A6-44B4-9F58-303D6A39F2D4}">
      <dsp:nvSpPr>
        <dsp:cNvPr id="0" name=""/>
        <dsp:cNvSpPr/>
      </dsp:nvSpPr>
      <dsp:spPr>
        <a:xfrm>
          <a:off x="0" y="2033711"/>
          <a:ext cx="3879688" cy="924081"/>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fr-FR" sz="1900" b="1" i="0" kern="1200" dirty="0" smtClean="0">
              <a:solidFill>
                <a:schemeClr val="tx1"/>
              </a:solidFill>
              <a:latin typeface="Arial" panose="020B0604020202020204" pitchFamily="34" charset="0"/>
              <a:cs typeface="Arial" panose="020B0604020202020204" pitchFamily="34" charset="0"/>
            </a:rPr>
            <a:t>Système d'Information Géographique (SIG) intégré</a:t>
          </a:r>
          <a:endParaRPr lang="fr-FR" sz="1900" kern="1200" dirty="0">
            <a:solidFill>
              <a:schemeClr val="tx1"/>
            </a:solidFill>
            <a:latin typeface="Arial" panose="020B0604020202020204" pitchFamily="34" charset="0"/>
            <a:cs typeface="Arial" panose="020B0604020202020204" pitchFamily="34" charset="0"/>
          </a:endParaRPr>
        </a:p>
      </dsp:txBody>
      <dsp:txXfrm>
        <a:off x="45110" y="2078821"/>
        <a:ext cx="3789468" cy="833861"/>
      </dsp:txXfrm>
    </dsp:sp>
    <dsp:sp modelId="{4A2D22F3-6D08-4DA5-AF52-E793B514C083}">
      <dsp:nvSpPr>
        <dsp:cNvPr id="0" name=""/>
        <dsp:cNvSpPr/>
      </dsp:nvSpPr>
      <dsp:spPr>
        <a:xfrm>
          <a:off x="3879688" y="3050201"/>
          <a:ext cx="5819533" cy="924081"/>
        </a:xfrm>
        <a:prstGeom prst="rightArrow">
          <a:avLst>
            <a:gd name="adj1" fmla="val 75000"/>
            <a:gd name="adj2" fmla="val 5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solidFill>
              <a:schemeClr val="tx1"/>
            </a:solidFill>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fr-FR" sz="1200" b="0" i="0" kern="1200" dirty="0" smtClean="0">
              <a:solidFill>
                <a:schemeClr val="tx1"/>
              </a:solidFill>
              <a:latin typeface="Arial" panose="020B0604020202020204" pitchFamily="34" charset="0"/>
              <a:cs typeface="Arial" panose="020B0604020202020204" pitchFamily="34" charset="0"/>
            </a:rPr>
            <a:t>Conformément à la norme SQL qui propose le DATALINK, SQL Server met en œuvre un outil similaire appelé File Stream permettant de stocker les fichiers à titre de fichiers dans le système d'exploitation</a:t>
          </a:r>
          <a:endParaRPr lang="fr-FR" sz="1200" kern="1200" dirty="0">
            <a:solidFill>
              <a:schemeClr val="tx1"/>
            </a:solidFill>
            <a:latin typeface="Arial" panose="020B0604020202020204" pitchFamily="34" charset="0"/>
            <a:cs typeface="Arial" panose="020B0604020202020204" pitchFamily="34" charset="0"/>
          </a:endParaRPr>
        </a:p>
      </dsp:txBody>
      <dsp:txXfrm>
        <a:off x="3879688" y="3165711"/>
        <a:ext cx="5473003" cy="693061"/>
      </dsp:txXfrm>
    </dsp:sp>
    <dsp:sp modelId="{F4781581-8003-46C8-B69E-29D77E8888B4}">
      <dsp:nvSpPr>
        <dsp:cNvPr id="0" name=""/>
        <dsp:cNvSpPr/>
      </dsp:nvSpPr>
      <dsp:spPr>
        <a:xfrm>
          <a:off x="0" y="3050201"/>
          <a:ext cx="3879688" cy="924081"/>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fr-FR" sz="1900" b="1" i="0" kern="1200" dirty="0" smtClean="0">
              <a:solidFill>
                <a:schemeClr val="tx1"/>
              </a:solidFill>
              <a:latin typeface="Arial" panose="020B0604020202020204" pitchFamily="34" charset="0"/>
              <a:cs typeface="Arial" panose="020B0604020202020204" pitchFamily="34" charset="0"/>
            </a:rPr>
            <a:t>Stockage de fichiers électroniques : </a:t>
          </a:r>
          <a:r>
            <a:rPr lang="fr-FR" sz="1900" b="1" i="0" kern="1200" dirty="0" err="1" smtClean="0">
              <a:solidFill>
                <a:schemeClr val="tx1"/>
              </a:solidFill>
              <a:latin typeface="Arial" panose="020B0604020202020204" pitchFamily="34" charset="0"/>
              <a:cs typeface="Arial" panose="020B0604020202020204" pitchFamily="34" charset="0"/>
            </a:rPr>
            <a:t>FileStream</a:t>
          </a:r>
          <a:r>
            <a:rPr lang="fr-FR" sz="1900" b="1" i="0" kern="1200" dirty="0" smtClean="0">
              <a:solidFill>
                <a:schemeClr val="tx1"/>
              </a:solidFill>
              <a:latin typeface="Arial" panose="020B0604020202020204" pitchFamily="34" charset="0"/>
              <a:cs typeface="Arial" panose="020B0604020202020204" pitchFamily="34" charset="0"/>
            </a:rPr>
            <a:t> et </a:t>
          </a:r>
          <a:r>
            <a:rPr lang="fr-FR" sz="1900" b="1" i="0" kern="1200" dirty="0" err="1" smtClean="0">
              <a:solidFill>
                <a:schemeClr val="tx1"/>
              </a:solidFill>
              <a:latin typeface="Arial" panose="020B0604020202020204" pitchFamily="34" charset="0"/>
              <a:cs typeface="Arial" panose="020B0604020202020204" pitchFamily="34" charset="0"/>
            </a:rPr>
            <a:t>FileTable</a:t>
          </a:r>
          <a:endParaRPr lang="fr-FR" sz="1900" kern="1200" dirty="0">
            <a:solidFill>
              <a:schemeClr val="tx1"/>
            </a:solidFill>
            <a:latin typeface="Arial" panose="020B0604020202020204" pitchFamily="34" charset="0"/>
            <a:cs typeface="Arial" panose="020B0604020202020204" pitchFamily="34" charset="0"/>
          </a:endParaRPr>
        </a:p>
      </dsp:txBody>
      <dsp:txXfrm>
        <a:off x="45110" y="3095311"/>
        <a:ext cx="3789468" cy="833861"/>
      </dsp:txXfrm>
    </dsp:sp>
    <dsp:sp modelId="{FFE144AB-29A9-4D57-AF30-EB33E3E30C88}">
      <dsp:nvSpPr>
        <dsp:cNvPr id="0" name=""/>
        <dsp:cNvSpPr/>
      </dsp:nvSpPr>
      <dsp:spPr>
        <a:xfrm>
          <a:off x="3879688" y="4066690"/>
          <a:ext cx="5819533" cy="924081"/>
        </a:xfrm>
        <a:prstGeom prst="rightArrow">
          <a:avLst>
            <a:gd name="adj1" fmla="val 75000"/>
            <a:gd name="adj2" fmla="val 5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fr-FR" sz="1200" kern="1200" dirty="0">
            <a:solidFill>
              <a:schemeClr val="tx1"/>
            </a:solidFill>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fr-FR" sz="1200" b="0" i="0" kern="1200" dirty="0" smtClean="0">
              <a:solidFill>
                <a:schemeClr val="tx1"/>
              </a:solidFill>
              <a:latin typeface="Arial" panose="020B0604020202020204" pitchFamily="34" charset="0"/>
              <a:cs typeface="Arial" panose="020B0604020202020204" pitchFamily="34" charset="0"/>
            </a:rPr>
            <a:t>Introduit avec la version 2008, la possibilité de créer des services Web natifs directement dans le serveur à l'aide de points de terminaison SOAP/HTTP</a:t>
          </a:r>
          <a:endParaRPr lang="fr-FR" sz="1200" kern="1200" dirty="0">
            <a:solidFill>
              <a:schemeClr val="tx1"/>
            </a:solidFill>
            <a:latin typeface="Arial" panose="020B0604020202020204" pitchFamily="34" charset="0"/>
            <a:cs typeface="Arial" panose="020B0604020202020204" pitchFamily="34" charset="0"/>
          </a:endParaRPr>
        </a:p>
      </dsp:txBody>
      <dsp:txXfrm>
        <a:off x="3879688" y="4182200"/>
        <a:ext cx="5473003" cy="693061"/>
      </dsp:txXfrm>
    </dsp:sp>
    <dsp:sp modelId="{F2F3766D-50D6-4E19-ABB2-3CED4C1A39CB}">
      <dsp:nvSpPr>
        <dsp:cNvPr id="0" name=""/>
        <dsp:cNvSpPr/>
      </dsp:nvSpPr>
      <dsp:spPr>
        <a:xfrm>
          <a:off x="0" y="4066690"/>
          <a:ext cx="3879688" cy="924081"/>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fr-FR" sz="1900" b="1" i="0" kern="1200" dirty="0" smtClean="0">
              <a:solidFill>
                <a:schemeClr val="tx1"/>
              </a:solidFill>
              <a:latin typeface="Arial" panose="020B0604020202020204" pitchFamily="34" charset="0"/>
              <a:cs typeface="Arial" panose="020B0604020202020204" pitchFamily="34" charset="0"/>
            </a:rPr>
            <a:t>Web Services</a:t>
          </a:r>
          <a:endParaRPr lang="fr-FR" sz="1900" kern="1200" dirty="0">
            <a:solidFill>
              <a:schemeClr val="tx1"/>
            </a:solidFill>
            <a:latin typeface="Arial" panose="020B0604020202020204" pitchFamily="34" charset="0"/>
            <a:cs typeface="Arial" panose="020B0604020202020204" pitchFamily="34" charset="0"/>
          </a:endParaRPr>
        </a:p>
      </dsp:txBody>
      <dsp:txXfrm>
        <a:off x="45110" y="4111800"/>
        <a:ext cx="3789468" cy="833861"/>
      </dsp:txXfrm>
    </dsp:sp>
    <dsp:sp modelId="{6B2C219E-4CE7-41D8-8A7E-EE8B978BAB88}">
      <dsp:nvSpPr>
        <dsp:cNvPr id="0" name=""/>
        <dsp:cNvSpPr/>
      </dsp:nvSpPr>
      <dsp:spPr>
        <a:xfrm>
          <a:off x="3879688" y="5083179"/>
          <a:ext cx="5819533" cy="924081"/>
        </a:xfrm>
        <a:prstGeom prst="rightArrow">
          <a:avLst>
            <a:gd name="adj1" fmla="val 75000"/>
            <a:gd name="adj2" fmla="val 5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fr-FR" sz="1200" b="0" i="0" kern="1200" dirty="0" smtClean="0">
              <a:solidFill>
                <a:schemeClr val="tx1"/>
              </a:solidFill>
              <a:latin typeface="Arial" panose="020B0604020202020204" pitchFamily="34" charset="0"/>
              <a:cs typeface="Arial" panose="020B0604020202020204" pitchFamily="34" charset="0"/>
            </a:rPr>
            <a:t>L'objet de Service Broker est de fournir un outil de messagerie de base de données permettant de gérer des flux de données entre serveurs SQL de manière asynchrone, sérialisé et </a:t>
          </a:r>
          <a:r>
            <a:rPr lang="fr-FR" sz="1200" b="0" i="0" kern="1200" dirty="0" err="1" smtClean="0">
              <a:solidFill>
                <a:schemeClr val="tx1"/>
              </a:solidFill>
              <a:latin typeface="Arial" panose="020B0604020202020204" pitchFamily="34" charset="0"/>
              <a:cs typeface="Arial" panose="020B0604020202020204" pitchFamily="34" charset="0"/>
            </a:rPr>
            <a:t>transactionnés</a:t>
          </a:r>
          <a:r>
            <a:rPr lang="fr-FR" sz="1200" b="0" i="0" kern="1200" dirty="0" smtClean="0">
              <a:solidFill>
                <a:schemeClr val="tx1"/>
              </a:solidFill>
              <a:latin typeface="Arial" panose="020B0604020202020204" pitchFamily="34" charset="0"/>
              <a:cs typeface="Arial" panose="020B0604020202020204" pitchFamily="34" charset="0"/>
            </a:rPr>
            <a:t> par le biais de files d’attente qui sont des tables systèmes.</a:t>
          </a:r>
          <a:endParaRPr lang="fr-FR" sz="1200" kern="1200" dirty="0">
            <a:solidFill>
              <a:schemeClr val="tx1"/>
            </a:solidFill>
            <a:latin typeface="Arial" panose="020B0604020202020204" pitchFamily="34" charset="0"/>
            <a:cs typeface="Arial" panose="020B0604020202020204" pitchFamily="34" charset="0"/>
          </a:endParaRPr>
        </a:p>
      </dsp:txBody>
      <dsp:txXfrm>
        <a:off x="3879688" y="5198689"/>
        <a:ext cx="5473003" cy="693061"/>
      </dsp:txXfrm>
    </dsp:sp>
    <dsp:sp modelId="{C38F74C0-463B-4156-B514-3563F7CAA762}">
      <dsp:nvSpPr>
        <dsp:cNvPr id="0" name=""/>
        <dsp:cNvSpPr/>
      </dsp:nvSpPr>
      <dsp:spPr>
        <a:xfrm>
          <a:off x="0" y="5083179"/>
          <a:ext cx="3879688" cy="92408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fr-FR" sz="1900" b="1" i="0" kern="1200" dirty="0" smtClean="0">
              <a:solidFill>
                <a:schemeClr val="tx1"/>
              </a:solidFill>
              <a:latin typeface="Arial" panose="020B0604020202020204" pitchFamily="34" charset="0"/>
              <a:cs typeface="Arial" panose="020B0604020202020204" pitchFamily="34" charset="0"/>
            </a:rPr>
            <a:t>Service Broker</a:t>
          </a:r>
          <a:endParaRPr lang="fr-FR" sz="1900" kern="1200" dirty="0">
            <a:solidFill>
              <a:schemeClr val="tx1"/>
            </a:solidFill>
            <a:latin typeface="Arial" panose="020B0604020202020204" pitchFamily="34" charset="0"/>
            <a:cs typeface="Arial" panose="020B0604020202020204" pitchFamily="34" charset="0"/>
          </a:endParaRPr>
        </a:p>
      </dsp:txBody>
      <dsp:txXfrm>
        <a:off x="45110" y="5128289"/>
        <a:ext cx="3789468" cy="83386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6806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4962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0036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34514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178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65059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32869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9440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a:t>
            </a:fld>
            <a:endParaRPr lang="en-US" dirty="0"/>
          </a:p>
        </p:txBody>
      </p:sp>
    </p:spTree>
    <p:extLst>
      <p:ext uri="{BB962C8B-B14F-4D97-AF65-F5344CB8AC3E}">
        <p14:creationId xmlns:p14="http://schemas.microsoft.com/office/powerpoint/2010/main" val="273496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7600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a:t>
            </a:fld>
            <a:endParaRPr lang="en-US" dirty="0"/>
          </a:p>
        </p:txBody>
      </p:sp>
    </p:spTree>
    <p:extLst>
      <p:ext uri="{BB962C8B-B14F-4D97-AF65-F5344CB8AC3E}">
        <p14:creationId xmlns:p14="http://schemas.microsoft.com/office/powerpoint/2010/main" val="383644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4532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4743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1889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0668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11/17/2020</a:t>
            </a:fld>
            <a:endParaRPr lang="en-US" dirty="0"/>
          </a:p>
        </p:txBody>
      </p:sp>
    </p:spTree>
    <p:extLst>
      <p:ext uri="{BB962C8B-B14F-4D97-AF65-F5344CB8AC3E}">
        <p14:creationId xmlns:p14="http://schemas.microsoft.com/office/powerpoint/2010/main" val="346285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6364741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fi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9.png"/><Relationship Id="rId7" Type="http://schemas.openxmlformats.org/officeDocument/2006/relationships/diagramLayout" Target="../diagrams/layout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17.png"/><Relationship Id="rId10" Type="http://schemas.microsoft.com/office/2007/relationships/diagramDrawing" Target="../diagrams/drawing5.xml"/><Relationship Id="rId4" Type="http://schemas.openxmlformats.org/officeDocument/2006/relationships/image" Target="../media/image8.png"/><Relationship Id="rId9" Type="http://schemas.openxmlformats.org/officeDocument/2006/relationships/diagramColors" Target="../diagrams/colors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75763" y="1652191"/>
            <a:ext cx="8525813" cy="1515533"/>
          </a:xfrm>
        </p:spPr>
        <p:txBody>
          <a:bodyPr>
            <a:normAutofit/>
          </a:bodyPr>
          <a:lstStyle/>
          <a:p>
            <a:pPr algn="ctr"/>
            <a:r>
              <a:rPr lang="en-US" sz="4400" dirty="0" smtClean="0">
                <a:solidFill>
                  <a:schemeClr val="tx2"/>
                </a:solidFill>
                <a:latin typeface="inherit"/>
              </a:rPr>
              <a:t>Introduction </a:t>
            </a:r>
            <a:r>
              <a:rPr lang="en-US" sz="4400" dirty="0">
                <a:solidFill>
                  <a:schemeClr val="tx2"/>
                </a:solidFill>
                <a:latin typeface="inherit"/>
              </a:rPr>
              <a:t>to Databases Checkpoint</a:t>
            </a:r>
            <a:endParaRPr lang="fr-FR" sz="8000" dirty="0">
              <a:solidFill>
                <a:schemeClr val="tx2"/>
              </a:solidFill>
            </a:endParaRPr>
          </a:p>
        </p:txBody>
      </p:sp>
      <p:sp>
        <p:nvSpPr>
          <p:cNvPr id="3" name="Sous-titre 2"/>
          <p:cNvSpPr>
            <a:spLocks noGrp="1"/>
          </p:cNvSpPr>
          <p:nvPr>
            <p:ph type="subTitle" idx="1"/>
          </p:nvPr>
        </p:nvSpPr>
        <p:spPr>
          <a:xfrm>
            <a:off x="2692398" y="3554565"/>
            <a:ext cx="7314487" cy="1674257"/>
          </a:xfrm>
        </p:spPr>
        <p:txBody>
          <a:bodyPr>
            <a:normAutofit/>
          </a:bodyPr>
          <a:lstStyle/>
          <a:p>
            <a:r>
              <a:rPr lang="fr-FR" dirty="0" smtClean="0"/>
              <a:t>                                                 </a:t>
            </a:r>
          </a:p>
          <a:p>
            <a:pPr algn="l"/>
            <a:r>
              <a:rPr lang="fr-FR" dirty="0" smtClean="0">
                <a:solidFill>
                  <a:schemeClr val="tx1"/>
                </a:solidFill>
              </a:rPr>
              <a:t>                                                        Présenté par :</a:t>
            </a:r>
          </a:p>
          <a:p>
            <a:pPr algn="l"/>
            <a:r>
              <a:rPr lang="fr-FR" dirty="0">
                <a:solidFill>
                  <a:schemeClr val="tx1"/>
                </a:solidFill>
              </a:rPr>
              <a:t> </a:t>
            </a:r>
            <a:r>
              <a:rPr lang="fr-FR" dirty="0" smtClean="0">
                <a:solidFill>
                  <a:schemeClr val="tx1"/>
                </a:solidFill>
              </a:rPr>
              <a:t>                                                                    </a:t>
            </a:r>
            <a:r>
              <a:rPr lang="fr-FR" sz="2400" dirty="0" err="1" smtClean="0">
                <a:solidFill>
                  <a:schemeClr val="tx1"/>
                </a:solidFill>
              </a:rPr>
              <a:t>Mayssa</a:t>
            </a:r>
            <a:r>
              <a:rPr lang="fr-FR" sz="2400" dirty="0" smtClean="0">
                <a:solidFill>
                  <a:schemeClr val="tx1"/>
                </a:solidFill>
              </a:rPr>
              <a:t> LOUATI</a:t>
            </a:r>
            <a:endParaRPr lang="fr-FR" sz="2400" dirty="0">
              <a:solidFill>
                <a:schemeClr val="tx1"/>
              </a:solidFill>
            </a:endParaRPr>
          </a:p>
        </p:txBody>
      </p:sp>
    </p:spTree>
    <p:extLst>
      <p:ext uri="{BB962C8B-B14F-4D97-AF65-F5344CB8AC3E}">
        <p14:creationId xmlns:p14="http://schemas.microsoft.com/office/powerpoint/2010/main" val="2434861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01528" y="3527458"/>
            <a:ext cx="1969179" cy="524301"/>
          </a:xfrm>
          <a:prstGeom prst="rect">
            <a:avLst/>
          </a:prstGeom>
        </p:spPr>
      </p:pic>
      <p:graphicFrame>
        <p:nvGraphicFramePr>
          <p:cNvPr id="11" name="Diagramme 10"/>
          <p:cNvGraphicFramePr/>
          <p:nvPr>
            <p:extLst>
              <p:ext uri="{D42A27DB-BD31-4B8C-83A1-F6EECF244321}">
                <p14:modId xmlns:p14="http://schemas.microsoft.com/office/powerpoint/2010/main" val="642374617"/>
              </p:ext>
            </p:extLst>
          </p:nvPr>
        </p:nvGraphicFramePr>
        <p:xfrm>
          <a:off x="2376868" y="850006"/>
          <a:ext cx="9699222" cy="60079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Image 11"/>
          <p:cNvPicPr>
            <a:picLocks noChangeAspect="1"/>
          </p:cNvPicPr>
          <p:nvPr/>
        </p:nvPicPr>
        <p:blipFill>
          <a:blip r:embed="rId8"/>
          <a:stretch>
            <a:fillRect/>
          </a:stretch>
        </p:blipFill>
        <p:spPr>
          <a:xfrm>
            <a:off x="1218398" y="0"/>
            <a:ext cx="8596105" cy="859611"/>
          </a:xfrm>
          <a:prstGeom prst="rect">
            <a:avLst/>
          </a:prstGeom>
        </p:spPr>
      </p:pic>
    </p:spTree>
    <p:extLst>
      <p:ext uri="{BB962C8B-B14F-4D97-AF65-F5344CB8AC3E}">
        <p14:creationId xmlns:p14="http://schemas.microsoft.com/office/powerpoint/2010/main" val="2553224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8247" y="0"/>
            <a:ext cx="8596668" cy="1320800"/>
          </a:xfrm>
        </p:spPr>
        <p:txBody>
          <a:bodyPr/>
          <a:lstStyle/>
          <a:p>
            <a:pPr algn="ctr"/>
            <a:r>
              <a:rPr lang="fr-FR" dirty="0" smtClean="0"/>
              <a:t>Conclusion</a:t>
            </a:r>
            <a:endParaRPr lang="fr-FR" dirty="0"/>
          </a:p>
        </p:txBody>
      </p:sp>
      <p:sp>
        <p:nvSpPr>
          <p:cNvPr id="3" name="Espace réservé du contenu 2"/>
          <p:cNvSpPr>
            <a:spLocks noGrp="1"/>
          </p:cNvSpPr>
          <p:nvPr>
            <p:ph idx="1"/>
          </p:nvPr>
        </p:nvSpPr>
        <p:spPr>
          <a:xfrm>
            <a:off x="115910" y="940158"/>
            <a:ext cx="11835684" cy="5917841"/>
          </a:xfrm>
        </p:spPr>
        <p:txBody>
          <a:bodyPr>
            <a:normAutofit/>
          </a:bodyPr>
          <a:lstStyle/>
          <a:p>
            <a:pPr marL="0" lvl="0" indent="0" defTabSz="914400">
              <a:spcBef>
                <a:spcPts val="0"/>
              </a:spcBef>
              <a:buClrTx/>
              <a:buSzTx/>
              <a:buNone/>
            </a:pPr>
            <a:r>
              <a:rPr lang="fr-FR" sz="2000" dirty="0" smtClean="0">
                <a:solidFill>
                  <a:schemeClr val="tx1"/>
                </a:solidFill>
                <a:latin typeface="Arial" panose="020B0604020202020204" pitchFamily="34" charset="0"/>
                <a:cs typeface="Arial" panose="020B0604020202020204" pitchFamily="34" charset="0"/>
              </a:rPr>
              <a:t>*Afin de comparer entre  les différents </a:t>
            </a:r>
            <a:r>
              <a:rPr lang="fr-FR" sz="2000" kern="0" dirty="0" smtClean="0">
                <a:solidFill>
                  <a:schemeClr val="tx1"/>
                </a:solidFill>
                <a:latin typeface="Arial" panose="020B0604020202020204" pitchFamily="34" charset="0"/>
                <a:cs typeface="Arial" panose="020B0604020202020204" pitchFamily="34" charset="0"/>
              </a:rPr>
              <a:t>Systèmes </a:t>
            </a:r>
            <a:r>
              <a:rPr lang="fr-FR" sz="2000" kern="0" dirty="0">
                <a:solidFill>
                  <a:schemeClr val="tx1"/>
                </a:solidFill>
                <a:latin typeface="Arial" panose="020B0604020202020204" pitchFamily="34" charset="0"/>
                <a:cs typeface="Arial" panose="020B0604020202020204" pitchFamily="34" charset="0"/>
              </a:rPr>
              <a:t>de Gestion de Bases de Données </a:t>
            </a:r>
            <a:r>
              <a:rPr lang="fr-FR" sz="2000" kern="0" dirty="0" smtClean="0">
                <a:solidFill>
                  <a:schemeClr val="tx1"/>
                </a:solidFill>
                <a:latin typeface="Arial" panose="020B0604020202020204" pitchFamily="34" charset="0"/>
                <a:cs typeface="Arial" panose="020B0604020202020204" pitchFamily="34" charset="0"/>
              </a:rPr>
              <a:t>Relationnelles, on peut dire que </a:t>
            </a:r>
            <a:r>
              <a:rPr lang="fr-FR" sz="2000" dirty="0">
                <a:solidFill>
                  <a:schemeClr val="tx1"/>
                </a:solidFill>
                <a:latin typeface="Arial" panose="020B0604020202020204" pitchFamily="34" charset="0"/>
                <a:cs typeface="Arial" panose="020B0604020202020204" pitchFamily="34" charset="0"/>
              </a:rPr>
              <a:t>c</a:t>
            </a:r>
            <a:r>
              <a:rPr lang="fr-FR" sz="2000" dirty="0" smtClean="0">
                <a:solidFill>
                  <a:schemeClr val="tx1"/>
                </a:solidFill>
                <a:latin typeface="Arial" panose="020B0604020202020204" pitchFamily="34" charset="0"/>
                <a:cs typeface="Arial" panose="020B0604020202020204" pitchFamily="34" charset="0"/>
              </a:rPr>
              <a:t>omme </a:t>
            </a:r>
            <a:r>
              <a:rPr lang="fr-FR" sz="2000" dirty="0">
                <a:solidFill>
                  <a:schemeClr val="tx1"/>
                </a:solidFill>
                <a:latin typeface="Arial" panose="020B0604020202020204" pitchFamily="34" charset="0"/>
                <a:cs typeface="Arial" panose="020B0604020202020204" pitchFamily="34" charset="0"/>
              </a:rPr>
              <a:t>MySQL, </a:t>
            </a:r>
            <a:r>
              <a:rPr lang="fr-FR" sz="2000" dirty="0" err="1">
                <a:solidFill>
                  <a:schemeClr val="tx1"/>
                </a:solidFill>
                <a:latin typeface="Arial" panose="020B0604020202020204" pitchFamily="34" charset="0"/>
                <a:cs typeface="Arial" panose="020B0604020202020204" pitchFamily="34" charset="0"/>
              </a:rPr>
              <a:t>PostgreSQL</a:t>
            </a:r>
            <a:r>
              <a:rPr lang="fr-FR" sz="2000" dirty="0">
                <a:solidFill>
                  <a:schemeClr val="tx1"/>
                </a:solidFill>
                <a:latin typeface="Arial" panose="020B0604020202020204" pitchFamily="34" charset="0"/>
                <a:cs typeface="Arial" panose="020B0604020202020204" pitchFamily="34" charset="0"/>
              </a:rPr>
              <a:t> est un logiciel open source. Il est cependant moins utilisé, notamment par les débutants, car moins connu. La raison de cette méconnaissance réside sans doute en partie dans le fait que </a:t>
            </a:r>
            <a:r>
              <a:rPr lang="fr-FR" sz="2000" dirty="0" err="1">
                <a:solidFill>
                  <a:schemeClr val="tx1"/>
                </a:solidFill>
                <a:latin typeface="Arial" panose="020B0604020202020204" pitchFamily="34" charset="0"/>
                <a:cs typeface="Arial" panose="020B0604020202020204" pitchFamily="34" charset="0"/>
              </a:rPr>
              <a:t>PostgreSQL</a:t>
            </a:r>
            <a:r>
              <a:rPr lang="fr-FR" sz="2000" dirty="0">
                <a:solidFill>
                  <a:schemeClr val="tx1"/>
                </a:solidFill>
                <a:latin typeface="Arial" panose="020B0604020202020204" pitchFamily="34" charset="0"/>
                <a:cs typeface="Arial" panose="020B0604020202020204" pitchFamily="34" charset="0"/>
              </a:rPr>
              <a:t> a longtemps été disponible uniquement sous Unix. </a:t>
            </a:r>
            <a:r>
              <a:rPr lang="fr-FR" sz="2000" dirty="0" err="1" smtClean="0">
                <a:solidFill>
                  <a:schemeClr val="tx1"/>
                </a:solidFill>
                <a:latin typeface="Arial" panose="020B0604020202020204" pitchFamily="34" charset="0"/>
                <a:cs typeface="Arial" panose="020B0604020202020204" pitchFamily="34" charset="0"/>
              </a:rPr>
              <a:t>PostgreSQL</a:t>
            </a:r>
            <a:r>
              <a:rPr lang="fr-FR" sz="2000" dirty="0" smtClean="0">
                <a:solidFill>
                  <a:schemeClr val="tx1"/>
                </a:solidFill>
                <a:latin typeface="Arial" panose="020B0604020202020204" pitchFamily="34" charset="0"/>
                <a:cs typeface="Arial" panose="020B0604020202020204" pitchFamily="34" charset="0"/>
              </a:rPr>
              <a:t> </a:t>
            </a:r>
            <a:r>
              <a:rPr lang="fr-FR" sz="2000" dirty="0">
                <a:solidFill>
                  <a:schemeClr val="tx1"/>
                </a:solidFill>
                <a:latin typeface="Arial" panose="020B0604020202020204" pitchFamily="34" charset="0"/>
                <a:cs typeface="Arial" panose="020B0604020202020204" pitchFamily="34" charset="0"/>
              </a:rPr>
              <a:t>a longtemps été plus performant que MySQL, mais ces différences tendent à diminuer. </a:t>
            </a:r>
            <a:endParaRPr lang="fr-FR" sz="2000" dirty="0" smtClean="0">
              <a:solidFill>
                <a:schemeClr val="tx1"/>
              </a:solidFill>
              <a:latin typeface="Arial" panose="020B0604020202020204" pitchFamily="34" charset="0"/>
              <a:cs typeface="Arial" panose="020B0604020202020204" pitchFamily="34" charset="0"/>
            </a:endParaRPr>
          </a:p>
          <a:p>
            <a:pPr marL="0" lvl="0" indent="0" defTabSz="914400">
              <a:spcBef>
                <a:spcPts val="0"/>
              </a:spcBef>
              <a:buClrTx/>
              <a:buSzTx/>
              <a:buNone/>
            </a:pPr>
            <a:endParaRPr lang="fr-FR" sz="2000" dirty="0" smtClean="0">
              <a:solidFill>
                <a:schemeClr val="tx1"/>
              </a:solidFill>
              <a:latin typeface="Arial" panose="020B0604020202020204" pitchFamily="34" charset="0"/>
              <a:cs typeface="Arial" panose="020B0604020202020204" pitchFamily="34" charset="0"/>
            </a:endParaRPr>
          </a:p>
          <a:p>
            <a:pPr marL="0" lvl="0" indent="0" defTabSz="914400">
              <a:spcBef>
                <a:spcPts val="0"/>
              </a:spcBef>
              <a:buClrTx/>
              <a:buSzTx/>
              <a:buNone/>
            </a:pPr>
            <a:r>
              <a:rPr lang="fr-FR" sz="2000" dirty="0" smtClean="0">
                <a:solidFill>
                  <a:schemeClr val="tx1"/>
                </a:solidFill>
                <a:latin typeface="Arial" panose="020B0604020202020204" pitchFamily="34" charset="0"/>
                <a:cs typeface="Arial" panose="020B0604020202020204" pitchFamily="34" charset="0"/>
              </a:rPr>
              <a:t>*MySQL </a:t>
            </a:r>
            <a:r>
              <a:rPr lang="fr-FR" sz="2000" dirty="0">
                <a:solidFill>
                  <a:schemeClr val="tx1"/>
                </a:solidFill>
                <a:latin typeface="Arial" panose="020B0604020202020204" pitchFamily="34" charset="0"/>
                <a:cs typeface="Arial" panose="020B0604020202020204" pitchFamily="34" charset="0"/>
              </a:rPr>
              <a:t>semble être aujourd'hui équivalent à </a:t>
            </a:r>
            <a:r>
              <a:rPr lang="fr-FR" sz="2000" dirty="0" err="1">
                <a:solidFill>
                  <a:schemeClr val="tx1"/>
                </a:solidFill>
                <a:latin typeface="Arial" panose="020B0604020202020204" pitchFamily="34" charset="0"/>
                <a:cs typeface="Arial" panose="020B0604020202020204" pitchFamily="34" charset="0"/>
              </a:rPr>
              <a:t>PostgreSQL</a:t>
            </a:r>
            <a:r>
              <a:rPr lang="fr-FR" sz="2000" dirty="0">
                <a:solidFill>
                  <a:schemeClr val="tx1"/>
                </a:solidFill>
                <a:latin typeface="Arial" panose="020B0604020202020204" pitchFamily="34" charset="0"/>
                <a:cs typeface="Arial" panose="020B0604020202020204" pitchFamily="34" charset="0"/>
              </a:rPr>
              <a:t> en termes de performances, sauf pour quelques opérations telles que l'insertion de données et la création d'index</a:t>
            </a:r>
            <a:r>
              <a:rPr lang="fr-FR" sz="2000" dirty="0" smtClean="0">
                <a:solidFill>
                  <a:schemeClr val="tx1"/>
                </a:solidFill>
                <a:latin typeface="Arial" panose="020B0604020202020204" pitchFamily="34" charset="0"/>
                <a:cs typeface="Arial" panose="020B0604020202020204" pitchFamily="34" charset="0"/>
              </a:rPr>
              <a:t>.</a:t>
            </a:r>
          </a:p>
          <a:p>
            <a:pPr marL="0" lvl="0" indent="0" defTabSz="914400">
              <a:spcBef>
                <a:spcPts val="0"/>
              </a:spcBef>
              <a:buClrTx/>
              <a:buSzTx/>
              <a:buNone/>
            </a:pPr>
            <a:endParaRPr lang="fr-FR" sz="2000" dirty="0">
              <a:solidFill>
                <a:schemeClr val="tx1"/>
              </a:solidFill>
              <a:latin typeface="Arial" panose="020B0604020202020204" pitchFamily="34" charset="0"/>
              <a:cs typeface="Arial" panose="020B0604020202020204" pitchFamily="34" charset="0"/>
            </a:endParaRPr>
          </a:p>
          <a:p>
            <a:pPr marL="0" lvl="0" indent="0" defTabSz="914400">
              <a:spcBef>
                <a:spcPts val="0"/>
              </a:spcBef>
              <a:buClrTx/>
              <a:buSzTx/>
              <a:buNone/>
            </a:pPr>
            <a:r>
              <a:rPr lang="fr-FR" sz="2000" dirty="0" smtClean="0">
                <a:solidFill>
                  <a:schemeClr val="tx1"/>
                </a:solidFill>
                <a:latin typeface="Arial" panose="020B0604020202020204" pitchFamily="34" charset="0"/>
                <a:cs typeface="Arial" panose="020B0604020202020204" pitchFamily="34" charset="0"/>
              </a:rPr>
              <a:t>*SQL </a:t>
            </a:r>
            <a:r>
              <a:rPr lang="fr-FR" sz="2000" dirty="0">
                <a:solidFill>
                  <a:schemeClr val="tx1"/>
                </a:solidFill>
                <a:latin typeface="Arial" panose="020B0604020202020204" pitchFamily="34" charset="0"/>
                <a:cs typeface="Arial" panose="020B0604020202020204" pitchFamily="34" charset="0"/>
              </a:rPr>
              <a:t>Server a été développé à l’origine par Microsoft pour le système d’exploitation Windows. Microsoft a récemment annoncé sa décision de rendre le SGBDR disponible sous Linux et Mac OS X. Mais les entreprises n’auront pas la possibilité d’utiliser certaines fonctionnalités lors de l’exécution de SQL Server sous Linux ou Mac OS X</a:t>
            </a:r>
            <a:r>
              <a:rPr lang="fr-FR" sz="2000" dirty="0" smtClean="0">
                <a:solidFill>
                  <a:schemeClr val="tx1"/>
                </a:solidFill>
                <a:latin typeface="Arial" panose="020B0604020202020204" pitchFamily="34" charset="0"/>
                <a:cs typeface="Arial" panose="020B0604020202020204" pitchFamily="34" charset="0"/>
              </a:rPr>
              <a:t>.</a:t>
            </a:r>
          </a:p>
          <a:p>
            <a:pPr marL="0" lvl="0" indent="0" defTabSz="914400">
              <a:spcBef>
                <a:spcPts val="0"/>
              </a:spcBef>
              <a:buClrTx/>
              <a:buSzTx/>
              <a:buNone/>
            </a:pPr>
            <a:endParaRPr lang="fr-FR" sz="2000" dirty="0" smtClean="0">
              <a:solidFill>
                <a:schemeClr val="tx1"/>
              </a:solidFill>
              <a:latin typeface="Arial" panose="020B0604020202020204" pitchFamily="34" charset="0"/>
              <a:cs typeface="Arial" panose="020B0604020202020204" pitchFamily="34" charset="0"/>
            </a:endParaRPr>
          </a:p>
          <a:p>
            <a:pPr marL="0" lvl="0" indent="0" defTabSz="914400">
              <a:spcBef>
                <a:spcPts val="0"/>
              </a:spcBef>
              <a:buClrTx/>
              <a:buSzTx/>
              <a:buNone/>
            </a:pPr>
            <a:r>
              <a:rPr lang="fr-FR" sz="2000" dirty="0" smtClean="0">
                <a:solidFill>
                  <a:schemeClr val="tx1"/>
                </a:solidFill>
                <a:latin typeface="Arial" panose="020B0604020202020204" pitchFamily="34" charset="0"/>
                <a:cs typeface="Arial" panose="020B0604020202020204" pitchFamily="34" charset="0"/>
              </a:rPr>
              <a:t>*Les </a:t>
            </a:r>
            <a:r>
              <a:rPr lang="fr-FR" sz="2000" dirty="0">
                <a:solidFill>
                  <a:schemeClr val="tx1"/>
                </a:solidFill>
                <a:latin typeface="Arial" panose="020B0604020202020204" pitchFamily="34" charset="0"/>
                <a:cs typeface="Arial" panose="020B0604020202020204" pitchFamily="34" charset="0"/>
              </a:rPr>
              <a:t>entreprises peuvent exécuter MySQL sans problème sur plusieurs systèmes d’exploitation, notamment Windows, Linux et Mac OS X.</a:t>
            </a:r>
          </a:p>
        </p:txBody>
      </p:sp>
    </p:spTree>
    <p:extLst>
      <p:ext uri="{BB962C8B-B14F-4D97-AF65-F5344CB8AC3E}">
        <p14:creationId xmlns:p14="http://schemas.microsoft.com/office/powerpoint/2010/main" val="2878679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4205071037"/>
              </p:ext>
            </p:extLst>
          </p:nvPr>
        </p:nvGraphicFramePr>
        <p:xfrm>
          <a:off x="0" y="1247104"/>
          <a:ext cx="945309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re 1"/>
          <p:cNvSpPr>
            <a:spLocks noGrp="1"/>
          </p:cNvSpPr>
          <p:nvPr>
            <p:ph type="title"/>
          </p:nvPr>
        </p:nvSpPr>
        <p:spPr>
          <a:xfrm>
            <a:off x="437882" y="412124"/>
            <a:ext cx="8596668" cy="1320800"/>
          </a:xfrm>
        </p:spPr>
        <p:txBody>
          <a:bodyPr/>
          <a:lstStyle/>
          <a:p>
            <a:pPr algn="ctr"/>
            <a:r>
              <a:rPr lang="fr-FR" dirty="0" smtClean="0"/>
              <a:t>Plan</a:t>
            </a:r>
            <a:endParaRPr lang="fr-FR" dirty="0"/>
          </a:p>
        </p:txBody>
      </p:sp>
    </p:spTree>
    <p:extLst>
      <p:ext uri="{BB962C8B-B14F-4D97-AF65-F5344CB8AC3E}">
        <p14:creationId xmlns:p14="http://schemas.microsoft.com/office/powerpoint/2010/main" val="1372143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18941"/>
            <a:ext cx="8596668" cy="1320800"/>
          </a:xfrm>
        </p:spPr>
        <p:txBody>
          <a:bodyPr/>
          <a:lstStyle/>
          <a:p>
            <a:pPr algn="ctr"/>
            <a:r>
              <a:rPr lang="fr-FR" dirty="0" smtClean="0"/>
              <a:t>Introduction</a:t>
            </a:r>
            <a:endParaRPr lang="fr-FR" dirty="0"/>
          </a:p>
        </p:txBody>
      </p:sp>
      <p:sp>
        <p:nvSpPr>
          <p:cNvPr id="3" name="Espace réservé du contenu 2"/>
          <p:cNvSpPr>
            <a:spLocks noGrp="1"/>
          </p:cNvSpPr>
          <p:nvPr>
            <p:ph idx="1"/>
          </p:nvPr>
        </p:nvSpPr>
        <p:spPr>
          <a:xfrm>
            <a:off x="206062" y="1539741"/>
            <a:ext cx="9736427" cy="4384541"/>
          </a:xfrm>
        </p:spPr>
        <p:txBody>
          <a:bodyPr/>
          <a:lstStyle/>
          <a:p>
            <a:pPr algn="just"/>
            <a:r>
              <a:rPr lang="fr-FR" dirty="0" smtClean="0">
                <a:solidFill>
                  <a:schemeClr val="tx1"/>
                </a:solidFill>
                <a:latin typeface="Arial" panose="020B0604020202020204" pitchFamily="34" charset="0"/>
              </a:rPr>
              <a:t>Une</a:t>
            </a:r>
            <a:r>
              <a:rPr lang="fr-FR" dirty="0">
                <a:solidFill>
                  <a:schemeClr val="tx1"/>
                </a:solidFill>
                <a:latin typeface="Arial" panose="020B0604020202020204" pitchFamily="34" charset="0"/>
              </a:rPr>
              <a:t> base de données relationnelle est une </a:t>
            </a:r>
            <a:r>
              <a:rPr lang="fr-FR" dirty="0" smtClean="0">
                <a:solidFill>
                  <a:schemeClr val="tx1"/>
                </a:solidFill>
                <a:latin typeface="Arial" panose="020B0604020202020204" pitchFamily="34" charset="0"/>
              </a:rPr>
              <a:t>base de données</a:t>
            </a:r>
            <a:r>
              <a:rPr lang="fr-FR" dirty="0">
                <a:solidFill>
                  <a:schemeClr val="tx1"/>
                </a:solidFill>
                <a:latin typeface="Arial" panose="020B0604020202020204" pitchFamily="34" charset="0"/>
              </a:rPr>
              <a:t> où l'information est organisée dans des tableaux à deux dimensions appelés des relations ou </a:t>
            </a:r>
            <a:r>
              <a:rPr lang="fr-FR" dirty="0" smtClean="0">
                <a:solidFill>
                  <a:schemeClr val="tx1"/>
                </a:solidFill>
                <a:latin typeface="Arial" panose="020B0604020202020204" pitchFamily="34" charset="0"/>
              </a:rPr>
              <a:t>tables.</a:t>
            </a:r>
          </a:p>
          <a:p>
            <a:pPr algn="just"/>
            <a:endParaRPr lang="fr-FR" dirty="0" smtClean="0">
              <a:solidFill>
                <a:schemeClr val="tx1"/>
              </a:solidFill>
              <a:latin typeface="Arial" panose="020B0604020202020204" pitchFamily="34" charset="0"/>
            </a:endParaRPr>
          </a:p>
          <a:p>
            <a:pPr marL="0" indent="0" algn="just">
              <a:buNone/>
            </a:pPr>
            <a:endParaRPr lang="fr-FR" dirty="0">
              <a:solidFill>
                <a:schemeClr val="tx1"/>
              </a:solidFill>
              <a:latin typeface="Arial" panose="020B0604020202020204" pitchFamily="34" charset="0"/>
            </a:endParaRPr>
          </a:p>
          <a:p>
            <a:pPr algn="just"/>
            <a:r>
              <a:rPr lang="fr-FR" dirty="0">
                <a:solidFill>
                  <a:srgbClr val="202122"/>
                </a:solidFill>
                <a:latin typeface="Arial" panose="020B0604020202020204" pitchFamily="34" charset="0"/>
              </a:rPr>
              <a:t> U</a:t>
            </a:r>
            <a:r>
              <a:rPr lang="fr-FR" dirty="0" smtClean="0">
                <a:solidFill>
                  <a:srgbClr val="202122"/>
                </a:solidFill>
                <a:latin typeface="Arial" panose="020B0604020202020204" pitchFamily="34" charset="0"/>
              </a:rPr>
              <a:t>ne </a:t>
            </a:r>
            <a:r>
              <a:rPr lang="fr-FR" dirty="0">
                <a:solidFill>
                  <a:srgbClr val="202122"/>
                </a:solidFill>
                <a:latin typeface="Arial" panose="020B0604020202020204" pitchFamily="34" charset="0"/>
              </a:rPr>
              <a:t>base de données consiste en une ou plusieurs relations. Les lignes de ces relations sont appelées des </a:t>
            </a:r>
            <a:r>
              <a:rPr lang="fr-FR" dirty="0" smtClean="0">
                <a:solidFill>
                  <a:srgbClr val="202122"/>
                </a:solidFill>
                <a:latin typeface="Arial" panose="020B0604020202020204" pitchFamily="34" charset="0"/>
              </a:rPr>
              <a:t>n-</a:t>
            </a:r>
            <a:r>
              <a:rPr lang="fr-FR" dirty="0" err="1" smtClean="0">
                <a:solidFill>
                  <a:srgbClr val="202122"/>
                </a:solidFill>
                <a:latin typeface="Arial" panose="020B0604020202020204" pitchFamily="34" charset="0"/>
              </a:rPr>
              <a:t>uplets</a:t>
            </a:r>
            <a:r>
              <a:rPr lang="fr-FR" dirty="0">
                <a:solidFill>
                  <a:srgbClr val="202122"/>
                </a:solidFill>
                <a:latin typeface="Arial" panose="020B0604020202020204" pitchFamily="34" charset="0"/>
              </a:rPr>
              <a:t> ou enregistrements. Les colonnes sont appelées des attributs</a:t>
            </a:r>
            <a:r>
              <a:rPr lang="fr-FR" dirty="0" smtClean="0">
                <a:solidFill>
                  <a:srgbClr val="202122"/>
                </a:solidFill>
                <a:latin typeface="Arial" panose="020B0604020202020204" pitchFamily="34" charset="0"/>
              </a:rPr>
              <a:t>.</a:t>
            </a:r>
          </a:p>
          <a:p>
            <a:pPr marL="0" lvl="0" indent="0" algn="just">
              <a:buClr>
                <a:srgbClr val="F0A22E"/>
              </a:buClr>
              <a:buNone/>
            </a:pPr>
            <a:endParaRPr lang="fr-FR" dirty="0" smtClean="0">
              <a:solidFill>
                <a:prstClr val="black"/>
              </a:solidFill>
            </a:endParaRPr>
          </a:p>
          <a:p>
            <a:pPr marL="0" lvl="0" indent="0" algn="just">
              <a:buClr>
                <a:srgbClr val="F0A22E"/>
              </a:buClr>
              <a:buNone/>
            </a:pPr>
            <a:endParaRPr lang="fr-FR" dirty="0">
              <a:solidFill>
                <a:prstClr val="black"/>
              </a:solidFill>
            </a:endParaRPr>
          </a:p>
          <a:p>
            <a:pPr algn="just"/>
            <a:r>
              <a:rPr lang="fr-FR" dirty="0" smtClean="0">
                <a:solidFill>
                  <a:srgbClr val="202122"/>
                </a:solidFill>
                <a:latin typeface="Arial" panose="020B0604020202020204" pitchFamily="34" charset="0"/>
              </a:rPr>
              <a:t>Les logiciels qui permettent de créer, utiliser et maintenir des bases de données relationnelles sont des systèmes de gestion de bases de données relationnels (SGBDR).</a:t>
            </a:r>
            <a:endParaRPr lang="fr-FR" dirty="0">
              <a:solidFill>
                <a:srgbClr val="202122"/>
              </a:solidFill>
              <a:latin typeface="Arial" panose="020B0604020202020204" pitchFamily="34" charset="0"/>
            </a:endParaRPr>
          </a:p>
          <a:p>
            <a:pPr marL="0" lvl="0" indent="0" defTabSz="914400">
              <a:spcBef>
                <a:spcPts val="0"/>
              </a:spcBef>
              <a:buClrTx/>
              <a:buSzTx/>
              <a:buNone/>
            </a:pPr>
            <a:r>
              <a:rPr lang="fr-FR" dirty="0" smtClean="0">
                <a:solidFill>
                  <a:srgbClr val="202122"/>
                </a:solidFill>
                <a:latin typeface="Arial" panose="020B0604020202020204" pitchFamily="34" charset="0"/>
              </a:rPr>
              <a:t>     </a:t>
            </a:r>
            <a:endParaRPr lang="fr-FR" dirty="0">
              <a:solidFill>
                <a:schemeClr val="tx1"/>
              </a:solidFill>
            </a:endParaRPr>
          </a:p>
        </p:txBody>
      </p:sp>
    </p:spTree>
    <p:extLst>
      <p:ext uri="{BB962C8B-B14F-4D97-AF65-F5344CB8AC3E}">
        <p14:creationId xmlns:p14="http://schemas.microsoft.com/office/powerpoint/2010/main" val="2113389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5758"/>
            <a:ext cx="8596668" cy="1320800"/>
          </a:xfrm>
        </p:spPr>
        <p:txBody>
          <a:bodyPr>
            <a:normAutofit/>
          </a:bodyPr>
          <a:lstStyle/>
          <a:p>
            <a:pPr lvl="0" algn="ctr" defTabSz="914400">
              <a:spcBef>
                <a:spcPts val="0"/>
              </a:spcBef>
            </a:pPr>
            <a:r>
              <a:rPr lang="fr-FR" dirty="0" smtClean="0"/>
              <a:t>Types du Systèmes de Gestion de Bases de Données Relationnelles (SGBDR)</a:t>
            </a:r>
            <a:endParaRPr lang="fr-FR" dirty="0"/>
          </a:p>
        </p:txBody>
      </p:sp>
      <p:sp>
        <p:nvSpPr>
          <p:cNvPr id="3" name="Espace réservé du contenu 2"/>
          <p:cNvSpPr>
            <a:spLocks noGrp="1"/>
          </p:cNvSpPr>
          <p:nvPr>
            <p:ph idx="1"/>
          </p:nvPr>
        </p:nvSpPr>
        <p:spPr>
          <a:xfrm>
            <a:off x="677334" y="1141913"/>
            <a:ext cx="8596668" cy="363669"/>
          </a:xfrm>
        </p:spPr>
        <p:txBody>
          <a:bodyPr>
            <a:normAutofit lnSpcReduction="10000"/>
          </a:bodyPr>
          <a:lstStyle/>
          <a:p>
            <a:pPr marL="0" indent="0" algn="ctr">
              <a:buNone/>
            </a:pPr>
            <a:r>
              <a:rPr lang="fr-FR" b="1" dirty="0" smtClean="0">
                <a:solidFill>
                  <a:srgbClr val="3C3C3C"/>
                </a:solidFill>
                <a:latin typeface="OpenSansRegular"/>
              </a:rPr>
              <a:t>Il existe </a:t>
            </a:r>
            <a:r>
              <a:rPr lang="fr-FR" b="1" dirty="0">
                <a:solidFill>
                  <a:srgbClr val="3C3C3C"/>
                </a:solidFill>
                <a:latin typeface="OpenSansRegular"/>
              </a:rPr>
              <a:t>différents </a:t>
            </a:r>
            <a:r>
              <a:rPr lang="fr-FR" b="1" dirty="0" smtClean="0">
                <a:solidFill>
                  <a:srgbClr val="3C3C3C"/>
                </a:solidFill>
                <a:latin typeface="OpenSansRegular"/>
              </a:rPr>
              <a:t>types </a:t>
            </a:r>
            <a:r>
              <a:rPr lang="fr-FR" b="1" dirty="0">
                <a:solidFill>
                  <a:srgbClr val="3C3C3C"/>
                </a:solidFill>
                <a:latin typeface="OpenSansRegular"/>
              </a:rPr>
              <a:t>de bases de </a:t>
            </a:r>
            <a:r>
              <a:rPr lang="fr-FR" b="1" dirty="0" smtClean="0">
                <a:solidFill>
                  <a:srgbClr val="3C3C3C"/>
                </a:solidFill>
                <a:latin typeface="OpenSansRegular"/>
              </a:rPr>
              <a:t>données tels que : </a:t>
            </a:r>
          </a:p>
          <a:p>
            <a:pPr marL="0" indent="0" algn="ctr">
              <a:buNone/>
            </a:pPr>
            <a:endParaRPr lang="fr-FR" dirty="0">
              <a:solidFill>
                <a:srgbClr val="3C3C3C"/>
              </a:solidFill>
              <a:latin typeface="OpenSansRegular"/>
            </a:endParaRPr>
          </a:p>
          <a:p>
            <a:pPr marL="0" indent="0" algn="ctr">
              <a:buNone/>
            </a:pPr>
            <a:endParaRPr lang="fr-FR" dirty="0" smtClean="0">
              <a:solidFill>
                <a:srgbClr val="3C3C3C"/>
              </a:solidFill>
              <a:latin typeface="OpenSansRegular"/>
            </a:endParaRPr>
          </a:p>
          <a:p>
            <a:pPr marL="0" indent="0" algn="ctr">
              <a:buNone/>
            </a:pPr>
            <a:endParaRPr lang="fr-FR" dirty="0"/>
          </a:p>
        </p:txBody>
      </p:sp>
      <p:grpSp>
        <p:nvGrpSpPr>
          <p:cNvPr id="8" name="Groupe 7"/>
          <p:cNvGrpSpPr/>
          <p:nvPr/>
        </p:nvGrpSpPr>
        <p:grpSpPr>
          <a:xfrm>
            <a:off x="677334" y="1461126"/>
            <a:ext cx="5372247" cy="5378271"/>
            <a:chOff x="894202" y="1461081"/>
            <a:chExt cx="5372247" cy="5378271"/>
          </a:xfrm>
        </p:grpSpPr>
        <p:sp>
          <p:nvSpPr>
            <p:cNvPr id="9" name="Ellipse 8"/>
            <p:cNvSpPr/>
            <p:nvPr/>
          </p:nvSpPr>
          <p:spPr>
            <a:xfrm>
              <a:off x="2403038" y="6023695"/>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Ellipse 9"/>
            <p:cNvSpPr/>
            <p:nvPr/>
          </p:nvSpPr>
          <p:spPr>
            <a:xfrm>
              <a:off x="2241366" y="6093014"/>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Ellipse 10"/>
            <p:cNvSpPr/>
            <p:nvPr/>
          </p:nvSpPr>
          <p:spPr>
            <a:xfrm>
              <a:off x="2076656" y="6152044"/>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Ellipse 11"/>
            <p:cNvSpPr/>
            <p:nvPr/>
          </p:nvSpPr>
          <p:spPr>
            <a:xfrm>
              <a:off x="1909514" y="6200243"/>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Ellipse 12"/>
            <p:cNvSpPr/>
            <p:nvPr/>
          </p:nvSpPr>
          <p:spPr>
            <a:xfrm>
              <a:off x="1740548" y="6237610"/>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Ellipse 13"/>
            <p:cNvSpPr/>
            <p:nvPr/>
          </p:nvSpPr>
          <p:spPr>
            <a:xfrm>
              <a:off x="3320800" y="5374369"/>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Ellipse 14"/>
            <p:cNvSpPr/>
            <p:nvPr/>
          </p:nvSpPr>
          <p:spPr>
            <a:xfrm>
              <a:off x="3185870" y="5503259"/>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Ellipse 15"/>
            <p:cNvSpPr/>
            <p:nvPr/>
          </p:nvSpPr>
          <p:spPr>
            <a:xfrm>
              <a:off x="3906708" y="4609149"/>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Ellipse 16"/>
            <p:cNvSpPr/>
            <p:nvPr/>
          </p:nvSpPr>
          <p:spPr>
            <a:xfrm>
              <a:off x="4303594" y="3704208"/>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Ellipse 17"/>
            <p:cNvSpPr/>
            <p:nvPr/>
          </p:nvSpPr>
          <p:spPr>
            <a:xfrm>
              <a:off x="4492617" y="2761900"/>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Ellipse 18"/>
            <p:cNvSpPr/>
            <p:nvPr/>
          </p:nvSpPr>
          <p:spPr>
            <a:xfrm>
              <a:off x="4327906" y="1641961"/>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Ellipse 19"/>
            <p:cNvSpPr/>
            <p:nvPr/>
          </p:nvSpPr>
          <p:spPr>
            <a:xfrm>
              <a:off x="4440347" y="1551521"/>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Ellipse 20"/>
            <p:cNvSpPr/>
            <p:nvPr/>
          </p:nvSpPr>
          <p:spPr>
            <a:xfrm>
              <a:off x="4553396" y="1461081"/>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Ellipse 21"/>
            <p:cNvSpPr/>
            <p:nvPr/>
          </p:nvSpPr>
          <p:spPr>
            <a:xfrm>
              <a:off x="4665837" y="1551521"/>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Ellipse 22"/>
            <p:cNvSpPr/>
            <p:nvPr/>
          </p:nvSpPr>
          <p:spPr>
            <a:xfrm>
              <a:off x="4778278" y="1641961"/>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Ellipse 23"/>
            <p:cNvSpPr/>
            <p:nvPr/>
          </p:nvSpPr>
          <p:spPr>
            <a:xfrm>
              <a:off x="4553396" y="1651709"/>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Ellipse 24"/>
            <p:cNvSpPr/>
            <p:nvPr/>
          </p:nvSpPr>
          <p:spPr>
            <a:xfrm>
              <a:off x="4553396" y="1842337"/>
              <a:ext cx="75973" cy="75973"/>
            </a:xfrm>
            <a:prstGeom prst="ellipse">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Forme libre 25"/>
            <p:cNvSpPr/>
            <p:nvPr/>
          </p:nvSpPr>
          <p:spPr>
            <a:xfrm>
              <a:off x="1348828" y="6348170"/>
              <a:ext cx="1638599" cy="491182"/>
            </a:xfrm>
            <a:custGeom>
              <a:avLst/>
              <a:gdLst>
                <a:gd name="connsiteX0" fmla="*/ 0 w 1638599"/>
                <a:gd name="connsiteY0" fmla="*/ 81865 h 491182"/>
                <a:gd name="connsiteX1" fmla="*/ 81865 w 1638599"/>
                <a:gd name="connsiteY1" fmla="*/ 0 h 491182"/>
                <a:gd name="connsiteX2" fmla="*/ 1556734 w 1638599"/>
                <a:gd name="connsiteY2" fmla="*/ 0 h 491182"/>
                <a:gd name="connsiteX3" fmla="*/ 1638599 w 1638599"/>
                <a:gd name="connsiteY3" fmla="*/ 81865 h 491182"/>
                <a:gd name="connsiteX4" fmla="*/ 1638599 w 1638599"/>
                <a:gd name="connsiteY4" fmla="*/ 409317 h 491182"/>
                <a:gd name="connsiteX5" fmla="*/ 1556734 w 1638599"/>
                <a:gd name="connsiteY5" fmla="*/ 491182 h 491182"/>
                <a:gd name="connsiteX6" fmla="*/ 81865 w 1638599"/>
                <a:gd name="connsiteY6" fmla="*/ 491182 h 491182"/>
                <a:gd name="connsiteX7" fmla="*/ 0 w 1638599"/>
                <a:gd name="connsiteY7" fmla="*/ 409317 h 491182"/>
                <a:gd name="connsiteX8" fmla="*/ 0 w 1638599"/>
                <a:gd name="connsiteY8" fmla="*/ 81865 h 49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599" h="491182">
                  <a:moveTo>
                    <a:pt x="0" y="81865"/>
                  </a:moveTo>
                  <a:cubicBezTo>
                    <a:pt x="0" y="36652"/>
                    <a:pt x="36652" y="0"/>
                    <a:pt x="81865" y="0"/>
                  </a:cubicBezTo>
                  <a:lnTo>
                    <a:pt x="1556734" y="0"/>
                  </a:lnTo>
                  <a:cubicBezTo>
                    <a:pt x="1601947" y="0"/>
                    <a:pt x="1638599" y="36652"/>
                    <a:pt x="1638599" y="81865"/>
                  </a:cubicBezTo>
                  <a:lnTo>
                    <a:pt x="1638599" y="409317"/>
                  </a:lnTo>
                  <a:cubicBezTo>
                    <a:pt x="1638599" y="454530"/>
                    <a:pt x="1601947" y="491182"/>
                    <a:pt x="1556734" y="491182"/>
                  </a:cubicBezTo>
                  <a:lnTo>
                    <a:pt x="81865" y="491182"/>
                  </a:lnTo>
                  <a:cubicBezTo>
                    <a:pt x="36652" y="491182"/>
                    <a:pt x="0" y="454530"/>
                    <a:pt x="0" y="409317"/>
                  </a:cubicBezTo>
                  <a:lnTo>
                    <a:pt x="0" y="81865"/>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0815" tIns="77318" rIns="77318" bIns="77318" numCol="1" spcCol="1270" anchor="ctr" anchorCtr="0">
              <a:noAutofit/>
            </a:bodyPr>
            <a:lstStyle/>
            <a:p>
              <a:pPr lvl="0" algn="ctr" defTabSz="622300">
                <a:lnSpc>
                  <a:spcPct val="90000"/>
                </a:lnSpc>
                <a:spcBef>
                  <a:spcPct val="0"/>
                </a:spcBef>
                <a:spcAft>
                  <a:spcPct val="35000"/>
                </a:spcAft>
              </a:pPr>
              <a:r>
                <a:rPr lang="fr-FR" sz="1400" b="1" kern="1200" smtClean="0"/>
                <a:t>Microsoft Access</a:t>
              </a:r>
              <a:endParaRPr lang="fr-FR" sz="1400" b="1" kern="1200" dirty="0" err="1" smtClean="0"/>
            </a:p>
          </p:txBody>
        </p:sp>
        <p:sp>
          <p:nvSpPr>
            <p:cNvPr id="27" name="Ellipse 26"/>
            <p:cNvSpPr/>
            <p:nvPr/>
          </p:nvSpPr>
          <p:spPr>
            <a:xfrm>
              <a:off x="894202" y="5943352"/>
              <a:ext cx="759736" cy="759803"/>
            </a:xfrm>
            <a:prstGeom prst="ellipse">
              <a:avLst/>
            </a:prstGeom>
            <a:blipFill>
              <a:blip r:embed="rId2">
                <a:extLst>
                  <a:ext uri="{28A0092B-C50C-407E-A947-70E740481C1C}">
                    <a14:useLocalDpi xmlns:a14="http://schemas.microsoft.com/office/drawing/2010/main" val="0"/>
                  </a:ext>
                </a:extLst>
              </a:blip>
              <a:srcRect/>
              <a:stretch>
                <a:fillRect l="-1000" r="-1000"/>
              </a:stretch>
            </a:blipFill>
          </p:spPr>
          <p:style>
            <a:lnRef idx="2">
              <a:schemeClr val="accent6">
                <a:shade val="80000"/>
                <a:hueOff val="0"/>
                <a:satOff val="0"/>
                <a:lumOff val="0"/>
                <a:alphaOff val="0"/>
              </a:schemeClr>
            </a:lnRef>
            <a:fillRef idx="1">
              <a:scrgbClr r="0" g="0" b="0"/>
            </a:fillRef>
            <a:effectRef idx="0">
              <a:schemeClr val="accent6">
                <a:tint val="40000"/>
                <a:hueOff val="0"/>
                <a:satOff val="0"/>
                <a:lumOff val="0"/>
                <a:alphaOff val="0"/>
              </a:schemeClr>
            </a:effectRef>
            <a:fontRef idx="minor">
              <a:schemeClr val="lt1">
                <a:hueOff val="0"/>
                <a:satOff val="0"/>
                <a:lumOff val="0"/>
                <a:alphaOff val="0"/>
              </a:schemeClr>
            </a:fontRef>
          </p:style>
        </p:sp>
        <p:sp>
          <p:nvSpPr>
            <p:cNvPr id="28" name="Forme libre 27"/>
            <p:cNvSpPr/>
            <p:nvPr/>
          </p:nvSpPr>
          <p:spPr>
            <a:xfrm>
              <a:off x="2919963" y="5851558"/>
              <a:ext cx="1638599" cy="439202"/>
            </a:xfrm>
            <a:custGeom>
              <a:avLst/>
              <a:gdLst>
                <a:gd name="connsiteX0" fmla="*/ 0 w 1638599"/>
                <a:gd name="connsiteY0" fmla="*/ 73202 h 439202"/>
                <a:gd name="connsiteX1" fmla="*/ 73202 w 1638599"/>
                <a:gd name="connsiteY1" fmla="*/ 0 h 439202"/>
                <a:gd name="connsiteX2" fmla="*/ 1565397 w 1638599"/>
                <a:gd name="connsiteY2" fmla="*/ 0 h 439202"/>
                <a:gd name="connsiteX3" fmla="*/ 1638599 w 1638599"/>
                <a:gd name="connsiteY3" fmla="*/ 73202 h 439202"/>
                <a:gd name="connsiteX4" fmla="*/ 1638599 w 1638599"/>
                <a:gd name="connsiteY4" fmla="*/ 366000 h 439202"/>
                <a:gd name="connsiteX5" fmla="*/ 1565397 w 1638599"/>
                <a:gd name="connsiteY5" fmla="*/ 439202 h 439202"/>
                <a:gd name="connsiteX6" fmla="*/ 73202 w 1638599"/>
                <a:gd name="connsiteY6" fmla="*/ 439202 h 439202"/>
                <a:gd name="connsiteX7" fmla="*/ 0 w 1638599"/>
                <a:gd name="connsiteY7" fmla="*/ 366000 h 439202"/>
                <a:gd name="connsiteX8" fmla="*/ 0 w 1638599"/>
                <a:gd name="connsiteY8" fmla="*/ 73202 h 43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599" h="439202">
                  <a:moveTo>
                    <a:pt x="0" y="73202"/>
                  </a:moveTo>
                  <a:cubicBezTo>
                    <a:pt x="0" y="32774"/>
                    <a:pt x="32774" y="0"/>
                    <a:pt x="73202" y="0"/>
                  </a:cubicBezTo>
                  <a:lnTo>
                    <a:pt x="1565397" y="0"/>
                  </a:lnTo>
                  <a:cubicBezTo>
                    <a:pt x="1605825" y="0"/>
                    <a:pt x="1638599" y="32774"/>
                    <a:pt x="1638599" y="73202"/>
                  </a:cubicBezTo>
                  <a:lnTo>
                    <a:pt x="1638599" y="366000"/>
                  </a:lnTo>
                  <a:cubicBezTo>
                    <a:pt x="1638599" y="406428"/>
                    <a:pt x="1605825" y="439202"/>
                    <a:pt x="1565397" y="439202"/>
                  </a:cubicBezTo>
                  <a:lnTo>
                    <a:pt x="73202" y="439202"/>
                  </a:lnTo>
                  <a:cubicBezTo>
                    <a:pt x="32774" y="439202"/>
                    <a:pt x="0" y="406428"/>
                    <a:pt x="0" y="366000"/>
                  </a:cubicBezTo>
                  <a:lnTo>
                    <a:pt x="0" y="73202"/>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8277" tIns="74780" rIns="74780" bIns="74780" numCol="1" spcCol="1270" anchor="ctr" anchorCtr="0">
              <a:noAutofit/>
            </a:bodyPr>
            <a:lstStyle/>
            <a:p>
              <a:pPr lvl="0" algn="l" defTabSz="622300">
                <a:lnSpc>
                  <a:spcPct val="90000"/>
                </a:lnSpc>
                <a:spcBef>
                  <a:spcPct val="0"/>
                </a:spcBef>
                <a:spcAft>
                  <a:spcPct val="35000"/>
                </a:spcAft>
              </a:pPr>
              <a:r>
                <a:rPr lang="fr-FR" sz="1400" b="1" kern="1200" smtClean="0"/>
                <a:t>Firebird </a:t>
              </a:r>
              <a:endParaRPr lang="fr-FR" sz="1400" b="1" kern="1200" dirty="0" err="1" smtClean="0"/>
            </a:p>
          </p:txBody>
        </p:sp>
        <p:sp>
          <p:nvSpPr>
            <p:cNvPr id="29" name="Ellipse 28"/>
            <p:cNvSpPr/>
            <p:nvPr/>
          </p:nvSpPr>
          <p:spPr>
            <a:xfrm>
              <a:off x="2465337" y="5420750"/>
              <a:ext cx="759736" cy="759803"/>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accent6">
                <a:shade val="80000"/>
                <a:hueOff val="0"/>
                <a:satOff val="0"/>
                <a:lumOff val="0"/>
                <a:alphaOff val="0"/>
              </a:schemeClr>
            </a:lnRef>
            <a:fillRef idx="1">
              <a:scrgbClr r="0" g="0" b="0"/>
            </a:fillRef>
            <a:effectRef idx="0">
              <a:schemeClr val="accent6">
                <a:tint val="40000"/>
                <a:hueOff val="0"/>
                <a:satOff val="0"/>
                <a:lumOff val="0"/>
                <a:alphaOff val="0"/>
              </a:schemeClr>
            </a:effectRef>
            <a:fontRef idx="minor">
              <a:schemeClr val="lt1">
                <a:hueOff val="0"/>
                <a:satOff val="0"/>
                <a:lumOff val="0"/>
                <a:alphaOff val="0"/>
              </a:schemeClr>
            </a:fontRef>
          </p:style>
        </p:sp>
        <p:sp>
          <p:nvSpPr>
            <p:cNvPr id="30" name="Forme libre 29"/>
            <p:cNvSpPr/>
            <p:nvPr/>
          </p:nvSpPr>
          <p:spPr>
            <a:xfrm>
              <a:off x="3694894" y="5069009"/>
              <a:ext cx="1638599" cy="439202"/>
            </a:xfrm>
            <a:custGeom>
              <a:avLst/>
              <a:gdLst>
                <a:gd name="connsiteX0" fmla="*/ 0 w 1638599"/>
                <a:gd name="connsiteY0" fmla="*/ 73202 h 439202"/>
                <a:gd name="connsiteX1" fmla="*/ 73202 w 1638599"/>
                <a:gd name="connsiteY1" fmla="*/ 0 h 439202"/>
                <a:gd name="connsiteX2" fmla="*/ 1565397 w 1638599"/>
                <a:gd name="connsiteY2" fmla="*/ 0 h 439202"/>
                <a:gd name="connsiteX3" fmla="*/ 1638599 w 1638599"/>
                <a:gd name="connsiteY3" fmla="*/ 73202 h 439202"/>
                <a:gd name="connsiteX4" fmla="*/ 1638599 w 1638599"/>
                <a:gd name="connsiteY4" fmla="*/ 366000 h 439202"/>
                <a:gd name="connsiteX5" fmla="*/ 1565397 w 1638599"/>
                <a:gd name="connsiteY5" fmla="*/ 439202 h 439202"/>
                <a:gd name="connsiteX6" fmla="*/ 73202 w 1638599"/>
                <a:gd name="connsiteY6" fmla="*/ 439202 h 439202"/>
                <a:gd name="connsiteX7" fmla="*/ 0 w 1638599"/>
                <a:gd name="connsiteY7" fmla="*/ 366000 h 439202"/>
                <a:gd name="connsiteX8" fmla="*/ 0 w 1638599"/>
                <a:gd name="connsiteY8" fmla="*/ 73202 h 43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599" h="439202">
                  <a:moveTo>
                    <a:pt x="0" y="73202"/>
                  </a:moveTo>
                  <a:cubicBezTo>
                    <a:pt x="0" y="32774"/>
                    <a:pt x="32774" y="0"/>
                    <a:pt x="73202" y="0"/>
                  </a:cubicBezTo>
                  <a:lnTo>
                    <a:pt x="1565397" y="0"/>
                  </a:lnTo>
                  <a:cubicBezTo>
                    <a:pt x="1605825" y="0"/>
                    <a:pt x="1638599" y="32774"/>
                    <a:pt x="1638599" y="73202"/>
                  </a:cubicBezTo>
                  <a:lnTo>
                    <a:pt x="1638599" y="366000"/>
                  </a:lnTo>
                  <a:cubicBezTo>
                    <a:pt x="1638599" y="406428"/>
                    <a:pt x="1605825" y="439202"/>
                    <a:pt x="1565397" y="439202"/>
                  </a:cubicBezTo>
                  <a:lnTo>
                    <a:pt x="73202" y="439202"/>
                  </a:lnTo>
                  <a:cubicBezTo>
                    <a:pt x="32774" y="439202"/>
                    <a:pt x="0" y="406428"/>
                    <a:pt x="0" y="366000"/>
                  </a:cubicBezTo>
                  <a:lnTo>
                    <a:pt x="0" y="73202"/>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8277" tIns="74780" rIns="74780" bIns="74780" numCol="1" spcCol="1270" anchor="ctr" anchorCtr="0">
              <a:noAutofit/>
            </a:bodyPr>
            <a:lstStyle/>
            <a:p>
              <a:pPr lvl="0" algn="ctr" defTabSz="622300">
                <a:lnSpc>
                  <a:spcPct val="90000"/>
                </a:lnSpc>
                <a:spcBef>
                  <a:spcPct val="0"/>
                </a:spcBef>
                <a:spcAft>
                  <a:spcPct val="35000"/>
                </a:spcAft>
              </a:pPr>
              <a:r>
                <a:rPr lang="fr-FR" sz="1400" b="1" kern="1200" smtClean="0"/>
                <a:t>Oracle Database</a:t>
              </a:r>
              <a:endParaRPr lang="fr-FR" sz="1400" b="1" kern="1200" dirty="0" err="1" smtClean="0"/>
            </a:p>
          </p:txBody>
        </p:sp>
        <p:sp>
          <p:nvSpPr>
            <p:cNvPr id="31" name="Ellipse 30"/>
            <p:cNvSpPr/>
            <p:nvPr/>
          </p:nvSpPr>
          <p:spPr>
            <a:xfrm>
              <a:off x="3240268" y="4638200"/>
              <a:ext cx="759736" cy="759803"/>
            </a:xfrm>
            <a:prstGeom prst="ellipse">
              <a:avLst/>
            </a:prstGeom>
            <a:blipFill>
              <a:blip r:embed="rId4">
                <a:extLst>
                  <a:ext uri="{28A0092B-C50C-407E-A947-70E740481C1C}">
                    <a14:useLocalDpi xmlns:a14="http://schemas.microsoft.com/office/drawing/2010/main" val="0"/>
                  </a:ext>
                </a:extLst>
              </a:blip>
              <a:srcRect/>
              <a:stretch>
                <a:fillRect l="-3000" r="-3000"/>
              </a:stretch>
            </a:blipFill>
          </p:spPr>
          <p:style>
            <a:lnRef idx="2">
              <a:schemeClr val="accent6">
                <a:shade val="80000"/>
                <a:hueOff val="0"/>
                <a:satOff val="0"/>
                <a:lumOff val="0"/>
                <a:alphaOff val="0"/>
              </a:schemeClr>
            </a:lnRef>
            <a:fillRef idx="1">
              <a:scrgbClr r="0" g="0" b="0"/>
            </a:fillRef>
            <a:effectRef idx="0">
              <a:schemeClr val="accent6">
                <a:tint val="40000"/>
                <a:hueOff val="0"/>
                <a:satOff val="0"/>
                <a:lumOff val="0"/>
                <a:alphaOff val="0"/>
              </a:schemeClr>
            </a:effectRef>
            <a:fontRef idx="minor">
              <a:schemeClr val="lt1">
                <a:hueOff val="0"/>
                <a:satOff val="0"/>
                <a:lumOff val="0"/>
                <a:alphaOff val="0"/>
              </a:schemeClr>
            </a:fontRef>
          </p:style>
        </p:sp>
        <p:sp>
          <p:nvSpPr>
            <p:cNvPr id="32" name="Forme libre 31"/>
            <p:cNvSpPr/>
            <p:nvPr/>
          </p:nvSpPr>
          <p:spPr>
            <a:xfrm>
              <a:off x="4162283" y="4212266"/>
              <a:ext cx="1638599" cy="439202"/>
            </a:xfrm>
            <a:custGeom>
              <a:avLst/>
              <a:gdLst>
                <a:gd name="connsiteX0" fmla="*/ 0 w 1638599"/>
                <a:gd name="connsiteY0" fmla="*/ 73202 h 439202"/>
                <a:gd name="connsiteX1" fmla="*/ 73202 w 1638599"/>
                <a:gd name="connsiteY1" fmla="*/ 0 h 439202"/>
                <a:gd name="connsiteX2" fmla="*/ 1565397 w 1638599"/>
                <a:gd name="connsiteY2" fmla="*/ 0 h 439202"/>
                <a:gd name="connsiteX3" fmla="*/ 1638599 w 1638599"/>
                <a:gd name="connsiteY3" fmla="*/ 73202 h 439202"/>
                <a:gd name="connsiteX4" fmla="*/ 1638599 w 1638599"/>
                <a:gd name="connsiteY4" fmla="*/ 366000 h 439202"/>
                <a:gd name="connsiteX5" fmla="*/ 1565397 w 1638599"/>
                <a:gd name="connsiteY5" fmla="*/ 439202 h 439202"/>
                <a:gd name="connsiteX6" fmla="*/ 73202 w 1638599"/>
                <a:gd name="connsiteY6" fmla="*/ 439202 h 439202"/>
                <a:gd name="connsiteX7" fmla="*/ 0 w 1638599"/>
                <a:gd name="connsiteY7" fmla="*/ 366000 h 439202"/>
                <a:gd name="connsiteX8" fmla="*/ 0 w 1638599"/>
                <a:gd name="connsiteY8" fmla="*/ 73202 h 43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599" h="439202">
                  <a:moveTo>
                    <a:pt x="0" y="73202"/>
                  </a:moveTo>
                  <a:cubicBezTo>
                    <a:pt x="0" y="32774"/>
                    <a:pt x="32774" y="0"/>
                    <a:pt x="73202" y="0"/>
                  </a:cubicBezTo>
                  <a:lnTo>
                    <a:pt x="1565397" y="0"/>
                  </a:lnTo>
                  <a:cubicBezTo>
                    <a:pt x="1605825" y="0"/>
                    <a:pt x="1638599" y="32774"/>
                    <a:pt x="1638599" y="73202"/>
                  </a:cubicBezTo>
                  <a:lnTo>
                    <a:pt x="1638599" y="366000"/>
                  </a:lnTo>
                  <a:cubicBezTo>
                    <a:pt x="1638599" y="406428"/>
                    <a:pt x="1605825" y="439202"/>
                    <a:pt x="1565397" y="439202"/>
                  </a:cubicBezTo>
                  <a:lnTo>
                    <a:pt x="73202" y="439202"/>
                  </a:lnTo>
                  <a:cubicBezTo>
                    <a:pt x="32774" y="439202"/>
                    <a:pt x="0" y="406428"/>
                    <a:pt x="0" y="366000"/>
                  </a:cubicBezTo>
                  <a:lnTo>
                    <a:pt x="0" y="73202"/>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8277" tIns="74780" rIns="74780" bIns="74780" numCol="1" spcCol="1270" anchor="ctr" anchorCtr="0">
              <a:noAutofit/>
            </a:bodyPr>
            <a:lstStyle/>
            <a:p>
              <a:pPr lvl="0" algn="ctr" defTabSz="622300">
                <a:lnSpc>
                  <a:spcPct val="90000"/>
                </a:lnSpc>
                <a:spcBef>
                  <a:spcPct val="0"/>
                </a:spcBef>
                <a:spcAft>
                  <a:spcPct val="35000"/>
                </a:spcAft>
              </a:pPr>
              <a:r>
                <a:rPr lang="fr-FR" sz="1400" b="1" kern="1200" dirty="0" smtClean="0"/>
                <a:t>Microsoft SQL Server </a:t>
              </a:r>
              <a:endParaRPr lang="fr-FR" sz="1400" b="1" kern="1200" dirty="0"/>
            </a:p>
          </p:txBody>
        </p:sp>
        <p:sp>
          <p:nvSpPr>
            <p:cNvPr id="33" name="Ellipse 32"/>
            <p:cNvSpPr/>
            <p:nvPr/>
          </p:nvSpPr>
          <p:spPr>
            <a:xfrm>
              <a:off x="3693701" y="3795415"/>
              <a:ext cx="759736" cy="759803"/>
            </a:xfrm>
            <a:prstGeom prst="ellipse">
              <a:avLst/>
            </a:prstGeom>
            <a:blipFill>
              <a:blip r:embed="rId5">
                <a:extLst>
                  <a:ext uri="{28A0092B-C50C-407E-A947-70E740481C1C}">
                    <a14:useLocalDpi xmlns:a14="http://schemas.microsoft.com/office/drawing/2010/main" val="0"/>
                  </a:ext>
                </a:extLst>
              </a:blip>
              <a:srcRect/>
              <a:stretch>
                <a:fillRect l="-12000" r="-12000"/>
              </a:stretch>
            </a:blipFill>
          </p:spPr>
          <p:style>
            <a:lnRef idx="2">
              <a:schemeClr val="accent6">
                <a:shade val="80000"/>
                <a:hueOff val="0"/>
                <a:satOff val="0"/>
                <a:lumOff val="0"/>
                <a:alphaOff val="0"/>
              </a:schemeClr>
            </a:lnRef>
            <a:fillRef idx="1">
              <a:scrgbClr r="0" g="0" b="0"/>
            </a:fillRef>
            <a:effectRef idx="0">
              <a:schemeClr val="accent6">
                <a:tint val="40000"/>
                <a:hueOff val="0"/>
                <a:satOff val="0"/>
                <a:lumOff val="0"/>
                <a:alphaOff val="0"/>
              </a:schemeClr>
            </a:effectRef>
            <a:fontRef idx="minor">
              <a:schemeClr val="lt1">
                <a:hueOff val="0"/>
                <a:satOff val="0"/>
                <a:lumOff val="0"/>
                <a:alphaOff val="0"/>
              </a:schemeClr>
            </a:fontRef>
          </p:style>
        </p:sp>
        <p:sp>
          <p:nvSpPr>
            <p:cNvPr id="34" name="Forme libre 33"/>
            <p:cNvSpPr/>
            <p:nvPr/>
          </p:nvSpPr>
          <p:spPr>
            <a:xfrm>
              <a:off x="4463747" y="3289454"/>
              <a:ext cx="1638599" cy="439202"/>
            </a:xfrm>
            <a:custGeom>
              <a:avLst/>
              <a:gdLst>
                <a:gd name="connsiteX0" fmla="*/ 0 w 1638599"/>
                <a:gd name="connsiteY0" fmla="*/ 73202 h 439202"/>
                <a:gd name="connsiteX1" fmla="*/ 73202 w 1638599"/>
                <a:gd name="connsiteY1" fmla="*/ 0 h 439202"/>
                <a:gd name="connsiteX2" fmla="*/ 1565397 w 1638599"/>
                <a:gd name="connsiteY2" fmla="*/ 0 h 439202"/>
                <a:gd name="connsiteX3" fmla="*/ 1638599 w 1638599"/>
                <a:gd name="connsiteY3" fmla="*/ 73202 h 439202"/>
                <a:gd name="connsiteX4" fmla="*/ 1638599 w 1638599"/>
                <a:gd name="connsiteY4" fmla="*/ 366000 h 439202"/>
                <a:gd name="connsiteX5" fmla="*/ 1565397 w 1638599"/>
                <a:gd name="connsiteY5" fmla="*/ 439202 h 439202"/>
                <a:gd name="connsiteX6" fmla="*/ 73202 w 1638599"/>
                <a:gd name="connsiteY6" fmla="*/ 439202 h 439202"/>
                <a:gd name="connsiteX7" fmla="*/ 0 w 1638599"/>
                <a:gd name="connsiteY7" fmla="*/ 366000 h 439202"/>
                <a:gd name="connsiteX8" fmla="*/ 0 w 1638599"/>
                <a:gd name="connsiteY8" fmla="*/ 73202 h 43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599" h="439202">
                  <a:moveTo>
                    <a:pt x="0" y="73202"/>
                  </a:moveTo>
                  <a:cubicBezTo>
                    <a:pt x="0" y="32774"/>
                    <a:pt x="32774" y="0"/>
                    <a:pt x="73202" y="0"/>
                  </a:cubicBezTo>
                  <a:lnTo>
                    <a:pt x="1565397" y="0"/>
                  </a:lnTo>
                  <a:cubicBezTo>
                    <a:pt x="1605825" y="0"/>
                    <a:pt x="1638599" y="32774"/>
                    <a:pt x="1638599" y="73202"/>
                  </a:cubicBezTo>
                  <a:lnTo>
                    <a:pt x="1638599" y="366000"/>
                  </a:lnTo>
                  <a:cubicBezTo>
                    <a:pt x="1638599" y="406428"/>
                    <a:pt x="1605825" y="439202"/>
                    <a:pt x="1565397" y="439202"/>
                  </a:cubicBezTo>
                  <a:lnTo>
                    <a:pt x="73202" y="439202"/>
                  </a:lnTo>
                  <a:cubicBezTo>
                    <a:pt x="32774" y="439202"/>
                    <a:pt x="0" y="406428"/>
                    <a:pt x="0" y="366000"/>
                  </a:cubicBezTo>
                  <a:lnTo>
                    <a:pt x="0" y="73202"/>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8277" tIns="90020" rIns="90020" bIns="90020" numCol="1" spcCol="1270" anchor="ctr" anchorCtr="0">
              <a:noAutofit/>
            </a:bodyPr>
            <a:lstStyle/>
            <a:p>
              <a:pPr lvl="0" algn="ctr" defTabSz="800100">
                <a:lnSpc>
                  <a:spcPct val="90000"/>
                </a:lnSpc>
                <a:spcBef>
                  <a:spcPct val="0"/>
                </a:spcBef>
                <a:spcAft>
                  <a:spcPct val="35000"/>
                </a:spcAft>
              </a:pPr>
              <a:r>
                <a:rPr lang="fr-FR" sz="1800" b="1" kern="1200" smtClean="0"/>
                <a:t>MySQL</a:t>
              </a:r>
              <a:endParaRPr lang="fr-FR" sz="1800" b="1" kern="1200" dirty="0" err="1" smtClean="0"/>
            </a:p>
          </p:txBody>
        </p:sp>
        <p:sp>
          <p:nvSpPr>
            <p:cNvPr id="35" name="Ellipse 34"/>
            <p:cNvSpPr/>
            <p:nvPr/>
          </p:nvSpPr>
          <p:spPr>
            <a:xfrm>
              <a:off x="4009121" y="2858645"/>
              <a:ext cx="759736" cy="759803"/>
            </a:xfrm>
            <a:prstGeom prst="ellipse">
              <a:avLst/>
            </a:prstGeom>
            <a:blipFill>
              <a:blip r:embed="rId6">
                <a:extLst>
                  <a:ext uri="{28A0092B-C50C-407E-A947-70E740481C1C}">
                    <a14:useLocalDpi xmlns:a14="http://schemas.microsoft.com/office/drawing/2010/main" val="0"/>
                  </a:ext>
                </a:extLst>
              </a:blip>
              <a:srcRect/>
              <a:stretch>
                <a:fillRect l="-26000" r="-26000"/>
              </a:stretch>
            </a:blipFill>
          </p:spPr>
          <p:style>
            <a:lnRef idx="2">
              <a:schemeClr val="accent6">
                <a:shade val="80000"/>
                <a:hueOff val="0"/>
                <a:satOff val="0"/>
                <a:lumOff val="0"/>
                <a:alphaOff val="0"/>
              </a:schemeClr>
            </a:lnRef>
            <a:fillRef idx="1">
              <a:scrgbClr r="0" g="0" b="0"/>
            </a:fillRef>
            <a:effectRef idx="0">
              <a:schemeClr val="accent6">
                <a:tint val="40000"/>
                <a:hueOff val="0"/>
                <a:satOff val="0"/>
                <a:lumOff val="0"/>
                <a:alphaOff val="0"/>
              </a:schemeClr>
            </a:effectRef>
            <a:fontRef idx="minor">
              <a:schemeClr val="lt1">
                <a:hueOff val="0"/>
                <a:satOff val="0"/>
                <a:lumOff val="0"/>
                <a:alphaOff val="0"/>
              </a:schemeClr>
            </a:fontRef>
          </p:style>
        </p:sp>
        <p:sp>
          <p:nvSpPr>
            <p:cNvPr id="36" name="Forme libre 35"/>
            <p:cNvSpPr/>
            <p:nvPr/>
          </p:nvSpPr>
          <p:spPr>
            <a:xfrm>
              <a:off x="4627850" y="2381805"/>
              <a:ext cx="1638599" cy="439202"/>
            </a:xfrm>
            <a:custGeom>
              <a:avLst/>
              <a:gdLst>
                <a:gd name="connsiteX0" fmla="*/ 0 w 1638599"/>
                <a:gd name="connsiteY0" fmla="*/ 73202 h 439202"/>
                <a:gd name="connsiteX1" fmla="*/ 73202 w 1638599"/>
                <a:gd name="connsiteY1" fmla="*/ 0 h 439202"/>
                <a:gd name="connsiteX2" fmla="*/ 1565397 w 1638599"/>
                <a:gd name="connsiteY2" fmla="*/ 0 h 439202"/>
                <a:gd name="connsiteX3" fmla="*/ 1638599 w 1638599"/>
                <a:gd name="connsiteY3" fmla="*/ 73202 h 439202"/>
                <a:gd name="connsiteX4" fmla="*/ 1638599 w 1638599"/>
                <a:gd name="connsiteY4" fmla="*/ 366000 h 439202"/>
                <a:gd name="connsiteX5" fmla="*/ 1565397 w 1638599"/>
                <a:gd name="connsiteY5" fmla="*/ 439202 h 439202"/>
                <a:gd name="connsiteX6" fmla="*/ 73202 w 1638599"/>
                <a:gd name="connsiteY6" fmla="*/ 439202 h 439202"/>
                <a:gd name="connsiteX7" fmla="*/ 0 w 1638599"/>
                <a:gd name="connsiteY7" fmla="*/ 366000 h 439202"/>
                <a:gd name="connsiteX8" fmla="*/ 0 w 1638599"/>
                <a:gd name="connsiteY8" fmla="*/ 73202 h 43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8599" h="439202">
                  <a:moveTo>
                    <a:pt x="0" y="73202"/>
                  </a:moveTo>
                  <a:cubicBezTo>
                    <a:pt x="0" y="32774"/>
                    <a:pt x="32774" y="0"/>
                    <a:pt x="73202" y="0"/>
                  </a:cubicBezTo>
                  <a:lnTo>
                    <a:pt x="1565397" y="0"/>
                  </a:lnTo>
                  <a:cubicBezTo>
                    <a:pt x="1605825" y="0"/>
                    <a:pt x="1638599" y="32774"/>
                    <a:pt x="1638599" y="73202"/>
                  </a:cubicBezTo>
                  <a:lnTo>
                    <a:pt x="1638599" y="366000"/>
                  </a:lnTo>
                  <a:cubicBezTo>
                    <a:pt x="1638599" y="406428"/>
                    <a:pt x="1605825" y="439202"/>
                    <a:pt x="1565397" y="439202"/>
                  </a:cubicBezTo>
                  <a:lnTo>
                    <a:pt x="73202" y="439202"/>
                  </a:lnTo>
                  <a:cubicBezTo>
                    <a:pt x="32774" y="439202"/>
                    <a:pt x="0" y="406428"/>
                    <a:pt x="0" y="366000"/>
                  </a:cubicBezTo>
                  <a:lnTo>
                    <a:pt x="0" y="73202"/>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68277" tIns="90020" rIns="90020" bIns="90020" numCol="1" spcCol="1270" anchor="ctr" anchorCtr="0">
              <a:noAutofit/>
            </a:bodyPr>
            <a:lstStyle/>
            <a:p>
              <a:pPr lvl="0" algn="l" defTabSz="800100">
                <a:lnSpc>
                  <a:spcPct val="90000"/>
                </a:lnSpc>
                <a:spcBef>
                  <a:spcPct val="0"/>
                </a:spcBef>
                <a:spcAft>
                  <a:spcPct val="35000"/>
                </a:spcAft>
              </a:pPr>
              <a:r>
                <a:rPr lang="fr-FR" sz="1800" kern="1200" smtClean="0"/>
                <a:t>PostgreSQL</a:t>
              </a:r>
              <a:endParaRPr lang="fr-FR" sz="1800" kern="1200" dirty="0"/>
            </a:p>
          </p:txBody>
        </p:sp>
        <p:sp>
          <p:nvSpPr>
            <p:cNvPr id="37" name="Ellipse 36"/>
            <p:cNvSpPr/>
            <p:nvPr/>
          </p:nvSpPr>
          <p:spPr>
            <a:xfrm>
              <a:off x="4173224" y="1950997"/>
              <a:ext cx="759736" cy="759803"/>
            </a:xfrm>
            <a:prstGeom prst="ellipse">
              <a:avLst/>
            </a:prstGeom>
            <a:blipFill>
              <a:blip r:embed="rId7">
                <a:extLst>
                  <a:ext uri="{28A0092B-C50C-407E-A947-70E740481C1C}">
                    <a14:useLocalDpi xmlns:a14="http://schemas.microsoft.com/office/drawing/2010/main" val="0"/>
                  </a:ext>
                </a:extLst>
              </a:blip>
              <a:srcRect/>
              <a:stretch>
                <a:fillRect t="-3000" b="-3000"/>
              </a:stretch>
            </a:blipFill>
          </p:spPr>
          <p:style>
            <a:lnRef idx="2">
              <a:schemeClr val="accent6">
                <a:shade val="80000"/>
                <a:hueOff val="0"/>
                <a:satOff val="0"/>
                <a:lumOff val="0"/>
                <a:alphaOff val="0"/>
              </a:schemeClr>
            </a:lnRef>
            <a:fillRef idx="1">
              <a:scrgbClr r="0" g="0" b="0"/>
            </a:fillRef>
            <a:effectRef idx="0">
              <a:schemeClr val="accent6">
                <a:tint val="40000"/>
                <a:hueOff val="0"/>
                <a:satOff val="0"/>
                <a:lumOff val="0"/>
                <a:alphaOff val="0"/>
              </a:schemeClr>
            </a:effectRef>
            <a:fontRef idx="minor">
              <a:schemeClr val="lt1">
                <a:hueOff val="0"/>
                <a:satOff val="0"/>
                <a:lumOff val="0"/>
                <a:alphaOff val="0"/>
              </a:schemeClr>
            </a:fontRef>
          </p:style>
        </p:sp>
      </p:grpSp>
      <p:sp>
        <p:nvSpPr>
          <p:cNvPr id="38" name="Accolade fermante 37"/>
          <p:cNvSpPr/>
          <p:nvPr/>
        </p:nvSpPr>
        <p:spPr>
          <a:xfrm>
            <a:off x="6340104" y="2330943"/>
            <a:ext cx="643943" cy="2354224"/>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fr-FR" b="1" dirty="0">
              <a:ln w="22225">
                <a:solidFill>
                  <a:schemeClr val="accent2"/>
                </a:solidFill>
                <a:prstDash val="solid"/>
              </a:ln>
              <a:solidFill>
                <a:schemeClr val="accent2">
                  <a:lumMod val="40000"/>
                  <a:lumOff val="60000"/>
                </a:schemeClr>
              </a:solidFill>
            </a:endParaRPr>
          </a:p>
        </p:txBody>
      </p:sp>
      <p:sp>
        <p:nvSpPr>
          <p:cNvPr id="39" name="ZoneTexte 38"/>
          <p:cNvSpPr txBox="1"/>
          <p:nvPr/>
        </p:nvSpPr>
        <p:spPr>
          <a:xfrm>
            <a:off x="7108957" y="3021465"/>
            <a:ext cx="3481118" cy="923330"/>
          </a:xfrm>
          <a:prstGeom prst="rect">
            <a:avLst/>
          </a:prstGeom>
          <a:noFill/>
        </p:spPr>
        <p:txBody>
          <a:bodyPr wrap="square" rtlCol="0">
            <a:spAutoFit/>
          </a:bodyPr>
          <a:lstStyle/>
          <a:p>
            <a:pPr algn="just"/>
            <a:r>
              <a:rPr lang="fr-FR" dirty="0" smtClean="0"/>
              <a:t>Je </a:t>
            </a:r>
            <a:r>
              <a:rPr lang="fr-FR" dirty="0"/>
              <a:t>veux vous présenter ainsi de suite les 3 types les plus reconnu </a:t>
            </a:r>
            <a:r>
              <a:rPr lang="fr-FR" dirty="0" smtClean="0"/>
              <a:t>du SGBDR.</a:t>
            </a:r>
            <a:endParaRPr lang="fr-FR" dirty="0"/>
          </a:p>
        </p:txBody>
      </p:sp>
    </p:spTree>
    <p:extLst>
      <p:ext uri="{BB962C8B-B14F-4D97-AF65-F5344CB8AC3E}">
        <p14:creationId xmlns:p14="http://schemas.microsoft.com/office/powerpoint/2010/main" val="3683693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16385" y="2065490"/>
            <a:ext cx="1572904" cy="518205"/>
          </a:xfrm>
          <a:prstGeom prst="rect">
            <a:avLst/>
          </a:prstGeom>
        </p:spPr>
      </p:pic>
      <p:pic>
        <p:nvPicPr>
          <p:cNvPr id="5" name="Image 4"/>
          <p:cNvPicPr>
            <a:picLocks noChangeAspect="1"/>
          </p:cNvPicPr>
          <p:nvPr/>
        </p:nvPicPr>
        <p:blipFill>
          <a:blip r:embed="rId3"/>
          <a:stretch>
            <a:fillRect/>
          </a:stretch>
        </p:blipFill>
        <p:spPr>
          <a:xfrm>
            <a:off x="1889267" y="1434818"/>
            <a:ext cx="10028349" cy="1779551"/>
          </a:xfrm>
          <a:prstGeom prst="rect">
            <a:avLst/>
          </a:prstGeom>
        </p:spPr>
      </p:pic>
      <p:pic>
        <p:nvPicPr>
          <p:cNvPr id="6" name="Image 5"/>
          <p:cNvPicPr>
            <a:picLocks noChangeAspect="1"/>
          </p:cNvPicPr>
          <p:nvPr/>
        </p:nvPicPr>
        <p:blipFill>
          <a:blip r:embed="rId4"/>
          <a:stretch>
            <a:fillRect/>
          </a:stretch>
        </p:blipFill>
        <p:spPr>
          <a:xfrm>
            <a:off x="182698" y="4361521"/>
            <a:ext cx="1579001" cy="524301"/>
          </a:xfrm>
          <a:prstGeom prst="rect">
            <a:avLst/>
          </a:prstGeom>
        </p:spPr>
      </p:pic>
      <p:pic>
        <p:nvPicPr>
          <p:cNvPr id="7" name="Image 6"/>
          <p:cNvPicPr>
            <a:picLocks noChangeAspect="1"/>
          </p:cNvPicPr>
          <p:nvPr/>
        </p:nvPicPr>
        <p:blipFill>
          <a:blip r:embed="rId3"/>
          <a:stretch>
            <a:fillRect/>
          </a:stretch>
        </p:blipFill>
        <p:spPr>
          <a:xfrm>
            <a:off x="1894169" y="3906169"/>
            <a:ext cx="10028349" cy="1435006"/>
          </a:xfrm>
          <a:prstGeom prst="rect">
            <a:avLst/>
          </a:prstGeom>
        </p:spPr>
      </p:pic>
      <p:pic>
        <p:nvPicPr>
          <p:cNvPr id="9" name="Image 8"/>
          <p:cNvPicPr>
            <a:picLocks noChangeAspect="1"/>
          </p:cNvPicPr>
          <p:nvPr/>
        </p:nvPicPr>
        <p:blipFill>
          <a:blip r:embed="rId5"/>
          <a:stretch>
            <a:fillRect/>
          </a:stretch>
        </p:blipFill>
        <p:spPr>
          <a:xfrm>
            <a:off x="1452492" y="-2284"/>
            <a:ext cx="8596105" cy="963251"/>
          </a:xfrm>
          <a:prstGeom prst="rect">
            <a:avLst/>
          </a:prstGeom>
        </p:spPr>
      </p:pic>
      <p:sp>
        <p:nvSpPr>
          <p:cNvPr id="10" name="ZoneTexte 9"/>
          <p:cNvSpPr txBox="1"/>
          <p:nvPr/>
        </p:nvSpPr>
        <p:spPr>
          <a:xfrm>
            <a:off x="1843015" y="1503686"/>
            <a:ext cx="10174579" cy="1862048"/>
          </a:xfrm>
          <a:prstGeom prst="rect">
            <a:avLst/>
          </a:prstGeom>
          <a:noFill/>
        </p:spPr>
        <p:txBody>
          <a:bodyPr wrap="square" rtlCol="0">
            <a:spAutoFit/>
          </a:bodyPr>
          <a:lstStyle/>
          <a:p>
            <a:pPr lvl="0" algn="ctr">
              <a:spcBef>
                <a:spcPts val="1000"/>
              </a:spcBef>
              <a:buClr>
                <a:srgbClr val="F0A22E"/>
              </a:buClr>
              <a:buSzPct val="80000"/>
            </a:pPr>
            <a:r>
              <a:rPr lang="en-US" dirty="0">
                <a:solidFill>
                  <a:srgbClr val="000000"/>
                </a:solidFill>
                <a:latin typeface="Arial" panose="020B0604020202020204" pitchFamily="34" charset="0"/>
                <a:cs typeface="Arial" panose="020B0604020202020204" pitchFamily="34" charset="0"/>
              </a:rPr>
              <a:t> "MySQL" </a:t>
            </a:r>
            <a:r>
              <a:rPr lang="en-US" dirty="0" err="1">
                <a:solidFill>
                  <a:srgbClr val="000000"/>
                </a:solidFill>
                <a:latin typeface="Arial" panose="020B0604020202020204" pitchFamily="34" charset="0"/>
                <a:cs typeface="Arial" panose="020B0604020202020204" pitchFamily="34" charset="0"/>
              </a:rPr>
              <a:t>signifie</a:t>
            </a:r>
            <a:r>
              <a:rPr lang="en-US" dirty="0">
                <a:solidFill>
                  <a:srgbClr val="000000"/>
                </a:solidFill>
                <a:latin typeface="Arial" panose="020B0604020202020204" pitchFamily="34" charset="0"/>
                <a:cs typeface="Arial" panose="020B0604020202020204" pitchFamily="34" charset="0"/>
              </a:rPr>
              <a:t> "Structured Query Language“ , </a:t>
            </a:r>
            <a:r>
              <a:rPr lang="fr-FR" dirty="0">
                <a:solidFill>
                  <a:srgbClr val="000000"/>
                </a:solidFill>
                <a:latin typeface="Arial" panose="020B0604020202020204" pitchFamily="34" charset="0"/>
                <a:cs typeface="Arial" panose="020B0604020202020204" pitchFamily="34" charset="0"/>
              </a:rPr>
              <a:t> est un serveur de base de  données </a:t>
            </a:r>
            <a:endParaRPr lang="fr-FR" dirty="0" smtClean="0">
              <a:solidFill>
                <a:srgbClr val="000000"/>
              </a:solidFill>
              <a:latin typeface="Arial" panose="020B0604020202020204" pitchFamily="34" charset="0"/>
              <a:cs typeface="Arial" panose="020B0604020202020204" pitchFamily="34" charset="0"/>
            </a:endParaRPr>
          </a:p>
          <a:p>
            <a:pPr lvl="0" algn="ctr">
              <a:spcBef>
                <a:spcPts val="1000"/>
              </a:spcBef>
              <a:buClr>
                <a:srgbClr val="F0A22E"/>
              </a:buClr>
              <a:buSzPct val="80000"/>
            </a:pPr>
            <a:r>
              <a:rPr lang="fr-FR" dirty="0" smtClean="0">
                <a:solidFill>
                  <a:srgbClr val="000000"/>
                </a:solidFill>
                <a:latin typeface="Arial" panose="020B0604020202020204" pitchFamily="34" charset="0"/>
                <a:cs typeface="Arial" panose="020B0604020202020204" pitchFamily="34" charset="0"/>
              </a:rPr>
              <a:t>relationnelles </a:t>
            </a:r>
            <a:r>
              <a:rPr lang="fr-FR" dirty="0" smtClean="0">
                <a:solidFill>
                  <a:prstClr val="black"/>
                </a:solidFill>
                <a:latin typeface="Arial" panose="020B0604020202020204" pitchFamily="34" charset="0"/>
                <a:cs typeface="Arial" panose="020B0604020202020204" pitchFamily="34" charset="0"/>
              </a:rPr>
              <a:t>open </a:t>
            </a:r>
            <a:r>
              <a:rPr lang="fr-FR" dirty="0">
                <a:solidFill>
                  <a:prstClr val="black"/>
                </a:solidFill>
                <a:latin typeface="Arial" panose="020B0604020202020204" pitchFamily="34" charset="0"/>
                <a:cs typeface="Arial" panose="020B0604020202020204" pitchFamily="34" charset="0"/>
              </a:rPr>
              <a:t>source développé et supporté par Oracle </a:t>
            </a:r>
            <a:r>
              <a:rPr lang="fr-FR" dirty="0">
                <a:solidFill>
                  <a:srgbClr val="000000"/>
                </a:solidFill>
                <a:latin typeface="Arial" panose="020B0604020202020204" pitchFamily="34" charset="0"/>
                <a:cs typeface="Arial" panose="020B0604020202020204" pitchFamily="34" charset="0"/>
              </a:rPr>
              <a:t>qui stocke les données dans </a:t>
            </a:r>
            <a:endParaRPr lang="fr-FR" dirty="0" smtClean="0">
              <a:solidFill>
                <a:srgbClr val="000000"/>
              </a:solidFill>
              <a:latin typeface="Arial" panose="020B0604020202020204" pitchFamily="34" charset="0"/>
              <a:cs typeface="Arial" panose="020B0604020202020204" pitchFamily="34" charset="0"/>
            </a:endParaRPr>
          </a:p>
          <a:p>
            <a:pPr lvl="0" algn="ctr">
              <a:spcBef>
                <a:spcPts val="1000"/>
              </a:spcBef>
              <a:buClr>
                <a:srgbClr val="F0A22E"/>
              </a:buClr>
              <a:buSzPct val="80000"/>
            </a:pPr>
            <a:r>
              <a:rPr lang="fr-FR" dirty="0" smtClean="0">
                <a:solidFill>
                  <a:srgbClr val="000000"/>
                </a:solidFill>
                <a:latin typeface="Arial" panose="020B0604020202020204" pitchFamily="34" charset="0"/>
                <a:cs typeface="Arial" panose="020B0604020202020204" pitchFamily="34" charset="0"/>
              </a:rPr>
              <a:t>des </a:t>
            </a:r>
            <a:r>
              <a:rPr lang="fr-FR" dirty="0">
                <a:solidFill>
                  <a:srgbClr val="000000"/>
                </a:solidFill>
                <a:latin typeface="Arial" panose="020B0604020202020204" pitchFamily="34" charset="0"/>
                <a:cs typeface="Arial" panose="020B0604020202020204" pitchFamily="34" charset="0"/>
              </a:rPr>
              <a:t>tables séparées plutôt </a:t>
            </a:r>
            <a:r>
              <a:rPr lang="fr-FR" dirty="0" smtClean="0">
                <a:solidFill>
                  <a:srgbClr val="000000"/>
                </a:solidFill>
                <a:latin typeface="Arial" panose="020B0604020202020204" pitchFamily="34" charset="0"/>
                <a:cs typeface="Arial" panose="020B0604020202020204" pitchFamily="34" charset="0"/>
              </a:rPr>
              <a:t>que </a:t>
            </a:r>
            <a:r>
              <a:rPr lang="fr-FR" dirty="0">
                <a:solidFill>
                  <a:srgbClr val="000000"/>
                </a:solidFill>
                <a:latin typeface="Arial" panose="020B0604020202020204" pitchFamily="34" charset="0"/>
                <a:cs typeface="Arial" panose="020B0604020202020204" pitchFamily="34" charset="0"/>
              </a:rPr>
              <a:t>de tout rassembler dans une seule table. Cela améliore la rapidité </a:t>
            </a:r>
            <a:endParaRPr lang="fr-FR" dirty="0" smtClean="0">
              <a:solidFill>
                <a:srgbClr val="000000"/>
              </a:solidFill>
              <a:latin typeface="Arial" panose="020B0604020202020204" pitchFamily="34" charset="0"/>
              <a:cs typeface="Arial" panose="020B0604020202020204" pitchFamily="34" charset="0"/>
            </a:endParaRPr>
          </a:p>
          <a:p>
            <a:pPr lvl="0" algn="ctr">
              <a:spcBef>
                <a:spcPts val="1000"/>
              </a:spcBef>
              <a:buClr>
                <a:srgbClr val="F0A22E"/>
              </a:buClr>
              <a:buSzPct val="80000"/>
            </a:pPr>
            <a:r>
              <a:rPr lang="fr-FR" dirty="0" smtClean="0">
                <a:solidFill>
                  <a:srgbClr val="000000"/>
                </a:solidFill>
                <a:latin typeface="Arial" panose="020B0604020202020204" pitchFamily="34" charset="0"/>
                <a:cs typeface="Arial" panose="020B0604020202020204" pitchFamily="34" charset="0"/>
              </a:rPr>
              <a:t>et </a:t>
            </a:r>
            <a:r>
              <a:rPr lang="fr-FR" dirty="0">
                <a:solidFill>
                  <a:srgbClr val="000000"/>
                </a:solidFill>
                <a:latin typeface="Arial" panose="020B0604020202020204" pitchFamily="34" charset="0"/>
                <a:cs typeface="Arial" panose="020B0604020202020204" pitchFamily="34" charset="0"/>
              </a:rPr>
              <a:t>la souplesse de l'ensemble. </a:t>
            </a:r>
          </a:p>
          <a:p>
            <a:endParaRPr lang="fr-FR" dirty="0"/>
          </a:p>
        </p:txBody>
      </p:sp>
      <p:sp>
        <p:nvSpPr>
          <p:cNvPr id="11" name="ZoneTexte 10"/>
          <p:cNvSpPr txBox="1"/>
          <p:nvPr/>
        </p:nvSpPr>
        <p:spPr>
          <a:xfrm>
            <a:off x="1857611" y="4023506"/>
            <a:ext cx="10101463" cy="1200329"/>
          </a:xfrm>
          <a:prstGeom prst="rect">
            <a:avLst/>
          </a:prstGeom>
          <a:noFill/>
        </p:spPr>
        <p:txBody>
          <a:bodyPr wrap="square" rtlCol="0">
            <a:spAutoFit/>
          </a:bodyPr>
          <a:lstStyle/>
          <a:p>
            <a:pPr algn="ctr"/>
            <a:r>
              <a:rPr lang="fr-FR" dirty="0" smtClean="0">
                <a:solidFill>
                  <a:srgbClr val="202122"/>
                </a:solidFill>
                <a:latin typeface="Arial" panose="020B0604020202020204" pitchFamily="34" charset="0"/>
              </a:rPr>
              <a:t> MySQL développé </a:t>
            </a:r>
            <a:r>
              <a:rPr lang="fr-FR" dirty="0">
                <a:solidFill>
                  <a:srgbClr val="202122"/>
                </a:solidFill>
                <a:latin typeface="Arial" panose="020B0604020202020204" pitchFamily="34" charset="0"/>
              </a:rPr>
              <a:t>sous double licence selon qu'il est distribué avec un produit libre ou avec un produit propriétaire. </a:t>
            </a:r>
            <a:endParaRPr lang="fr-FR" dirty="0" smtClean="0">
              <a:solidFill>
                <a:srgbClr val="202122"/>
              </a:solidFill>
              <a:latin typeface="Arial" panose="020B0604020202020204" pitchFamily="34" charset="0"/>
            </a:endParaRPr>
          </a:p>
          <a:p>
            <a:pPr algn="ctr"/>
            <a:r>
              <a:rPr lang="fr-FR" dirty="0" smtClean="0">
                <a:solidFill>
                  <a:srgbClr val="202122"/>
                </a:solidFill>
                <a:latin typeface="Arial" panose="020B0604020202020204" pitchFamily="34" charset="0"/>
              </a:rPr>
              <a:t>Dans </a:t>
            </a:r>
            <a:r>
              <a:rPr lang="fr-FR" dirty="0">
                <a:solidFill>
                  <a:srgbClr val="202122"/>
                </a:solidFill>
                <a:latin typeface="Arial" panose="020B0604020202020204" pitchFamily="34" charset="0"/>
              </a:rPr>
              <a:t>ce dernier cas, la licence est payante, sinon c'est </a:t>
            </a:r>
            <a:r>
              <a:rPr lang="fr-FR" dirty="0" smtClean="0">
                <a:solidFill>
                  <a:srgbClr val="202122"/>
                </a:solidFill>
                <a:latin typeface="Arial" panose="020B0604020202020204" pitchFamily="34" charset="0"/>
              </a:rPr>
              <a:t>la licence publique générale GNU</a:t>
            </a:r>
            <a:r>
              <a:rPr lang="fr-FR" dirty="0">
                <a:solidFill>
                  <a:srgbClr val="202122"/>
                </a:solidFill>
                <a:latin typeface="Arial" panose="020B0604020202020204" pitchFamily="34" charset="0"/>
              </a:rPr>
              <a:t> (GPL) qui s'applique.</a:t>
            </a:r>
            <a:endParaRPr lang="fr-FR" dirty="0"/>
          </a:p>
        </p:txBody>
      </p:sp>
    </p:spTree>
    <p:extLst>
      <p:ext uri="{BB962C8B-B14F-4D97-AF65-F5344CB8AC3E}">
        <p14:creationId xmlns:p14="http://schemas.microsoft.com/office/powerpoint/2010/main" val="122383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99646" y="1858458"/>
            <a:ext cx="1579001" cy="530398"/>
          </a:xfrm>
          <a:prstGeom prst="rect">
            <a:avLst/>
          </a:prstGeom>
        </p:spPr>
      </p:pic>
      <p:graphicFrame>
        <p:nvGraphicFramePr>
          <p:cNvPr id="5" name="Diagramme 4"/>
          <p:cNvGraphicFramePr/>
          <p:nvPr>
            <p:extLst>
              <p:ext uri="{D42A27DB-BD31-4B8C-83A1-F6EECF244321}">
                <p14:modId xmlns:p14="http://schemas.microsoft.com/office/powerpoint/2010/main" val="2095462143"/>
              </p:ext>
            </p:extLst>
          </p:nvPr>
        </p:nvGraphicFramePr>
        <p:xfrm>
          <a:off x="2049358" y="963251"/>
          <a:ext cx="8309736" cy="2345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5"/>
          <p:cNvPicPr>
            <a:picLocks noChangeAspect="1"/>
          </p:cNvPicPr>
          <p:nvPr/>
        </p:nvPicPr>
        <p:blipFill>
          <a:blip r:embed="rId8"/>
          <a:stretch>
            <a:fillRect/>
          </a:stretch>
        </p:blipFill>
        <p:spPr>
          <a:xfrm>
            <a:off x="294710" y="4966227"/>
            <a:ext cx="1969179" cy="524301"/>
          </a:xfrm>
          <a:prstGeom prst="rect">
            <a:avLst/>
          </a:prstGeom>
        </p:spPr>
      </p:pic>
      <p:sp>
        <p:nvSpPr>
          <p:cNvPr id="7" name="Rectangle 6"/>
          <p:cNvSpPr/>
          <p:nvPr/>
        </p:nvSpPr>
        <p:spPr>
          <a:xfrm>
            <a:off x="2550017" y="4074216"/>
            <a:ext cx="7809077" cy="2392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2550018" y="4074216"/>
            <a:ext cx="7809076" cy="2308324"/>
          </a:xfrm>
          <a:prstGeom prst="rect">
            <a:avLst/>
          </a:prstGeom>
          <a:noFill/>
        </p:spPr>
        <p:txBody>
          <a:bodyPr wrap="square" rtlCol="0">
            <a:spAutoFit/>
          </a:bodyPr>
          <a:lstStyle/>
          <a:p>
            <a:pPr algn="just"/>
            <a:r>
              <a:rPr lang="fr-FR" dirty="0">
                <a:solidFill>
                  <a:srgbClr val="202122"/>
                </a:solidFill>
                <a:latin typeface="Arial" panose="020B0604020202020204" pitchFamily="34" charset="0"/>
              </a:rPr>
              <a:t>Deux </a:t>
            </a:r>
            <a:r>
              <a:rPr lang="fr-FR" dirty="0" smtClean="0">
                <a:solidFill>
                  <a:srgbClr val="202122"/>
                </a:solidFill>
                <a:latin typeface="Arial" panose="020B0604020202020204" pitchFamily="34" charset="0"/>
              </a:rPr>
              <a:t>moteurs </a:t>
            </a:r>
            <a:r>
              <a:rPr lang="fr-FR" dirty="0">
                <a:solidFill>
                  <a:srgbClr val="202122"/>
                </a:solidFill>
                <a:latin typeface="Arial" panose="020B0604020202020204" pitchFamily="34" charset="0"/>
              </a:rPr>
              <a:t> principaux sont présents dans MySQL, </a:t>
            </a:r>
            <a:r>
              <a:rPr lang="fr-FR" dirty="0" err="1">
                <a:solidFill>
                  <a:srgbClr val="202122"/>
                </a:solidFill>
                <a:latin typeface="Arial" panose="020B0604020202020204" pitchFamily="34" charset="0"/>
              </a:rPr>
              <a:t>MyISAM</a:t>
            </a:r>
            <a:r>
              <a:rPr lang="fr-FR" dirty="0">
                <a:solidFill>
                  <a:srgbClr val="202122"/>
                </a:solidFill>
                <a:latin typeface="Arial" panose="020B0604020202020204" pitchFamily="34" charset="0"/>
              </a:rPr>
              <a:t> et </a:t>
            </a:r>
            <a:r>
              <a:rPr lang="fr-FR" dirty="0" err="1">
                <a:solidFill>
                  <a:srgbClr val="202122"/>
                </a:solidFill>
                <a:latin typeface="Arial" panose="020B0604020202020204" pitchFamily="34" charset="0"/>
              </a:rPr>
              <a:t>InnoDB</a:t>
            </a:r>
            <a:r>
              <a:rPr lang="fr-FR" dirty="0">
                <a:solidFill>
                  <a:srgbClr val="202122"/>
                </a:solidFill>
                <a:latin typeface="Arial" panose="020B0604020202020204" pitchFamily="34" charset="0"/>
              </a:rPr>
              <a:t>. </a:t>
            </a:r>
            <a:endParaRPr lang="fr-FR" dirty="0" smtClean="0">
              <a:solidFill>
                <a:srgbClr val="202122"/>
              </a:solidFill>
              <a:latin typeface="Arial" panose="020B0604020202020204" pitchFamily="34" charset="0"/>
            </a:endParaRPr>
          </a:p>
          <a:p>
            <a:pPr algn="just"/>
            <a:r>
              <a:rPr lang="fr-FR" dirty="0" err="1" smtClean="0">
                <a:solidFill>
                  <a:srgbClr val="202122"/>
                </a:solidFill>
                <a:latin typeface="Arial" panose="020B0604020202020204" pitchFamily="34" charset="0"/>
              </a:rPr>
              <a:t>MyISAM</a:t>
            </a:r>
            <a:r>
              <a:rPr lang="fr-FR" dirty="0" smtClean="0">
                <a:solidFill>
                  <a:srgbClr val="202122"/>
                </a:solidFill>
                <a:latin typeface="Arial" panose="020B0604020202020204" pitchFamily="34" charset="0"/>
              </a:rPr>
              <a:t>, </a:t>
            </a:r>
            <a:r>
              <a:rPr lang="fr-FR" dirty="0">
                <a:solidFill>
                  <a:srgbClr val="202122"/>
                </a:solidFill>
                <a:latin typeface="Arial" panose="020B0604020202020204" pitchFamily="34" charset="0"/>
              </a:rPr>
              <a:t>contrairement </a:t>
            </a:r>
            <a:r>
              <a:rPr lang="fr-FR" dirty="0" smtClean="0">
                <a:solidFill>
                  <a:srgbClr val="202122"/>
                </a:solidFill>
                <a:latin typeface="Arial" panose="020B0604020202020204" pitchFamily="34" charset="0"/>
              </a:rPr>
              <a:t>à </a:t>
            </a:r>
            <a:r>
              <a:rPr lang="fr-FR" dirty="0" err="1" smtClean="0">
                <a:solidFill>
                  <a:srgbClr val="202122"/>
                </a:solidFill>
                <a:latin typeface="Arial" panose="020B0604020202020204" pitchFamily="34" charset="0"/>
              </a:rPr>
              <a:t>InnoDB</a:t>
            </a:r>
            <a:r>
              <a:rPr lang="fr-FR" dirty="0">
                <a:solidFill>
                  <a:srgbClr val="202122"/>
                </a:solidFill>
                <a:latin typeface="Arial" panose="020B0604020202020204" pitchFamily="34" charset="0"/>
              </a:rPr>
              <a:t>, </a:t>
            </a:r>
            <a:r>
              <a:rPr lang="fr-FR" dirty="0" smtClean="0">
                <a:solidFill>
                  <a:srgbClr val="202122"/>
                </a:solidFill>
                <a:latin typeface="Arial" panose="020B0604020202020204" pitchFamily="34" charset="0"/>
              </a:rPr>
              <a:t>ne </a:t>
            </a:r>
            <a:r>
              <a:rPr lang="fr-FR" dirty="0">
                <a:solidFill>
                  <a:srgbClr val="202122"/>
                </a:solidFill>
                <a:latin typeface="Arial" panose="020B0604020202020204" pitchFamily="34" charset="0"/>
              </a:rPr>
              <a:t>supporte ni transactions ni intégrité </a:t>
            </a:r>
            <a:endParaRPr lang="fr-FR" dirty="0" smtClean="0">
              <a:solidFill>
                <a:srgbClr val="202122"/>
              </a:solidFill>
              <a:latin typeface="Arial" panose="020B0604020202020204" pitchFamily="34" charset="0"/>
            </a:endParaRPr>
          </a:p>
          <a:p>
            <a:pPr algn="just"/>
            <a:r>
              <a:rPr lang="fr-FR" dirty="0" smtClean="0">
                <a:solidFill>
                  <a:srgbClr val="202122"/>
                </a:solidFill>
                <a:latin typeface="Arial" panose="020B0604020202020204" pitchFamily="34" charset="0"/>
              </a:rPr>
              <a:t>automatique </a:t>
            </a:r>
            <a:r>
              <a:rPr lang="fr-FR" dirty="0">
                <a:solidFill>
                  <a:srgbClr val="202122"/>
                </a:solidFill>
                <a:latin typeface="Arial" panose="020B0604020202020204" pitchFamily="34" charset="0"/>
              </a:rPr>
              <a:t>des tables</a:t>
            </a:r>
            <a:r>
              <a:rPr lang="fr-FR" dirty="0" smtClean="0">
                <a:solidFill>
                  <a:srgbClr val="202122"/>
                </a:solidFill>
                <a:latin typeface="Arial" panose="020B0604020202020204" pitchFamily="34" charset="0"/>
              </a:rPr>
              <a:t>, </a:t>
            </a:r>
            <a:r>
              <a:rPr lang="fr-FR" dirty="0">
                <a:solidFill>
                  <a:srgbClr val="202122"/>
                </a:solidFill>
                <a:latin typeface="Arial" panose="020B0604020202020204" pitchFamily="34" charset="0"/>
              </a:rPr>
              <a:t>il n'est pas destiné aux </a:t>
            </a:r>
            <a:r>
              <a:rPr lang="fr-FR" dirty="0" smtClean="0">
                <a:solidFill>
                  <a:srgbClr val="202122"/>
                </a:solidFill>
                <a:latin typeface="Arial" panose="020B0604020202020204" pitchFamily="34" charset="0"/>
              </a:rPr>
              <a:t>applications </a:t>
            </a:r>
            <a:r>
              <a:rPr lang="fr-FR" dirty="0">
                <a:solidFill>
                  <a:srgbClr val="202122"/>
                </a:solidFill>
                <a:latin typeface="Arial" panose="020B0604020202020204" pitchFamily="34" charset="0"/>
              </a:rPr>
              <a:t>dont </a:t>
            </a:r>
            <a:endParaRPr lang="fr-FR" dirty="0" smtClean="0">
              <a:solidFill>
                <a:srgbClr val="202122"/>
              </a:solidFill>
              <a:latin typeface="Arial" panose="020B0604020202020204" pitchFamily="34" charset="0"/>
            </a:endParaRPr>
          </a:p>
          <a:p>
            <a:pPr algn="just"/>
            <a:r>
              <a:rPr lang="fr-FR" dirty="0" smtClean="0">
                <a:solidFill>
                  <a:srgbClr val="202122"/>
                </a:solidFill>
                <a:latin typeface="Arial" panose="020B0604020202020204" pitchFamily="34" charset="0"/>
              </a:rPr>
              <a:t>la </a:t>
            </a:r>
            <a:r>
              <a:rPr lang="fr-FR" dirty="0">
                <a:solidFill>
                  <a:srgbClr val="202122"/>
                </a:solidFill>
                <a:latin typeface="Arial" panose="020B0604020202020204" pitchFamily="34" charset="0"/>
              </a:rPr>
              <a:t>cohérence des données est </a:t>
            </a:r>
            <a:r>
              <a:rPr lang="fr-FR" dirty="0" smtClean="0">
                <a:solidFill>
                  <a:srgbClr val="202122"/>
                </a:solidFill>
                <a:latin typeface="Arial" panose="020B0604020202020204" pitchFamily="34" charset="0"/>
              </a:rPr>
              <a:t>critique.</a:t>
            </a:r>
            <a:r>
              <a:rPr lang="fr-FR" dirty="0">
                <a:solidFill>
                  <a:srgbClr val="202122"/>
                </a:solidFill>
                <a:latin typeface="Arial" panose="020B0604020202020204" pitchFamily="34" charset="0"/>
              </a:rPr>
              <a:t> </a:t>
            </a:r>
            <a:endParaRPr lang="fr-FR" dirty="0" smtClean="0">
              <a:solidFill>
                <a:srgbClr val="202122"/>
              </a:solidFill>
              <a:latin typeface="Arial" panose="020B0604020202020204" pitchFamily="34" charset="0"/>
            </a:endParaRPr>
          </a:p>
          <a:p>
            <a:pPr algn="just"/>
            <a:endParaRPr lang="fr-FR" dirty="0" smtClean="0">
              <a:solidFill>
                <a:srgbClr val="202122"/>
              </a:solidFill>
              <a:latin typeface="Arial" panose="020B0604020202020204" pitchFamily="34" charset="0"/>
            </a:endParaRPr>
          </a:p>
          <a:p>
            <a:pPr algn="just"/>
            <a:r>
              <a:rPr lang="fr-FR" dirty="0">
                <a:solidFill>
                  <a:srgbClr val="202122"/>
                </a:solidFill>
                <a:latin typeface="Arial" panose="020B0604020202020204" pitchFamily="34" charset="0"/>
              </a:rPr>
              <a:t>C</a:t>
            </a:r>
            <a:r>
              <a:rPr lang="fr-FR" dirty="0" smtClean="0">
                <a:solidFill>
                  <a:srgbClr val="202122"/>
                </a:solidFill>
                <a:latin typeface="Arial" panose="020B0604020202020204" pitchFamily="34" charset="0"/>
              </a:rPr>
              <a:t>ependant</a:t>
            </a:r>
            <a:r>
              <a:rPr lang="fr-FR" dirty="0">
                <a:solidFill>
                  <a:srgbClr val="202122"/>
                </a:solidFill>
                <a:latin typeface="Arial" panose="020B0604020202020204" pitchFamily="34" charset="0"/>
              </a:rPr>
              <a:t>, ses performances le font adopter pour des applications </a:t>
            </a:r>
            <a:endParaRPr lang="fr-FR" dirty="0" smtClean="0">
              <a:solidFill>
                <a:srgbClr val="202122"/>
              </a:solidFill>
              <a:latin typeface="Arial" panose="020B0604020202020204" pitchFamily="34" charset="0"/>
            </a:endParaRPr>
          </a:p>
          <a:p>
            <a:pPr algn="just"/>
            <a:r>
              <a:rPr lang="fr-FR" dirty="0" smtClean="0">
                <a:solidFill>
                  <a:srgbClr val="202122"/>
                </a:solidFill>
                <a:latin typeface="Arial" panose="020B0604020202020204" pitchFamily="34" charset="0"/>
              </a:rPr>
              <a:t>ayant </a:t>
            </a:r>
            <a:r>
              <a:rPr lang="fr-FR" dirty="0">
                <a:solidFill>
                  <a:srgbClr val="202122"/>
                </a:solidFill>
                <a:latin typeface="Arial" panose="020B0604020202020204" pitchFamily="34" charset="0"/>
              </a:rPr>
              <a:t>besoin d'une base de données simple et peu onéreuse à mettre en œuvre.</a:t>
            </a:r>
            <a:endParaRPr lang="fr-FR" dirty="0"/>
          </a:p>
        </p:txBody>
      </p:sp>
      <p:pic>
        <p:nvPicPr>
          <p:cNvPr id="9" name="Image 8"/>
          <p:cNvPicPr>
            <a:picLocks noChangeAspect="1"/>
          </p:cNvPicPr>
          <p:nvPr/>
        </p:nvPicPr>
        <p:blipFill>
          <a:blip r:embed="rId9"/>
          <a:stretch>
            <a:fillRect/>
          </a:stretch>
        </p:blipFill>
        <p:spPr>
          <a:xfrm>
            <a:off x="1008841" y="12879"/>
            <a:ext cx="8596105" cy="963251"/>
          </a:xfrm>
          <a:prstGeom prst="rect">
            <a:avLst/>
          </a:prstGeom>
        </p:spPr>
      </p:pic>
    </p:spTree>
    <p:extLst>
      <p:ext uri="{BB962C8B-B14F-4D97-AF65-F5344CB8AC3E}">
        <p14:creationId xmlns:p14="http://schemas.microsoft.com/office/powerpoint/2010/main" val="1640875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675" y="-22661"/>
            <a:ext cx="8596668" cy="626772"/>
          </a:xfrm>
        </p:spPr>
        <p:txBody>
          <a:bodyPr>
            <a:normAutofit fontScale="90000"/>
          </a:bodyPr>
          <a:lstStyle/>
          <a:p>
            <a:pPr algn="ctr"/>
            <a:r>
              <a:rPr lang="fr-FR" dirty="0" err="1" smtClean="0"/>
              <a:t>PostgreSQL</a:t>
            </a:r>
            <a:endParaRPr lang="fr-FR" dirty="0"/>
          </a:p>
        </p:txBody>
      </p:sp>
      <p:sp>
        <p:nvSpPr>
          <p:cNvPr id="4" name="Rectangle 3"/>
          <p:cNvSpPr/>
          <p:nvPr/>
        </p:nvSpPr>
        <p:spPr>
          <a:xfrm>
            <a:off x="175276" y="777026"/>
            <a:ext cx="1558344" cy="463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latin typeface="Arial" panose="020B0604020202020204" pitchFamily="34" charset="0"/>
                <a:cs typeface="Arial" panose="020B0604020202020204" pitchFamily="34" charset="0"/>
              </a:rPr>
              <a:t>Définition</a:t>
            </a:r>
            <a:endParaRPr lang="fr-FR"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1931831" y="649447"/>
            <a:ext cx="6336405" cy="764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85604" y="1808307"/>
            <a:ext cx="1558344" cy="476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latin typeface="Arial" panose="020B0604020202020204" pitchFamily="34" charset="0"/>
                <a:cs typeface="Arial" panose="020B0604020202020204" pitchFamily="34" charset="0"/>
              </a:rPr>
              <a:t>Licence</a:t>
            </a:r>
            <a:endParaRPr lang="fr-FR" dirty="0">
              <a:solidFill>
                <a:schemeClr val="tx1"/>
              </a:solidFill>
              <a:latin typeface="Arial" panose="020B0604020202020204" pitchFamily="34" charset="0"/>
              <a:cs typeface="Arial" panose="020B0604020202020204" pitchFamily="34" charset="0"/>
            </a:endParaRPr>
          </a:p>
        </p:txBody>
      </p:sp>
      <p:grpSp>
        <p:nvGrpSpPr>
          <p:cNvPr id="26" name="Groupe 25"/>
          <p:cNvGrpSpPr/>
          <p:nvPr/>
        </p:nvGrpSpPr>
        <p:grpSpPr>
          <a:xfrm>
            <a:off x="175275" y="4365082"/>
            <a:ext cx="1579001" cy="499915"/>
            <a:chOff x="249799" y="3581399"/>
            <a:chExt cx="1579001" cy="499915"/>
          </a:xfrm>
        </p:grpSpPr>
        <p:pic>
          <p:nvPicPr>
            <p:cNvPr id="12" name="Image 11"/>
            <p:cNvPicPr>
              <a:picLocks noChangeAspect="1"/>
            </p:cNvPicPr>
            <p:nvPr/>
          </p:nvPicPr>
          <p:blipFill>
            <a:blip r:embed="rId2"/>
            <a:stretch>
              <a:fillRect/>
            </a:stretch>
          </p:blipFill>
          <p:spPr>
            <a:xfrm>
              <a:off x="249799" y="3581399"/>
              <a:ext cx="1579001" cy="499915"/>
            </a:xfrm>
            <a:prstGeom prst="rect">
              <a:avLst/>
            </a:prstGeom>
          </p:spPr>
        </p:pic>
        <p:sp>
          <p:nvSpPr>
            <p:cNvPr id="15" name="ZoneTexte 14"/>
            <p:cNvSpPr txBox="1"/>
            <p:nvPr/>
          </p:nvSpPr>
          <p:spPr>
            <a:xfrm>
              <a:off x="429965" y="3646690"/>
              <a:ext cx="1270541"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Avantages</a:t>
              </a:r>
              <a:endParaRPr lang="fr-FR" dirty="0">
                <a:latin typeface="Arial" panose="020B0604020202020204" pitchFamily="34" charset="0"/>
                <a:cs typeface="Arial" panose="020B0604020202020204" pitchFamily="34" charset="0"/>
              </a:endParaRPr>
            </a:p>
          </p:txBody>
        </p:sp>
      </p:grpSp>
      <p:sp>
        <p:nvSpPr>
          <p:cNvPr id="17" name="Rectangle 16"/>
          <p:cNvSpPr/>
          <p:nvPr/>
        </p:nvSpPr>
        <p:spPr>
          <a:xfrm>
            <a:off x="1931831" y="1664493"/>
            <a:ext cx="6336405" cy="764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7" name="Diagramme 26"/>
          <p:cNvGraphicFramePr/>
          <p:nvPr>
            <p:extLst>
              <p:ext uri="{D42A27DB-BD31-4B8C-83A1-F6EECF244321}">
                <p14:modId xmlns:p14="http://schemas.microsoft.com/office/powerpoint/2010/main" val="2009176142"/>
              </p:ext>
            </p:extLst>
          </p:nvPr>
        </p:nvGraphicFramePr>
        <p:xfrm>
          <a:off x="1404070" y="2897713"/>
          <a:ext cx="7443807" cy="325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ZoneTexte 19"/>
          <p:cNvSpPr txBox="1"/>
          <p:nvPr/>
        </p:nvSpPr>
        <p:spPr>
          <a:xfrm>
            <a:off x="1931831" y="702745"/>
            <a:ext cx="6327373" cy="646331"/>
          </a:xfrm>
          <a:prstGeom prst="rect">
            <a:avLst/>
          </a:prstGeom>
          <a:noFill/>
        </p:spPr>
        <p:txBody>
          <a:bodyPr wrap="none" rtlCol="0">
            <a:spAutoFit/>
          </a:bodyPr>
          <a:lstStyle/>
          <a:p>
            <a:pPr algn="ctr"/>
            <a:r>
              <a:rPr lang="fr-FR" dirty="0">
                <a:solidFill>
                  <a:srgbClr val="202122"/>
                </a:solidFill>
                <a:latin typeface="Arial" panose="020B0604020202020204" pitchFamily="34" charset="0"/>
              </a:rPr>
              <a:t>est un </a:t>
            </a:r>
            <a:r>
              <a:rPr lang="fr-FR" dirty="0" smtClean="0">
                <a:solidFill>
                  <a:srgbClr val="202122"/>
                </a:solidFill>
                <a:latin typeface="Arial" panose="020B0604020202020204" pitchFamily="34" charset="0"/>
              </a:rPr>
              <a:t>système de gestion de base de données relationnelle</a:t>
            </a:r>
          </a:p>
          <a:p>
            <a:pPr algn="ctr"/>
            <a:r>
              <a:rPr lang="fr-FR" dirty="0" smtClean="0">
                <a:solidFill>
                  <a:srgbClr val="202122"/>
                </a:solidFill>
                <a:latin typeface="Arial" panose="020B0604020202020204" pitchFamily="34" charset="0"/>
              </a:rPr>
              <a:t> et objet (SGBDRO).</a:t>
            </a:r>
          </a:p>
        </p:txBody>
      </p:sp>
      <p:sp>
        <p:nvSpPr>
          <p:cNvPr id="21" name="ZoneTexte 20"/>
          <p:cNvSpPr txBox="1"/>
          <p:nvPr/>
        </p:nvSpPr>
        <p:spPr>
          <a:xfrm>
            <a:off x="1931831" y="1723423"/>
            <a:ext cx="6388287" cy="646331"/>
          </a:xfrm>
          <a:prstGeom prst="rect">
            <a:avLst/>
          </a:prstGeom>
          <a:noFill/>
        </p:spPr>
        <p:txBody>
          <a:bodyPr wrap="none" rtlCol="0">
            <a:spAutoFit/>
          </a:bodyPr>
          <a:lstStyle/>
          <a:p>
            <a:pPr algn="ctr"/>
            <a:r>
              <a:rPr lang="fr-FR" dirty="0">
                <a:solidFill>
                  <a:srgbClr val="202122"/>
                </a:solidFill>
                <a:latin typeface="Arial" panose="020B0604020202020204" pitchFamily="34" charset="0"/>
              </a:rPr>
              <a:t>C'est un outil </a:t>
            </a:r>
            <a:r>
              <a:rPr lang="fr-FR" dirty="0" smtClean="0">
                <a:solidFill>
                  <a:srgbClr val="202122"/>
                </a:solidFill>
                <a:latin typeface="Arial" panose="020B0604020202020204" pitchFamily="34" charset="0"/>
              </a:rPr>
              <a:t> libre disponible </a:t>
            </a:r>
            <a:r>
              <a:rPr lang="fr-FR" dirty="0">
                <a:solidFill>
                  <a:srgbClr val="202122"/>
                </a:solidFill>
                <a:latin typeface="Arial" panose="020B0604020202020204" pitchFamily="34" charset="0"/>
              </a:rPr>
              <a:t>selon les termes d'une licence </a:t>
            </a:r>
            <a:endParaRPr lang="fr-FR" dirty="0" smtClean="0">
              <a:solidFill>
                <a:srgbClr val="202122"/>
              </a:solidFill>
              <a:latin typeface="Arial" panose="020B0604020202020204" pitchFamily="34" charset="0"/>
            </a:endParaRPr>
          </a:p>
          <a:p>
            <a:pPr algn="ctr"/>
            <a:r>
              <a:rPr lang="fr-FR" dirty="0" smtClean="0">
                <a:solidFill>
                  <a:srgbClr val="202122"/>
                </a:solidFill>
                <a:latin typeface="Arial" panose="020B0604020202020204" pitchFamily="34" charset="0"/>
              </a:rPr>
              <a:t>de </a:t>
            </a:r>
            <a:r>
              <a:rPr lang="fr-FR" dirty="0">
                <a:solidFill>
                  <a:srgbClr val="202122"/>
                </a:solidFill>
                <a:latin typeface="Arial" panose="020B0604020202020204" pitchFamily="34" charset="0"/>
              </a:rPr>
              <a:t>type </a:t>
            </a:r>
            <a:r>
              <a:rPr lang="fr-FR" dirty="0" smtClean="0">
                <a:solidFill>
                  <a:srgbClr val="202122"/>
                </a:solidFill>
                <a:latin typeface="Arial" panose="020B0604020202020204" pitchFamily="34" charset="0"/>
              </a:rPr>
              <a:t>BSD.</a:t>
            </a:r>
            <a:endParaRPr lang="fr-FR" dirty="0"/>
          </a:p>
        </p:txBody>
      </p:sp>
    </p:spTree>
    <p:extLst>
      <p:ext uri="{BB962C8B-B14F-4D97-AF65-F5344CB8AC3E}">
        <p14:creationId xmlns:p14="http://schemas.microsoft.com/office/powerpoint/2010/main" val="819508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90152" y="2896393"/>
            <a:ext cx="1969179" cy="524301"/>
          </a:xfrm>
          <a:prstGeom prst="rect">
            <a:avLst/>
          </a:prstGeom>
        </p:spPr>
      </p:pic>
      <p:graphicFrame>
        <p:nvGraphicFramePr>
          <p:cNvPr id="14" name="Diagramme 13"/>
          <p:cNvGraphicFramePr/>
          <p:nvPr>
            <p:extLst>
              <p:ext uri="{D42A27DB-BD31-4B8C-83A1-F6EECF244321}">
                <p14:modId xmlns:p14="http://schemas.microsoft.com/office/powerpoint/2010/main" val="23661266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Image 14"/>
          <p:cNvPicPr>
            <a:picLocks noChangeAspect="1"/>
          </p:cNvPicPr>
          <p:nvPr/>
        </p:nvPicPr>
        <p:blipFill>
          <a:blip r:embed="rId8"/>
          <a:stretch>
            <a:fillRect/>
          </a:stretch>
        </p:blipFill>
        <p:spPr>
          <a:xfrm>
            <a:off x="1074741" y="-117493"/>
            <a:ext cx="8602202" cy="859611"/>
          </a:xfrm>
          <a:prstGeom prst="rect">
            <a:avLst/>
          </a:prstGeom>
        </p:spPr>
      </p:pic>
    </p:spTree>
    <p:extLst>
      <p:ext uri="{BB962C8B-B14F-4D97-AF65-F5344CB8AC3E}">
        <p14:creationId xmlns:p14="http://schemas.microsoft.com/office/powerpoint/2010/main" val="1854821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824" y="0"/>
            <a:ext cx="8596668" cy="575256"/>
          </a:xfrm>
        </p:spPr>
        <p:txBody>
          <a:bodyPr>
            <a:normAutofit fontScale="90000"/>
          </a:bodyPr>
          <a:lstStyle/>
          <a:p>
            <a:pPr algn="ctr"/>
            <a:r>
              <a:rPr lang="fr-FR" dirty="0" smtClean="0"/>
              <a:t>SQL SERVER</a:t>
            </a:r>
            <a:endParaRPr lang="fr-FR" dirty="0"/>
          </a:p>
        </p:txBody>
      </p:sp>
      <p:pic>
        <p:nvPicPr>
          <p:cNvPr id="4" name="Image 3"/>
          <p:cNvPicPr>
            <a:picLocks noChangeAspect="1"/>
          </p:cNvPicPr>
          <p:nvPr/>
        </p:nvPicPr>
        <p:blipFill>
          <a:blip r:embed="rId2"/>
          <a:stretch>
            <a:fillRect/>
          </a:stretch>
        </p:blipFill>
        <p:spPr>
          <a:xfrm>
            <a:off x="286787" y="1032004"/>
            <a:ext cx="1572904" cy="518205"/>
          </a:xfrm>
          <a:prstGeom prst="rect">
            <a:avLst/>
          </a:prstGeom>
        </p:spPr>
      </p:pic>
      <p:pic>
        <p:nvPicPr>
          <p:cNvPr id="5" name="Image 4"/>
          <p:cNvPicPr>
            <a:picLocks noChangeAspect="1"/>
          </p:cNvPicPr>
          <p:nvPr/>
        </p:nvPicPr>
        <p:blipFill>
          <a:blip r:embed="rId3"/>
          <a:stretch>
            <a:fillRect/>
          </a:stretch>
        </p:blipFill>
        <p:spPr>
          <a:xfrm>
            <a:off x="283738" y="2303964"/>
            <a:ext cx="1579001" cy="524301"/>
          </a:xfrm>
          <a:prstGeom prst="rect">
            <a:avLst/>
          </a:prstGeom>
        </p:spPr>
      </p:pic>
      <p:pic>
        <p:nvPicPr>
          <p:cNvPr id="6" name="Image 5"/>
          <p:cNvPicPr>
            <a:picLocks noChangeAspect="1"/>
          </p:cNvPicPr>
          <p:nvPr/>
        </p:nvPicPr>
        <p:blipFill>
          <a:blip r:embed="rId4"/>
          <a:stretch>
            <a:fillRect/>
          </a:stretch>
        </p:blipFill>
        <p:spPr>
          <a:xfrm>
            <a:off x="2249011" y="766737"/>
            <a:ext cx="9426154" cy="990342"/>
          </a:xfrm>
          <a:prstGeom prst="rect">
            <a:avLst/>
          </a:prstGeom>
        </p:spPr>
      </p:pic>
      <p:sp>
        <p:nvSpPr>
          <p:cNvPr id="7" name="Rectangle 6"/>
          <p:cNvSpPr/>
          <p:nvPr/>
        </p:nvSpPr>
        <p:spPr>
          <a:xfrm>
            <a:off x="2249010" y="1948561"/>
            <a:ext cx="9426155" cy="1477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5"/>
          <a:stretch>
            <a:fillRect/>
          </a:stretch>
        </p:blipFill>
        <p:spPr>
          <a:xfrm>
            <a:off x="283738" y="4488177"/>
            <a:ext cx="1579001" cy="530398"/>
          </a:xfrm>
          <a:prstGeom prst="rect">
            <a:avLst/>
          </a:prstGeom>
        </p:spPr>
      </p:pic>
      <p:graphicFrame>
        <p:nvGraphicFramePr>
          <p:cNvPr id="9" name="Diagramme 8"/>
          <p:cNvGraphicFramePr/>
          <p:nvPr>
            <p:extLst>
              <p:ext uri="{D42A27DB-BD31-4B8C-83A1-F6EECF244321}">
                <p14:modId xmlns:p14="http://schemas.microsoft.com/office/powerpoint/2010/main" val="975483975"/>
              </p:ext>
            </p:extLst>
          </p:nvPr>
        </p:nvGraphicFramePr>
        <p:xfrm>
          <a:off x="2377863" y="3672158"/>
          <a:ext cx="8128000" cy="318584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ZoneTexte 10"/>
          <p:cNvSpPr txBox="1"/>
          <p:nvPr/>
        </p:nvSpPr>
        <p:spPr>
          <a:xfrm>
            <a:off x="2249010" y="967940"/>
            <a:ext cx="9329097" cy="646331"/>
          </a:xfrm>
          <a:prstGeom prst="rect">
            <a:avLst/>
          </a:prstGeom>
          <a:noFill/>
        </p:spPr>
        <p:txBody>
          <a:bodyPr wrap="square" rtlCol="0">
            <a:spAutoFit/>
          </a:bodyPr>
          <a:lstStyle/>
          <a:p>
            <a:pPr algn="ctr"/>
            <a:r>
              <a:rPr lang="fr-FR" dirty="0">
                <a:solidFill>
                  <a:srgbClr val="202122"/>
                </a:solidFill>
                <a:latin typeface="Arial" panose="020B0604020202020204" pitchFamily="34" charset="0"/>
              </a:rPr>
              <a:t>Microsoft SQL Server est un  système de gestion de base de </a:t>
            </a:r>
            <a:r>
              <a:rPr lang="fr-FR" dirty="0" smtClean="0">
                <a:solidFill>
                  <a:srgbClr val="202122"/>
                </a:solidFill>
                <a:latin typeface="Arial" panose="020B0604020202020204" pitchFamily="34" charset="0"/>
              </a:rPr>
              <a:t>données</a:t>
            </a:r>
            <a:r>
              <a:rPr lang="fr-FR" dirty="0">
                <a:solidFill>
                  <a:srgbClr val="202122"/>
                </a:solidFill>
                <a:latin typeface="Arial" panose="020B0604020202020204" pitchFamily="34" charset="0"/>
              </a:rPr>
              <a:t> (SGBD) en langage </a:t>
            </a:r>
            <a:r>
              <a:rPr lang="fr-FR" dirty="0" smtClean="0">
                <a:solidFill>
                  <a:srgbClr val="202122"/>
                </a:solidFill>
                <a:latin typeface="Arial" panose="020B0604020202020204" pitchFamily="34" charset="0"/>
              </a:rPr>
              <a:t> SQL </a:t>
            </a:r>
            <a:r>
              <a:rPr lang="fr-FR" dirty="0">
                <a:solidFill>
                  <a:srgbClr val="202122"/>
                </a:solidFill>
                <a:latin typeface="Arial" panose="020B0604020202020204" pitchFamily="34" charset="0"/>
              </a:rPr>
              <a:t> </a:t>
            </a:r>
            <a:r>
              <a:rPr lang="fr-FR" dirty="0" smtClean="0">
                <a:solidFill>
                  <a:srgbClr val="202122"/>
                </a:solidFill>
                <a:latin typeface="Arial" panose="020B0604020202020204" pitchFamily="34" charset="0"/>
              </a:rPr>
              <a:t>développé </a:t>
            </a:r>
            <a:r>
              <a:rPr lang="fr-FR" dirty="0">
                <a:solidFill>
                  <a:srgbClr val="202122"/>
                </a:solidFill>
                <a:latin typeface="Arial" panose="020B0604020202020204" pitchFamily="34" charset="0"/>
              </a:rPr>
              <a:t>et commercialisé par la </a:t>
            </a:r>
            <a:r>
              <a:rPr lang="fr-FR" dirty="0" smtClean="0">
                <a:solidFill>
                  <a:srgbClr val="202122"/>
                </a:solidFill>
                <a:latin typeface="Arial" panose="020B0604020202020204" pitchFamily="34" charset="0"/>
              </a:rPr>
              <a:t>société Microsoft.</a:t>
            </a:r>
            <a:r>
              <a:rPr lang="fr-FR" dirty="0">
                <a:solidFill>
                  <a:srgbClr val="202122"/>
                </a:solidFill>
                <a:latin typeface="Arial" panose="020B0604020202020204" pitchFamily="34" charset="0"/>
              </a:rPr>
              <a:t> </a:t>
            </a:r>
            <a:endParaRPr lang="fr-FR" dirty="0"/>
          </a:p>
        </p:txBody>
      </p:sp>
      <p:sp>
        <p:nvSpPr>
          <p:cNvPr id="13" name="ZoneTexte 12"/>
          <p:cNvSpPr txBox="1"/>
          <p:nvPr/>
        </p:nvSpPr>
        <p:spPr>
          <a:xfrm>
            <a:off x="2249010" y="1948560"/>
            <a:ext cx="9426155" cy="1477328"/>
          </a:xfrm>
          <a:prstGeom prst="rect">
            <a:avLst/>
          </a:prstGeom>
          <a:noFill/>
        </p:spPr>
        <p:txBody>
          <a:bodyPr wrap="square" rtlCol="0">
            <a:spAutoFit/>
          </a:bodyPr>
          <a:lstStyle/>
          <a:p>
            <a:pPr algn="ctr"/>
            <a:r>
              <a:rPr lang="fr-FR" dirty="0">
                <a:solidFill>
                  <a:srgbClr val="000000"/>
                </a:solidFill>
                <a:latin typeface="Arial" panose="020B0604020202020204" pitchFamily="34" charset="0"/>
                <a:cs typeface="Arial" panose="020B0604020202020204" pitchFamily="34" charset="0"/>
              </a:rPr>
              <a:t>SQL Server est proposé sous deux grandes éditions pour répondre </a:t>
            </a:r>
            <a:r>
              <a:rPr lang="fr-FR" dirty="0" smtClean="0">
                <a:solidFill>
                  <a:srgbClr val="000000"/>
                </a:solidFill>
                <a:latin typeface="Arial" panose="020B0604020202020204" pitchFamily="34" charset="0"/>
                <a:cs typeface="Arial" panose="020B0604020202020204" pitchFamily="34" charset="0"/>
              </a:rPr>
              <a:t>aux </a:t>
            </a:r>
            <a:r>
              <a:rPr lang="fr-FR" dirty="0">
                <a:solidFill>
                  <a:srgbClr val="000000"/>
                </a:solidFill>
                <a:latin typeface="Arial" panose="020B0604020202020204" pitchFamily="34" charset="0"/>
                <a:cs typeface="Arial" panose="020B0604020202020204" pitchFamily="34" charset="0"/>
              </a:rPr>
              <a:t>besoins </a:t>
            </a:r>
            <a:r>
              <a:rPr lang="fr-FR" dirty="0" smtClean="0">
                <a:solidFill>
                  <a:srgbClr val="000000"/>
                </a:solidFill>
                <a:latin typeface="Arial" panose="020B0604020202020204" pitchFamily="34" charset="0"/>
                <a:cs typeface="Arial" panose="020B0604020202020204" pitchFamily="34" charset="0"/>
              </a:rPr>
              <a:t>:</a:t>
            </a:r>
          </a:p>
          <a:p>
            <a:pPr algn="ctr"/>
            <a:r>
              <a:rPr lang="fr-FR" dirty="0" smtClean="0">
                <a:solidFill>
                  <a:srgbClr val="000000"/>
                </a:solidFill>
                <a:latin typeface="Arial" panose="020B0604020202020204" pitchFamily="34" charset="0"/>
                <a:cs typeface="Arial" panose="020B0604020202020204" pitchFamily="34" charset="0"/>
              </a:rPr>
              <a:t>*L’édition </a:t>
            </a:r>
            <a:r>
              <a:rPr lang="fr-FR" dirty="0">
                <a:solidFill>
                  <a:srgbClr val="000000"/>
                </a:solidFill>
                <a:latin typeface="Arial" panose="020B0604020202020204" pitchFamily="34" charset="0"/>
                <a:cs typeface="Arial" panose="020B0604020202020204" pitchFamily="34" charset="0"/>
              </a:rPr>
              <a:t>Entreprise est idéale pour les applications qui exigent un niveau stratégique de </a:t>
            </a:r>
            <a:endParaRPr lang="fr-FR" dirty="0" smtClean="0">
              <a:solidFill>
                <a:srgbClr val="000000"/>
              </a:solidFill>
              <a:latin typeface="Arial" panose="020B0604020202020204" pitchFamily="34" charset="0"/>
              <a:cs typeface="Arial" panose="020B0604020202020204" pitchFamily="34" charset="0"/>
            </a:endParaRPr>
          </a:p>
          <a:p>
            <a:pPr algn="ctr"/>
            <a:r>
              <a:rPr lang="fr-FR" dirty="0" smtClean="0">
                <a:solidFill>
                  <a:srgbClr val="000000"/>
                </a:solidFill>
                <a:latin typeface="Arial" panose="020B0604020202020204" pitchFamily="34" charset="0"/>
                <a:cs typeface="Arial" panose="020B0604020202020204" pitchFamily="34" charset="0"/>
              </a:rPr>
              <a:t>performances </a:t>
            </a:r>
            <a:r>
              <a:rPr lang="fr-FR" dirty="0">
                <a:solidFill>
                  <a:srgbClr val="000000"/>
                </a:solidFill>
                <a:latin typeface="Arial" panose="020B0604020202020204" pitchFamily="34" charset="0"/>
                <a:cs typeface="Arial" panose="020B0604020202020204" pitchFamily="34" charset="0"/>
              </a:rPr>
              <a:t>en mémoire, de sécurité et de disponibilité.</a:t>
            </a:r>
          </a:p>
          <a:p>
            <a:pPr algn="ctr"/>
            <a:r>
              <a:rPr lang="fr-FR" dirty="0" smtClean="0">
                <a:solidFill>
                  <a:srgbClr val="000000"/>
                </a:solidFill>
                <a:latin typeface="Arial" panose="020B0604020202020204" pitchFamily="34" charset="0"/>
                <a:cs typeface="Arial" panose="020B0604020202020204" pitchFamily="34" charset="0"/>
              </a:rPr>
              <a:t>*L’édition </a:t>
            </a:r>
            <a:r>
              <a:rPr lang="fr-FR" dirty="0">
                <a:solidFill>
                  <a:srgbClr val="000000"/>
                </a:solidFill>
                <a:latin typeface="Arial" panose="020B0604020202020204" pitchFamily="34" charset="0"/>
                <a:cs typeface="Arial" panose="020B0604020202020204" pitchFamily="34" charset="0"/>
              </a:rPr>
              <a:t>Standard offre de nombreuses fonctionnalités de base de données </a:t>
            </a:r>
            <a:r>
              <a:rPr lang="fr-FR" dirty="0" smtClean="0">
                <a:solidFill>
                  <a:srgbClr val="000000"/>
                </a:solidFill>
                <a:latin typeface="Arial" panose="020B0604020202020204" pitchFamily="34" charset="0"/>
                <a:cs typeface="Arial" panose="020B0604020202020204" pitchFamily="34" charset="0"/>
              </a:rPr>
              <a:t>pour</a:t>
            </a:r>
          </a:p>
          <a:p>
            <a:pPr algn="ctr"/>
            <a:r>
              <a:rPr lang="fr-FR" dirty="0" smtClean="0">
                <a:solidFill>
                  <a:srgbClr val="000000"/>
                </a:solidFill>
                <a:latin typeface="Arial" panose="020B0604020202020204" pitchFamily="34" charset="0"/>
                <a:cs typeface="Arial" panose="020B0604020202020204" pitchFamily="34" charset="0"/>
              </a:rPr>
              <a:t> les applications et les mini-Data </a:t>
            </a:r>
            <a:r>
              <a:rPr lang="fr-FR" dirty="0" err="1" smtClean="0">
                <a:solidFill>
                  <a:srgbClr val="000000"/>
                </a:solidFill>
                <a:latin typeface="Arial" panose="020B0604020202020204" pitchFamily="34" charset="0"/>
                <a:cs typeface="Arial" panose="020B0604020202020204" pitchFamily="34" charset="0"/>
              </a:rPr>
              <a:t>Warehouses</a:t>
            </a:r>
            <a:r>
              <a:rPr lang="fr-FR" dirty="0" smtClean="0">
                <a:solidFill>
                  <a:srgbClr val="000000"/>
                </a:solidFill>
                <a:latin typeface="Arial" panose="020B0604020202020204" pitchFamily="34" charset="0"/>
                <a:cs typeface="Arial" panose="020B0604020202020204" pitchFamily="34" charset="0"/>
              </a:rPr>
              <a:t> de niveau intermédiaire.</a:t>
            </a:r>
            <a:endParaRPr lang="fr-FR"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381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324</TotalTime>
  <Words>742</Words>
  <Application>Microsoft Office PowerPoint</Application>
  <PresentationFormat>Grand écran</PresentationFormat>
  <Paragraphs>99</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inherit</vt:lpstr>
      <vt:lpstr>OpenSansRegular</vt:lpstr>
      <vt:lpstr>Trebuchet MS</vt:lpstr>
      <vt:lpstr>Wingdings 3</vt:lpstr>
      <vt:lpstr>Facette</vt:lpstr>
      <vt:lpstr>Introduction to Databases Checkpoint</vt:lpstr>
      <vt:lpstr>Plan</vt:lpstr>
      <vt:lpstr>Introduction</vt:lpstr>
      <vt:lpstr>Types du Systèmes de Gestion de Bases de Données Relationnelles (SGBDR)</vt:lpstr>
      <vt:lpstr>Présentation PowerPoint</vt:lpstr>
      <vt:lpstr>Présentation PowerPoint</vt:lpstr>
      <vt:lpstr>PostgreSQL</vt:lpstr>
      <vt:lpstr>Présentation PowerPoint</vt:lpstr>
      <vt:lpstr>SQL SERVER</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ASUS</dc:creator>
  <cp:lastModifiedBy>ASUS</cp:lastModifiedBy>
  <cp:revision>20</cp:revision>
  <dcterms:created xsi:type="dcterms:W3CDTF">2020-11-17T19:08:57Z</dcterms:created>
  <dcterms:modified xsi:type="dcterms:W3CDTF">2020-11-18T00:33:24Z</dcterms:modified>
</cp:coreProperties>
</file>