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498"/>
    <a:srgbClr val="DD0330"/>
    <a:srgbClr val="5B9BD5"/>
    <a:srgbClr val="7B7A7A"/>
    <a:srgbClr val="9A9A9A"/>
    <a:srgbClr val="22A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CA0-6FB1-4EDF-A282-3DD24A7FFB0A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AFAE-7097-4E08-8094-09BCDA3A5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0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CA0-6FB1-4EDF-A282-3DD24A7FFB0A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AFAE-7097-4E08-8094-09BCDA3A5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02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CA0-6FB1-4EDF-A282-3DD24A7FFB0A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AFAE-7097-4E08-8094-09BCDA3A5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1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CA0-6FB1-4EDF-A282-3DD24A7FFB0A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AFAE-7097-4E08-8094-09BCDA3A5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1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CA0-6FB1-4EDF-A282-3DD24A7FFB0A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AFAE-7097-4E08-8094-09BCDA3A5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83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CA0-6FB1-4EDF-A282-3DD24A7FFB0A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AFAE-7097-4E08-8094-09BCDA3A5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CA0-6FB1-4EDF-A282-3DD24A7FFB0A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AFAE-7097-4E08-8094-09BCDA3A5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59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CA0-6FB1-4EDF-A282-3DD24A7FFB0A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AFAE-7097-4E08-8094-09BCDA3A5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85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CA0-6FB1-4EDF-A282-3DD24A7FFB0A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AFAE-7097-4E08-8094-09BCDA3A5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4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CA0-6FB1-4EDF-A282-3DD24A7FFB0A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AFAE-7097-4E08-8094-09BCDA3A5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54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CA0-6FB1-4EDF-A282-3DD24A7FFB0A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AFAE-7097-4E08-8094-09BCDA3A5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50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1DCA0-6FB1-4EDF-A282-3DD24A7FFB0A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AFAE-7097-4E08-8094-09BCDA3A5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11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5233030" y="1607128"/>
            <a:ext cx="1985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Requests data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403611" y="1607128"/>
            <a:ext cx="2117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GraphQL query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355274" y="4597946"/>
            <a:ext cx="1740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Sends result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663137" y="4597946"/>
            <a:ext cx="1598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Updates UI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493" y="745023"/>
            <a:ext cx="1160063" cy="1160063"/>
          </a:xfrm>
          <a:prstGeom prst="rect">
            <a:avLst/>
          </a:prstGeom>
        </p:spPr>
      </p:pic>
      <p:grpSp>
        <p:nvGrpSpPr>
          <p:cNvPr id="36" name="Groupe 35"/>
          <p:cNvGrpSpPr/>
          <p:nvPr/>
        </p:nvGrpSpPr>
        <p:grpSpPr>
          <a:xfrm>
            <a:off x="10699450" y="2287181"/>
            <a:ext cx="1474443" cy="1883190"/>
            <a:chOff x="25878818" y="2322876"/>
            <a:chExt cx="3830857" cy="5477751"/>
          </a:xfrm>
        </p:grpSpPr>
        <p:pic>
          <p:nvPicPr>
            <p:cNvPr id="37" name="Image 36"/>
            <p:cNvPicPr>
              <a:picLocks noChangeAspect="1"/>
            </p:cNvPicPr>
            <p:nvPr/>
          </p:nvPicPr>
          <p:blipFill rotWithShape="1">
            <a:blip r:embed="rId3"/>
            <a:srcRect l="8139" t="4438" r="3362" b="2128"/>
            <a:stretch/>
          </p:blipFill>
          <p:spPr>
            <a:xfrm>
              <a:off x="26470760" y="2322876"/>
              <a:ext cx="2646974" cy="4588092"/>
            </a:xfrm>
            <a:prstGeom prst="rect">
              <a:avLst/>
            </a:prstGeom>
          </p:spPr>
        </p:pic>
        <p:sp>
          <p:nvSpPr>
            <p:cNvPr id="38" name="ZoneTexte 37"/>
            <p:cNvSpPr txBox="1"/>
            <p:nvPr/>
          </p:nvSpPr>
          <p:spPr>
            <a:xfrm>
              <a:off x="25878818" y="6726328"/>
              <a:ext cx="3830857" cy="1074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7B7A7A"/>
                  </a:solidFill>
                </a:rPr>
                <a:t>Serveur LDAP</a:t>
              </a: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2528803" y="1072619"/>
            <a:ext cx="3525645" cy="4114470"/>
            <a:chOff x="2745779" y="1072619"/>
            <a:chExt cx="3525645" cy="4114470"/>
          </a:xfrm>
        </p:grpSpPr>
        <p:sp>
          <p:nvSpPr>
            <p:cNvPr id="21" name="ZoneTexte 20"/>
            <p:cNvSpPr txBox="1"/>
            <p:nvPr/>
          </p:nvSpPr>
          <p:spPr>
            <a:xfrm>
              <a:off x="2745779" y="1072619"/>
              <a:ext cx="35256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rgbClr val="22A599"/>
                  </a:solidFill>
                </a:rPr>
                <a:t>Client processes query</a:t>
              </a: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4508601" y="1583580"/>
              <a:ext cx="1" cy="3603509"/>
            </a:xfrm>
            <a:prstGeom prst="line">
              <a:avLst/>
            </a:prstGeom>
            <a:ln w="28575">
              <a:solidFill>
                <a:srgbClr val="20A49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e 78"/>
          <p:cNvGrpSpPr/>
          <p:nvPr/>
        </p:nvGrpSpPr>
        <p:grpSpPr>
          <a:xfrm>
            <a:off x="302163" y="2598947"/>
            <a:ext cx="8161433" cy="1560765"/>
            <a:chOff x="519139" y="2598947"/>
            <a:chExt cx="8161433" cy="1560765"/>
          </a:xfrm>
        </p:grpSpPr>
        <p:grpSp>
          <p:nvGrpSpPr>
            <p:cNvPr id="18" name="Groupe 17"/>
            <p:cNvGrpSpPr/>
            <p:nvPr/>
          </p:nvGrpSpPr>
          <p:grpSpPr>
            <a:xfrm>
              <a:off x="519139" y="2600781"/>
              <a:ext cx="1634661" cy="1558931"/>
              <a:chOff x="865502" y="3620787"/>
              <a:chExt cx="2418025" cy="2306003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865502" y="3620787"/>
                <a:ext cx="2418025" cy="2306003"/>
              </a:xfrm>
              <a:prstGeom prst="roundRect">
                <a:avLst/>
              </a:prstGeom>
              <a:noFill/>
              <a:ln w="57150">
                <a:solidFill>
                  <a:srgbClr val="22A5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" name="Groupe 8"/>
              <p:cNvGrpSpPr/>
              <p:nvPr/>
            </p:nvGrpSpPr>
            <p:grpSpPr>
              <a:xfrm>
                <a:off x="1515116" y="3626405"/>
                <a:ext cx="1118797" cy="2151289"/>
                <a:chOff x="-1114083" y="3349157"/>
                <a:chExt cx="1019383" cy="2083411"/>
              </a:xfrm>
            </p:grpSpPr>
            <p:sp>
              <p:nvSpPr>
                <p:cNvPr id="10" name="ZoneTexte 9"/>
                <p:cNvSpPr txBox="1"/>
                <p:nvPr/>
              </p:nvSpPr>
              <p:spPr>
                <a:xfrm>
                  <a:off x="-1092117" y="3349157"/>
                  <a:ext cx="975449" cy="1190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4800" b="1" dirty="0">
                      <a:latin typeface="+mj-lt"/>
                    </a:rPr>
                    <a:t>UI</a:t>
                  </a:r>
                  <a:endParaRPr lang="fr-FR" sz="8000" b="1" dirty="0">
                    <a:latin typeface="+mj-lt"/>
                  </a:endParaRPr>
                </a:p>
              </p:txBody>
            </p:sp>
            <p:pic>
              <p:nvPicPr>
                <p:cNvPr id="11" name="Image 1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14083" y="4413184"/>
                  <a:ext cx="1019383" cy="101938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" name="Groupe 11"/>
            <p:cNvGrpSpPr/>
            <p:nvPr/>
          </p:nvGrpSpPr>
          <p:grpSpPr>
            <a:xfrm>
              <a:off x="7049898" y="2602682"/>
              <a:ext cx="1630674" cy="1555128"/>
              <a:chOff x="12192000" y="3517809"/>
              <a:chExt cx="5403272" cy="5152950"/>
            </a:xfrm>
          </p:grpSpPr>
          <p:sp>
            <p:nvSpPr>
              <p:cNvPr id="13" name="Rectangle à coins arrondis 12"/>
              <p:cNvSpPr/>
              <p:nvPr/>
            </p:nvSpPr>
            <p:spPr>
              <a:xfrm>
                <a:off x="12192000" y="3517809"/>
                <a:ext cx="5403272" cy="5152950"/>
              </a:xfrm>
              <a:prstGeom prst="roundRect">
                <a:avLst/>
              </a:prstGeom>
              <a:noFill/>
              <a:ln w="57150">
                <a:solidFill>
                  <a:srgbClr val="22A5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4" name="Groupe 13"/>
              <p:cNvGrpSpPr/>
              <p:nvPr/>
            </p:nvGrpSpPr>
            <p:grpSpPr>
              <a:xfrm>
                <a:off x="12328711" y="4888607"/>
                <a:ext cx="5185962" cy="2628717"/>
                <a:chOff x="12328711" y="4888607"/>
                <a:chExt cx="5185962" cy="2628717"/>
              </a:xfrm>
            </p:grpSpPr>
            <p:pic>
              <p:nvPicPr>
                <p:cNvPr id="15" name="Image 14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90" r="4830"/>
                <a:stretch/>
              </p:blipFill>
              <p:spPr>
                <a:xfrm>
                  <a:off x="12328711" y="4888607"/>
                  <a:ext cx="2295965" cy="2411357"/>
                </a:xfrm>
                <a:prstGeom prst="rect">
                  <a:avLst/>
                </a:prstGeom>
              </p:spPr>
            </p:pic>
            <p:pic>
              <p:nvPicPr>
                <p:cNvPr id="16" name="Picture 6" descr="https://encrypted-tbn0.gstatic.com/images?q=tbn:ANd9GcS0EX1CiWNlGv3uaYmRVc7RdVR9FNyHKesX-3xXH_jqpS5TC6LvVeCD18S3lAkFWQlW0NA&amp;usqp=CAU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59" t="5333" r="5100" b="3925"/>
                <a:stretch/>
              </p:blipFill>
              <p:spPr bwMode="auto">
                <a:xfrm>
                  <a:off x="15125827" y="4963045"/>
                  <a:ext cx="2388846" cy="22624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ZoneTexte 16"/>
                <p:cNvSpPr txBox="1"/>
                <p:nvPr/>
              </p:nvSpPr>
              <p:spPr>
                <a:xfrm>
                  <a:off x="14310163" y="5171728"/>
                  <a:ext cx="1456439" cy="2345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0" dirty="0"/>
                    <a:t>+</a:t>
                  </a:r>
                </a:p>
              </p:txBody>
            </p:sp>
          </p:grpSp>
        </p:grpSp>
        <p:pic>
          <p:nvPicPr>
            <p:cNvPr id="77" name="Picture 8" descr="https://encrypted-tbn0.gstatic.com/images?q=tbn:ANd9GcRhQSvstLhdG9-JAU66diA5cCmG203iKg6tx5DZjBrHaZ1lVbQt2TAOe_Z-WMlEKbiQEKc&amp;usqp=CAU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34" t="14062" r="13654" b="14080"/>
            <a:stretch/>
          </p:blipFill>
          <p:spPr bwMode="auto">
            <a:xfrm>
              <a:off x="3732670" y="2598947"/>
              <a:ext cx="1551862" cy="1540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8" name="Picture 6" descr="https://www.aukfood.fr/wp-content/uploads/2019/08/elastic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5" t="9446" r="31830" b="6891"/>
          <a:stretch/>
        </p:blipFill>
        <p:spPr bwMode="auto">
          <a:xfrm>
            <a:off x="10277217" y="4793464"/>
            <a:ext cx="1052615" cy="118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e 93"/>
          <p:cNvGrpSpPr/>
          <p:nvPr/>
        </p:nvGrpSpPr>
        <p:grpSpPr>
          <a:xfrm>
            <a:off x="8578529" y="2938984"/>
            <a:ext cx="2018367" cy="764140"/>
            <a:chOff x="8681083" y="2938984"/>
            <a:chExt cx="2018367" cy="764140"/>
          </a:xfrm>
        </p:grpSpPr>
        <p:sp>
          <p:nvSpPr>
            <p:cNvPr id="44" name="ZoneTexte 43"/>
            <p:cNvSpPr txBox="1"/>
            <p:nvPr/>
          </p:nvSpPr>
          <p:spPr>
            <a:xfrm>
              <a:off x="9133338" y="3321680"/>
              <a:ext cx="111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5B9BD5"/>
                  </a:solidFill>
                </a:rPr>
                <a:t>Réponse</a:t>
              </a: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9152659" y="2938984"/>
              <a:ext cx="107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D0330"/>
                  </a:solidFill>
                </a:rPr>
                <a:t>Requête</a:t>
              </a:r>
            </a:p>
          </p:txBody>
        </p:sp>
        <p:cxnSp>
          <p:nvCxnSpPr>
            <p:cNvPr id="87" name="Connecteur droit avec flèche 86"/>
            <p:cNvCxnSpPr/>
            <p:nvPr/>
          </p:nvCxnSpPr>
          <p:spPr>
            <a:xfrm flipH="1" flipV="1">
              <a:off x="8681083" y="3688746"/>
              <a:ext cx="2018367" cy="14378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8688713" y="3282948"/>
              <a:ext cx="2003106" cy="14269"/>
            </a:xfrm>
            <a:prstGeom prst="straightConnector1">
              <a:avLst/>
            </a:prstGeom>
            <a:ln w="57150">
              <a:solidFill>
                <a:srgbClr val="DD033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e 95"/>
          <p:cNvGrpSpPr/>
          <p:nvPr/>
        </p:nvGrpSpPr>
        <p:grpSpPr>
          <a:xfrm rot="19927619">
            <a:off x="8278234" y="1669788"/>
            <a:ext cx="2018367" cy="764140"/>
            <a:chOff x="8681083" y="2938984"/>
            <a:chExt cx="2018367" cy="764140"/>
          </a:xfrm>
        </p:grpSpPr>
        <p:sp>
          <p:nvSpPr>
            <p:cNvPr id="97" name="ZoneTexte 96"/>
            <p:cNvSpPr txBox="1"/>
            <p:nvPr/>
          </p:nvSpPr>
          <p:spPr>
            <a:xfrm>
              <a:off x="9133338" y="3321680"/>
              <a:ext cx="111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5B9BD5"/>
                  </a:solidFill>
                </a:rPr>
                <a:t>Réponse</a:t>
              </a: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9152659" y="2938984"/>
              <a:ext cx="107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D0330"/>
                  </a:solidFill>
                </a:rPr>
                <a:t>Requête</a:t>
              </a:r>
            </a:p>
          </p:txBody>
        </p:sp>
        <p:cxnSp>
          <p:nvCxnSpPr>
            <p:cNvPr id="99" name="Connecteur droit avec flèche 98"/>
            <p:cNvCxnSpPr/>
            <p:nvPr/>
          </p:nvCxnSpPr>
          <p:spPr>
            <a:xfrm flipH="1" flipV="1">
              <a:off x="8681083" y="3688746"/>
              <a:ext cx="2018367" cy="14378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/>
            <p:nvPr/>
          </p:nvCxnSpPr>
          <p:spPr>
            <a:xfrm>
              <a:off x="8688713" y="3282948"/>
              <a:ext cx="2003106" cy="14269"/>
            </a:xfrm>
            <a:prstGeom prst="straightConnector1">
              <a:avLst/>
            </a:prstGeom>
            <a:ln w="57150">
              <a:solidFill>
                <a:srgbClr val="DD033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e 100"/>
          <p:cNvGrpSpPr/>
          <p:nvPr/>
        </p:nvGrpSpPr>
        <p:grpSpPr>
          <a:xfrm rot="1662013">
            <a:off x="8411671" y="4068987"/>
            <a:ext cx="2018367" cy="764140"/>
            <a:chOff x="8681083" y="2938984"/>
            <a:chExt cx="2018367" cy="764140"/>
          </a:xfrm>
        </p:grpSpPr>
        <p:sp>
          <p:nvSpPr>
            <p:cNvPr id="102" name="ZoneTexte 101"/>
            <p:cNvSpPr txBox="1"/>
            <p:nvPr/>
          </p:nvSpPr>
          <p:spPr>
            <a:xfrm>
              <a:off x="9133338" y="3321680"/>
              <a:ext cx="111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5B9BD5"/>
                  </a:solidFill>
                </a:rPr>
                <a:t>Réponse</a:t>
              </a: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9152659" y="2938984"/>
              <a:ext cx="107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D0330"/>
                  </a:solidFill>
                </a:rPr>
                <a:t>Requête</a:t>
              </a:r>
            </a:p>
          </p:txBody>
        </p:sp>
        <p:cxnSp>
          <p:nvCxnSpPr>
            <p:cNvPr id="104" name="Connecteur droit avec flèche 103"/>
            <p:cNvCxnSpPr/>
            <p:nvPr/>
          </p:nvCxnSpPr>
          <p:spPr>
            <a:xfrm flipH="1" flipV="1">
              <a:off x="8681083" y="3688746"/>
              <a:ext cx="2018367" cy="14378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>
              <a:off x="8688713" y="3282948"/>
              <a:ext cx="2003106" cy="14269"/>
            </a:xfrm>
            <a:prstGeom prst="straightConnector1">
              <a:avLst/>
            </a:prstGeom>
            <a:ln w="57150">
              <a:solidFill>
                <a:srgbClr val="DD033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862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774753D-5FAF-4791-AB3B-A23CA28F3F40}"/>
              </a:ext>
            </a:extLst>
          </p:cNvPr>
          <p:cNvSpPr/>
          <p:nvPr/>
        </p:nvSpPr>
        <p:spPr>
          <a:xfrm>
            <a:off x="140676" y="450166"/>
            <a:ext cx="12033217" cy="5662811"/>
          </a:xfrm>
          <a:prstGeom prst="roundRect">
            <a:avLst/>
          </a:prstGeom>
          <a:ln w="28575">
            <a:solidFill>
              <a:srgbClr val="20A498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5085030" y="1551638"/>
            <a:ext cx="1683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Requests data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863626" y="1551638"/>
            <a:ext cx="179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GraphQL query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085030" y="4794782"/>
            <a:ext cx="1481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Sends result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053650" y="4782151"/>
            <a:ext cx="1362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Updates UI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493" y="745023"/>
            <a:ext cx="1160063" cy="1160063"/>
          </a:xfrm>
          <a:prstGeom prst="rect">
            <a:avLst/>
          </a:prstGeom>
        </p:spPr>
      </p:pic>
      <p:grpSp>
        <p:nvGrpSpPr>
          <p:cNvPr id="36" name="Groupe 35"/>
          <p:cNvGrpSpPr/>
          <p:nvPr/>
        </p:nvGrpSpPr>
        <p:grpSpPr>
          <a:xfrm>
            <a:off x="10699450" y="2287181"/>
            <a:ext cx="1474443" cy="1883190"/>
            <a:chOff x="25878818" y="2322876"/>
            <a:chExt cx="3830857" cy="5477751"/>
          </a:xfrm>
        </p:grpSpPr>
        <p:pic>
          <p:nvPicPr>
            <p:cNvPr id="37" name="Image 36"/>
            <p:cNvPicPr>
              <a:picLocks noChangeAspect="1"/>
            </p:cNvPicPr>
            <p:nvPr/>
          </p:nvPicPr>
          <p:blipFill rotWithShape="1">
            <a:blip r:embed="rId3"/>
            <a:srcRect l="8139" t="4438" r="3362" b="2128"/>
            <a:stretch/>
          </p:blipFill>
          <p:spPr>
            <a:xfrm>
              <a:off x="26470760" y="2322876"/>
              <a:ext cx="2646974" cy="4588092"/>
            </a:xfrm>
            <a:prstGeom prst="rect">
              <a:avLst/>
            </a:prstGeom>
          </p:spPr>
        </p:pic>
        <p:sp>
          <p:nvSpPr>
            <p:cNvPr id="38" name="ZoneTexte 37"/>
            <p:cNvSpPr txBox="1"/>
            <p:nvPr/>
          </p:nvSpPr>
          <p:spPr>
            <a:xfrm>
              <a:off x="25878818" y="6726328"/>
              <a:ext cx="3830857" cy="1074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7B7A7A"/>
                  </a:solidFill>
                </a:rPr>
                <a:t>Serveur LDAP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2668009" y="1074757"/>
            <a:ext cx="3048720" cy="4112332"/>
            <a:chOff x="2668009" y="1074757"/>
            <a:chExt cx="3048720" cy="4112332"/>
          </a:xfrm>
        </p:grpSpPr>
        <p:sp>
          <p:nvSpPr>
            <p:cNvPr id="21" name="ZoneTexte 20"/>
            <p:cNvSpPr txBox="1"/>
            <p:nvPr/>
          </p:nvSpPr>
          <p:spPr>
            <a:xfrm>
              <a:off x="2668009" y="1074757"/>
              <a:ext cx="3048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22A599"/>
                  </a:solidFill>
                </a:rPr>
                <a:t>Client processes query</a:t>
              </a: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4291625" y="1583580"/>
              <a:ext cx="1" cy="3603509"/>
            </a:xfrm>
            <a:prstGeom prst="line">
              <a:avLst/>
            </a:prstGeom>
            <a:ln w="28575">
              <a:solidFill>
                <a:srgbClr val="20A49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8" name="Picture 6" descr="https://www.aukfood.fr/wp-content/uploads/2019/08/elasti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5" t="9446" r="31830" b="6891"/>
          <a:stretch/>
        </p:blipFill>
        <p:spPr bwMode="auto">
          <a:xfrm>
            <a:off x="10277217" y="4793464"/>
            <a:ext cx="1052615" cy="118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e 93"/>
          <p:cNvGrpSpPr/>
          <p:nvPr/>
        </p:nvGrpSpPr>
        <p:grpSpPr>
          <a:xfrm>
            <a:off x="8578529" y="2938984"/>
            <a:ext cx="2018367" cy="764140"/>
            <a:chOff x="8681083" y="2938984"/>
            <a:chExt cx="2018367" cy="764140"/>
          </a:xfrm>
        </p:grpSpPr>
        <p:sp>
          <p:nvSpPr>
            <p:cNvPr id="44" name="ZoneTexte 43"/>
            <p:cNvSpPr txBox="1"/>
            <p:nvPr/>
          </p:nvSpPr>
          <p:spPr>
            <a:xfrm>
              <a:off x="9133338" y="3321680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5B9BD5"/>
                  </a:solidFill>
                </a:rPr>
                <a:t>Response</a:t>
              </a: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9152659" y="2938984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D0330"/>
                  </a:solidFill>
                </a:rPr>
                <a:t>Request</a:t>
              </a:r>
            </a:p>
          </p:txBody>
        </p:sp>
        <p:cxnSp>
          <p:nvCxnSpPr>
            <p:cNvPr id="87" name="Connecteur droit avec flèche 86"/>
            <p:cNvCxnSpPr/>
            <p:nvPr/>
          </p:nvCxnSpPr>
          <p:spPr>
            <a:xfrm flipH="1" flipV="1">
              <a:off x="8681083" y="3688746"/>
              <a:ext cx="2018367" cy="14378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8688713" y="3282948"/>
              <a:ext cx="2003106" cy="14269"/>
            </a:xfrm>
            <a:prstGeom prst="straightConnector1">
              <a:avLst/>
            </a:prstGeom>
            <a:ln w="57150">
              <a:solidFill>
                <a:srgbClr val="DD033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e 95"/>
          <p:cNvGrpSpPr/>
          <p:nvPr/>
        </p:nvGrpSpPr>
        <p:grpSpPr>
          <a:xfrm rot="19927619">
            <a:off x="8278234" y="1669788"/>
            <a:ext cx="2018367" cy="764140"/>
            <a:chOff x="8681083" y="2938984"/>
            <a:chExt cx="2018367" cy="764140"/>
          </a:xfrm>
        </p:grpSpPr>
        <p:sp>
          <p:nvSpPr>
            <p:cNvPr id="97" name="ZoneTexte 96"/>
            <p:cNvSpPr txBox="1"/>
            <p:nvPr/>
          </p:nvSpPr>
          <p:spPr>
            <a:xfrm>
              <a:off x="9149510" y="3321681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5B9BD5"/>
                  </a:solidFill>
                </a:rPr>
                <a:t>Response</a:t>
              </a: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9218117" y="2938984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D0330"/>
                  </a:solidFill>
                </a:rPr>
                <a:t>Request</a:t>
              </a:r>
            </a:p>
          </p:txBody>
        </p:sp>
        <p:cxnSp>
          <p:nvCxnSpPr>
            <p:cNvPr id="99" name="Connecteur droit avec flèche 98"/>
            <p:cNvCxnSpPr/>
            <p:nvPr/>
          </p:nvCxnSpPr>
          <p:spPr>
            <a:xfrm flipH="1" flipV="1">
              <a:off x="8681083" y="3688746"/>
              <a:ext cx="2018367" cy="14378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/>
            <p:nvPr/>
          </p:nvCxnSpPr>
          <p:spPr>
            <a:xfrm>
              <a:off x="8688713" y="3282948"/>
              <a:ext cx="2003106" cy="14269"/>
            </a:xfrm>
            <a:prstGeom prst="straightConnector1">
              <a:avLst/>
            </a:prstGeom>
            <a:ln w="57150">
              <a:solidFill>
                <a:srgbClr val="DD033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e 100"/>
          <p:cNvGrpSpPr/>
          <p:nvPr/>
        </p:nvGrpSpPr>
        <p:grpSpPr>
          <a:xfrm rot="1662013">
            <a:off x="8411671" y="4068987"/>
            <a:ext cx="2018367" cy="764140"/>
            <a:chOff x="8681083" y="2938984"/>
            <a:chExt cx="2018367" cy="764140"/>
          </a:xfrm>
        </p:grpSpPr>
        <p:sp>
          <p:nvSpPr>
            <p:cNvPr id="102" name="ZoneTexte 101"/>
            <p:cNvSpPr txBox="1"/>
            <p:nvPr/>
          </p:nvSpPr>
          <p:spPr>
            <a:xfrm>
              <a:off x="9218119" y="3321679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5B9BD5"/>
                  </a:solidFill>
                </a:rPr>
                <a:t>Request</a:t>
              </a: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9218119" y="2938984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D0330"/>
                  </a:solidFill>
                </a:rPr>
                <a:t>Request</a:t>
              </a:r>
            </a:p>
          </p:txBody>
        </p:sp>
        <p:cxnSp>
          <p:nvCxnSpPr>
            <p:cNvPr id="104" name="Connecteur droit avec flèche 103"/>
            <p:cNvCxnSpPr/>
            <p:nvPr/>
          </p:nvCxnSpPr>
          <p:spPr>
            <a:xfrm flipH="1" flipV="1">
              <a:off x="8681083" y="3688746"/>
              <a:ext cx="2018367" cy="14378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>
              <a:off x="8688713" y="3282948"/>
              <a:ext cx="2003106" cy="14269"/>
            </a:xfrm>
            <a:prstGeom prst="straightConnector1">
              <a:avLst/>
            </a:prstGeom>
            <a:ln w="57150">
              <a:solidFill>
                <a:srgbClr val="DD033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/>
          <p:cNvGrpSpPr/>
          <p:nvPr/>
        </p:nvGrpSpPr>
        <p:grpSpPr>
          <a:xfrm>
            <a:off x="314727" y="2590654"/>
            <a:ext cx="8161433" cy="1558931"/>
            <a:chOff x="302163" y="2584550"/>
            <a:chExt cx="8161433" cy="1558931"/>
          </a:xfrm>
        </p:grpSpPr>
        <p:grpSp>
          <p:nvGrpSpPr>
            <p:cNvPr id="18" name="Groupe 17"/>
            <p:cNvGrpSpPr/>
            <p:nvPr/>
          </p:nvGrpSpPr>
          <p:grpSpPr>
            <a:xfrm>
              <a:off x="302163" y="2584550"/>
              <a:ext cx="1634661" cy="1558931"/>
              <a:chOff x="865502" y="3620787"/>
              <a:chExt cx="2418025" cy="2306003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865502" y="3620787"/>
                <a:ext cx="2418025" cy="2306003"/>
              </a:xfrm>
              <a:prstGeom prst="roundRect">
                <a:avLst/>
              </a:prstGeom>
              <a:noFill/>
              <a:ln w="57150">
                <a:solidFill>
                  <a:srgbClr val="22A5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" name="Groupe 8"/>
              <p:cNvGrpSpPr/>
              <p:nvPr/>
            </p:nvGrpSpPr>
            <p:grpSpPr>
              <a:xfrm>
                <a:off x="1515116" y="3626405"/>
                <a:ext cx="1118797" cy="2151289"/>
                <a:chOff x="-1114083" y="3349157"/>
                <a:chExt cx="1019383" cy="2083411"/>
              </a:xfrm>
            </p:grpSpPr>
            <p:sp>
              <p:nvSpPr>
                <p:cNvPr id="10" name="ZoneTexte 9"/>
                <p:cNvSpPr txBox="1"/>
                <p:nvPr/>
              </p:nvSpPr>
              <p:spPr>
                <a:xfrm>
                  <a:off x="-1092117" y="3349157"/>
                  <a:ext cx="975449" cy="1190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4800" b="1" dirty="0">
                      <a:latin typeface="+mj-lt"/>
                    </a:rPr>
                    <a:t>UI</a:t>
                  </a:r>
                  <a:endParaRPr lang="fr-FR" sz="8000" b="1" dirty="0">
                    <a:latin typeface="+mj-lt"/>
                  </a:endParaRPr>
                </a:p>
              </p:txBody>
            </p:sp>
            <p:pic>
              <p:nvPicPr>
                <p:cNvPr id="11" name="Image 1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14083" y="4413184"/>
                  <a:ext cx="1019383" cy="101938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" name="Groupe 11"/>
            <p:cNvGrpSpPr/>
            <p:nvPr/>
          </p:nvGrpSpPr>
          <p:grpSpPr>
            <a:xfrm>
              <a:off x="6832922" y="2586451"/>
              <a:ext cx="1630674" cy="1555128"/>
              <a:chOff x="12192000" y="3517809"/>
              <a:chExt cx="5403272" cy="5152950"/>
            </a:xfrm>
          </p:grpSpPr>
          <p:sp>
            <p:nvSpPr>
              <p:cNvPr id="13" name="Rectangle à coins arrondis 12"/>
              <p:cNvSpPr/>
              <p:nvPr/>
            </p:nvSpPr>
            <p:spPr>
              <a:xfrm>
                <a:off x="12192000" y="3517809"/>
                <a:ext cx="5403272" cy="5152950"/>
              </a:xfrm>
              <a:prstGeom prst="roundRect">
                <a:avLst/>
              </a:prstGeom>
              <a:noFill/>
              <a:ln w="57150">
                <a:solidFill>
                  <a:srgbClr val="22A5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4" name="Groupe 13"/>
              <p:cNvGrpSpPr/>
              <p:nvPr/>
            </p:nvGrpSpPr>
            <p:grpSpPr>
              <a:xfrm>
                <a:off x="12328711" y="4888607"/>
                <a:ext cx="5185962" cy="2628717"/>
                <a:chOff x="12328711" y="4888607"/>
                <a:chExt cx="5185962" cy="2628717"/>
              </a:xfrm>
            </p:grpSpPr>
            <p:pic>
              <p:nvPicPr>
                <p:cNvPr id="15" name="Image 14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90" r="4830"/>
                <a:stretch/>
              </p:blipFill>
              <p:spPr>
                <a:xfrm>
                  <a:off x="12328711" y="4888607"/>
                  <a:ext cx="2295965" cy="2411357"/>
                </a:xfrm>
                <a:prstGeom prst="rect">
                  <a:avLst/>
                </a:prstGeom>
              </p:spPr>
            </p:pic>
            <p:pic>
              <p:nvPicPr>
                <p:cNvPr id="16" name="Picture 6" descr="https://encrypted-tbn0.gstatic.com/images?q=tbn:ANd9GcS0EX1CiWNlGv3uaYmRVc7RdVR9FNyHKesX-3xXH_jqpS5TC6LvVeCD18S3lAkFWQlW0NA&amp;usqp=CAU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59" t="5333" r="5100" b="3925"/>
                <a:stretch/>
              </p:blipFill>
              <p:spPr bwMode="auto">
                <a:xfrm>
                  <a:off x="15125827" y="4963045"/>
                  <a:ext cx="2388846" cy="22624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ZoneTexte 16"/>
                <p:cNvSpPr txBox="1"/>
                <p:nvPr/>
              </p:nvSpPr>
              <p:spPr>
                <a:xfrm>
                  <a:off x="14310163" y="5171728"/>
                  <a:ext cx="1456439" cy="2345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4000" dirty="0"/>
                    <a:t>+</a:t>
                  </a:r>
                </a:p>
              </p:txBody>
            </p:sp>
          </p:grpSp>
        </p:grpSp>
        <p:pic>
          <p:nvPicPr>
            <p:cNvPr id="45" name="Image 44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1" t="50501" r="55939" b="31347"/>
            <a:stretch/>
          </p:blipFill>
          <p:spPr>
            <a:xfrm>
              <a:off x="3539641" y="2600428"/>
              <a:ext cx="1503968" cy="1527175"/>
            </a:xfrm>
            <a:prstGeom prst="rect">
              <a:avLst/>
            </a:prstGeom>
          </p:spPr>
        </p:pic>
      </p:grpSp>
      <p:sp>
        <p:nvSpPr>
          <p:cNvPr id="4" name="Arc 3"/>
          <p:cNvSpPr/>
          <p:nvPr/>
        </p:nvSpPr>
        <p:spPr>
          <a:xfrm rot="18437002">
            <a:off x="1304783" y="2030577"/>
            <a:ext cx="2847996" cy="2789739"/>
          </a:xfrm>
          <a:prstGeom prst="arc">
            <a:avLst>
              <a:gd name="adj1" fmla="val 16200000"/>
              <a:gd name="adj2" fmla="val 1329228"/>
            </a:avLst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Arc 45"/>
          <p:cNvSpPr/>
          <p:nvPr/>
        </p:nvSpPr>
        <p:spPr>
          <a:xfrm rot="18437002">
            <a:off x="4337069" y="2111476"/>
            <a:ext cx="2847996" cy="2789739"/>
          </a:xfrm>
          <a:prstGeom prst="arc">
            <a:avLst>
              <a:gd name="adj1" fmla="val 16200000"/>
              <a:gd name="adj2" fmla="val 988059"/>
            </a:avLst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c 47"/>
          <p:cNvSpPr/>
          <p:nvPr/>
        </p:nvSpPr>
        <p:spPr>
          <a:xfrm rot="7358475">
            <a:off x="1345566" y="1975249"/>
            <a:ext cx="2847996" cy="2789739"/>
          </a:xfrm>
          <a:prstGeom prst="arc">
            <a:avLst>
              <a:gd name="adj1" fmla="val 16200000"/>
              <a:gd name="adj2" fmla="val 1329228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c 49"/>
          <p:cNvSpPr/>
          <p:nvPr/>
        </p:nvSpPr>
        <p:spPr>
          <a:xfrm rot="7358475">
            <a:off x="4309258" y="1971630"/>
            <a:ext cx="2847996" cy="2789739"/>
          </a:xfrm>
          <a:prstGeom prst="arc">
            <a:avLst>
              <a:gd name="adj1" fmla="val 16200000"/>
              <a:gd name="adj2" fmla="val 1476682"/>
            </a:avLst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2437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42</Words>
  <Application>Microsoft Office PowerPoint</Application>
  <PresentationFormat>Grand écran</PresentationFormat>
  <Paragraphs>28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friguimayssa97@gmail.com</cp:lastModifiedBy>
  <cp:revision>46</cp:revision>
  <dcterms:created xsi:type="dcterms:W3CDTF">2021-06-17T20:46:08Z</dcterms:created>
  <dcterms:modified xsi:type="dcterms:W3CDTF">2021-06-19T00:54:42Z</dcterms:modified>
</cp:coreProperties>
</file>