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C03F-0F01-4D1D-BD86-13EB6589E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228600"/>
            <a:ext cx="8676222" cy="3200400"/>
          </a:xfrm>
        </p:spPr>
        <p:txBody>
          <a:bodyPr>
            <a:normAutofit/>
          </a:bodyPr>
          <a:lstStyle/>
          <a:p>
            <a:r>
              <a:rPr lang="en-US" sz="4000" dirty="0"/>
              <a:t>Yelp </a:t>
            </a:r>
            <a:r>
              <a:rPr lang="en-US" sz="4000" dirty="0" err="1"/>
              <a:t>api</a:t>
            </a:r>
            <a:r>
              <a:rPr lang="en-US" sz="4000" dirty="0"/>
              <a:t> | machine learning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674C5-43BA-4AB4-A0D2-A6543FD3FC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Hamza </a:t>
            </a:r>
            <a:r>
              <a:rPr lang="en-US" dirty="0" err="1"/>
              <a:t>sakr</a:t>
            </a:r>
            <a:br>
              <a:rPr lang="en-US" dirty="0"/>
            </a:br>
            <a:r>
              <a:rPr lang="en-US" dirty="0"/>
              <a:t>Marcus </a:t>
            </a:r>
            <a:r>
              <a:rPr lang="en-US" dirty="0" err="1"/>
              <a:t>mcbride</a:t>
            </a:r>
            <a:br>
              <a:rPr lang="en-US" dirty="0"/>
            </a:br>
            <a:r>
              <a:rPr lang="en-US" dirty="0" err="1"/>
              <a:t>mayssa</a:t>
            </a:r>
            <a:r>
              <a:rPr lang="en-US" dirty="0"/>
              <a:t> </a:t>
            </a:r>
            <a:r>
              <a:rPr lang="en-US" dirty="0" err="1"/>
              <a:t>maring</a:t>
            </a:r>
            <a:br>
              <a:rPr lang="en-US" dirty="0"/>
            </a:br>
            <a:r>
              <a:rPr lang="en-US" dirty="0"/>
              <a:t>David </a:t>
            </a:r>
            <a:r>
              <a:rPr lang="en-US" dirty="0" err="1"/>
              <a:t>arreguin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83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E01B-3392-4872-BC75-07AA444EC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562" y="5228578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Sample fetch </a:t>
            </a:r>
            <a:r>
              <a:rPr lang="en-US" sz="2000" dirty="0" err="1"/>
              <a:t>api</a:t>
            </a:r>
            <a:r>
              <a:rPr lang="en-US" sz="2000" dirty="0"/>
              <a:t> code which dynamically adds html elements as a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6EF36-1B92-4A7F-A0E0-B2725DDF9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93" y="415962"/>
            <a:ext cx="9260557" cy="48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24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E01B-3392-4872-BC75-07AA444EC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562" y="5228578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Flask / python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97B7B7-C2ED-4276-A198-A7A8EE7CE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055" y="585926"/>
            <a:ext cx="9510383" cy="485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64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E01B-3392-4872-BC75-07AA444EC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562" y="5228578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GEOJSON / LEAFLET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133705-B38A-4D7F-BE80-EA17B8937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468" y="648069"/>
            <a:ext cx="9719615" cy="507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88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E01B-3392-4872-BC75-07AA444EC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65" y="129577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Questions / comments</a:t>
            </a:r>
          </a:p>
        </p:txBody>
      </p:sp>
    </p:spTree>
    <p:extLst>
      <p:ext uri="{BB962C8B-B14F-4D97-AF65-F5344CB8AC3E}">
        <p14:creationId xmlns:p14="http://schemas.microsoft.com/office/powerpoint/2010/main" val="3999261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7DC61E-1D5D-4ADC-B577-A76B7D0B1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used: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45E8F94-8A2D-4521-9FDA-A985581EB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Leaflet.Js</a:t>
            </a:r>
            <a:endParaRPr lang="en-US" sz="2000" dirty="0"/>
          </a:p>
          <a:p>
            <a:r>
              <a:rPr lang="en-US" sz="2000" dirty="0"/>
              <a:t>Pandas / python</a:t>
            </a:r>
          </a:p>
          <a:p>
            <a:r>
              <a:rPr lang="en-US" sz="2000" dirty="0"/>
              <a:t>Random forest</a:t>
            </a:r>
          </a:p>
          <a:p>
            <a:r>
              <a:rPr lang="en-US" sz="2000" dirty="0"/>
              <a:t>Yelp </a:t>
            </a:r>
            <a:r>
              <a:rPr lang="en-US" sz="2000" dirty="0" err="1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6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9A7C2F4E-039D-4F1A-8D3C-FF56E3177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Main landing page where the user inputs a city to search by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8594AA-0CBC-43EB-8287-0276B19B8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603" y="506026"/>
            <a:ext cx="8356793" cy="384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7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9A7C2F4E-039D-4F1A-8D3C-FF56E3177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Display while </a:t>
            </a:r>
            <a:r>
              <a:rPr lang="en-US" dirty="0" err="1"/>
              <a:t>api</a:t>
            </a:r>
            <a:r>
              <a:rPr lang="en-US" dirty="0"/>
              <a:t> search is being performed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98BCB9-B28F-439D-9826-B98B8A77D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609" y="506890"/>
            <a:ext cx="7998781" cy="368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7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9A7C2F4E-039D-4F1A-8D3C-FF56E3177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User selections are added dynamically after the </a:t>
            </a:r>
            <a:r>
              <a:rPr lang="en-US" dirty="0" err="1"/>
              <a:t>api</a:t>
            </a:r>
            <a:r>
              <a:rPr lang="en-US" dirty="0"/>
              <a:t> call is complete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4FAFB-A672-4BC8-8638-52E25CBD0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250" y="701336"/>
            <a:ext cx="8579746" cy="396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75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9A7C2F4E-039D-4F1A-8D3C-FF56E3177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Once the user options have been sent the final machine learning result is added dynamically along with a button to view the corresponding leaflet map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BCA364-A820-495F-8FFC-86AA18309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408" y="697082"/>
            <a:ext cx="7661429" cy="356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35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9A7C2F4E-039D-4F1A-8D3C-FF56E3177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8" y="4642282"/>
            <a:ext cx="8676222" cy="1905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MACHINE LEARNING SET UP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BCB4AF-F68C-4523-A6C8-E740FC91A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631" y="310718"/>
            <a:ext cx="9516737" cy="469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77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E01B-3392-4872-BC75-07AA444EC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227" y="4276078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PYTHON SESSION VARIABLES WHICH ALLOW YOU TO ACCESS VALUES ACROSS ROUTES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4E2912-E42F-4FE7-A0F8-0B44B49AD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795" y="595319"/>
            <a:ext cx="9664409" cy="397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2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E01B-3392-4872-BC75-07AA444EC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562" y="5228578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FETCH API (JAVASCRIPT) ALLOWS YOU TO SEND/RECEIVE DATA BETWEEN ENDPOINTS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B197CD-F678-4FF1-AE96-705C5D363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897" y="505299"/>
            <a:ext cx="9193328" cy="472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49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15</TotalTime>
  <Words>129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Mesh</vt:lpstr>
      <vt:lpstr>Yelp api | machine learning predictions</vt:lpstr>
      <vt:lpstr>Code used: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SESSION VARIABLES WHICH ALLOW YOU TO ACCESS VALUES ACROSS ROUTES</vt:lpstr>
      <vt:lpstr>FETCH API (JAVASCRIPT) ALLOWS YOU TO SEND/RECEIVE DATA BETWEEN ENDPOINTS</vt:lpstr>
      <vt:lpstr>Sample fetch api code which dynamically adds html elements as a result</vt:lpstr>
      <vt:lpstr>Flask / python code</vt:lpstr>
      <vt:lpstr>GEOJSON / LEAFLET CODE</vt:lpstr>
      <vt:lpstr>Questions /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api | machine learning predictions</dc:title>
  <dc:creator>MARCUS MCBRIDE</dc:creator>
  <cp:lastModifiedBy>MARCUS MCBRIDE</cp:lastModifiedBy>
  <cp:revision>2</cp:revision>
  <dcterms:created xsi:type="dcterms:W3CDTF">2019-08-03T16:37:57Z</dcterms:created>
  <dcterms:modified xsi:type="dcterms:W3CDTF">2019-08-03T16:53:23Z</dcterms:modified>
</cp:coreProperties>
</file>