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5" r:id="rId1"/>
  </p:sldMasterIdLst>
  <p:notesMasterIdLst>
    <p:notesMasterId r:id="rId7"/>
  </p:notesMasterIdLst>
  <p:handoutMasterIdLst>
    <p:handoutMasterId r:id="rId8"/>
  </p:handoutMasterIdLst>
  <p:sldIdLst>
    <p:sldId id="407" r:id="rId2"/>
    <p:sldId id="426" r:id="rId3"/>
    <p:sldId id="405" r:id="rId4"/>
    <p:sldId id="404" r:id="rId5"/>
    <p:sldId id="396" r:id="rId6"/>
  </p:sldIdLst>
  <p:sldSz cx="24449088" cy="13752513"/>
  <p:notesSz cx="6858000" cy="9144000"/>
  <p:defaultTextStyle>
    <a:defPPr>
      <a:defRPr lang="en-US"/>
    </a:defPPr>
    <a:lvl1pPr marL="0" algn="l" defTabSz="2440168" rtl="0" eaLnBrk="1" latinLnBrk="0" hangingPunct="1">
      <a:defRPr sz="4804" kern="1200">
        <a:solidFill>
          <a:schemeClr val="tx1"/>
        </a:solidFill>
        <a:latin typeface="+mn-lt"/>
        <a:ea typeface="+mn-ea"/>
        <a:cs typeface="+mn-cs"/>
      </a:defRPr>
    </a:lvl1pPr>
    <a:lvl2pPr marL="1220083" algn="l" defTabSz="2440168" rtl="0" eaLnBrk="1" latinLnBrk="0" hangingPunct="1">
      <a:defRPr sz="4804" kern="1200">
        <a:solidFill>
          <a:schemeClr val="tx1"/>
        </a:solidFill>
        <a:latin typeface="+mn-lt"/>
        <a:ea typeface="+mn-ea"/>
        <a:cs typeface="+mn-cs"/>
      </a:defRPr>
    </a:lvl2pPr>
    <a:lvl3pPr marL="2440168" algn="l" defTabSz="2440168" rtl="0" eaLnBrk="1" latinLnBrk="0" hangingPunct="1">
      <a:defRPr sz="4804" kern="1200">
        <a:solidFill>
          <a:schemeClr val="tx1"/>
        </a:solidFill>
        <a:latin typeface="+mn-lt"/>
        <a:ea typeface="+mn-ea"/>
        <a:cs typeface="+mn-cs"/>
      </a:defRPr>
    </a:lvl3pPr>
    <a:lvl4pPr marL="3660251" algn="l" defTabSz="2440168" rtl="0" eaLnBrk="1" latinLnBrk="0" hangingPunct="1">
      <a:defRPr sz="4804" kern="1200">
        <a:solidFill>
          <a:schemeClr val="tx1"/>
        </a:solidFill>
        <a:latin typeface="+mn-lt"/>
        <a:ea typeface="+mn-ea"/>
        <a:cs typeface="+mn-cs"/>
      </a:defRPr>
    </a:lvl4pPr>
    <a:lvl5pPr marL="4880334" algn="l" defTabSz="2440168" rtl="0" eaLnBrk="1" latinLnBrk="0" hangingPunct="1">
      <a:defRPr sz="4804" kern="1200">
        <a:solidFill>
          <a:schemeClr val="tx1"/>
        </a:solidFill>
        <a:latin typeface="+mn-lt"/>
        <a:ea typeface="+mn-ea"/>
        <a:cs typeface="+mn-cs"/>
      </a:defRPr>
    </a:lvl5pPr>
    <a:lvl6pPr marL="6100419" algn="l" defTabSz="2440168" rtl="0" eaLnBrk="1" latinLnBrk="0" hangingPunct="1">
      <a:defRPr sz="4804" kern="1200">
        <a:solidFill>
          <a:schemeClr val="tx1"/>
        </a:solidFill>
        <a:latin typeface="+mn-lt"/>
        <a:ea typeface="+mn-ea"/>
        <a:cs typeface="+mn-cs"/>
      </a:defRPr>
    </a:lvl6pPr>
    <a:lvl7pPr marL="7320503" algn="l" defTabSz="2440168" rtl="0" eaLnBrk="1" latinLnBrk="0" hangingPunct="1">
      <a:defRPr sz="4804" kern="1200">
        <a:solidFill>
          <a:schemeClr val="tx1"/>
        </a:solidFill>
        <a:latin typeface="+mn-lt"/>
        <a:ea typeface="+mn-ea"/>
        <a:cs typeface="+mn-cs"/>
      </a:defRPr>
    </a:lvl7pPr>
    <a:lvl8pPr marL="8540586" algn="l" defTabSz="2440168" rtl="0" eaLnBrk="1" latinLnBrk="0" hangingPunct="1">
      <a:defRPr sz="4804" kern="1200">
        <a:solidFill>
          <a:schemeClr val="tx1"/>
        </a:solidFill>
        <a:latin typeface="+mn-lt"/>
        <a:ea typeface="+mn-ea"/>
        <a:cs typeface="+mn-cs"/>
      </a:defRPr>
    </a:lvl8pPr>
    <a:lvl9pPr marL="9760671" algn="l" defTabSz="2440168" rtl="0" eaLnBrk="1" latinLnBrk="0" hangingPunct="1">
      <a:defRPr sz="4804" kern="1200">
        <a:solidFill>
          <a:schemeClr val="tx1"/>
        </a:solidFill>
        <a:latin typeface="+mn-lt"/>
        <a:ea typeface="+mn-ea"/>
        <a:cs typeface="+mn-cs"/>
      </a:defRPr>
    </a:lvl9pPr>
  </p:defaultTextStyle>
  <p:extLst>
    <p:ext uri="{EFAFB233-063F-42B5-8137-9DF3F51BA10A}">
      <p15:sldGuideLst xmlns:p15="http://schemas.microsoft.com/office/powerpoint/2012/main">
        <p15:guide id="2" pos="7701" userDrawn="1">
          <p15:clr>
            <a:srgbClr val="A4A3A4"/>
          </p15:clr>
        </p15:guide>
        <p15:guide id="3" pos="385" userDrawn="1">
          <p15:clr>
            <a:srgbClr val="A4A3A4"/>
          </p15:clr>
        </p15:guide>
        <p15:guide id="4" pos="15017" userDrawn="1">
          <p15:clr>
            <a:srgbClr val="A4A3A4"/>
          </p15:clr>
        </p15:guide>
        <p15:guide id="5" orient="horz" pos="4332" userDrawn="1">
          <p15:clr>
            <a:srgbClr val="A4A3A4"/>
          </p15:clr>
        </p15:guide>
        <p15:guide id="6" orient="horz" pos="83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279B7"/>
    <a:srgbClr val="61A2C5"/>
    <a:srgbClr val="0C79B7"/>
    <a:srgbClr val="1181AE"/>
    <a:srgbClr val="0779B7"/>
    <a:srgbClr val="009ADD"/>
    <a:srgbClr val="C5EAFF"/>
    <a:srgbClr val="E39F16"/>
    <a:srgbClr val="6B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89809" autoAdjust="0"/>
  </p:normalViewPr>
  <p:slideViewPr>
    <p:cSldViewPr>
      <p:cViewPr varScale="1">
        <p:scale>
          <a:sx n="48" d="100"/>
          <a:sy n="48" d="100"/>
        </p:scale>
        <p:origin x="784" y="216"/>
      </p:cViewPr>
      <p:guideLst>
        <p:guide pos="7701"/>
        <p:guide pos="385"/>
        <p:guide pos="15017"/>
        <p:guide orient="horz" pos="4332"/>
        <p:guide orient="horz" pos="8316"/>
      </p:guideLst>
    </p:cSldViewPr>
  </p:slideViewPr>
  <p:notesTextViewPr>
    <p:cViewPr>
      <p:scale>
        <a:sx n="1" d="1"/>
        <a:sy n="1" d="1"/>
      </p:scale>
      <p:origin x="0" y="0"/>
    </p:cViewPr>
  </p:notesTextViewPr>
  <p:sorterViewPr>
    <p:cViewPr>
      <p:scale>
        <a:sx n="1" d="1"/>
        <a:sy n="1" d="1"/>
      </p:scale>
      <p:origin x="0" y="0"/>
    </p:cViewPr>
  </p:sorterViewPr>
  <p:notesViewPr>
    <p:cSldViewPr>
      <p:cViewPr varScale="1">
        <p:scale>
          <a:sx n="82" d="100"/>
          <a:sy n="82" d="100"/>
        </p:scale>
        <p:origin x="31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9/14/20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2440168" rtl="0" eaLnBrk="1" latinLnBrk="0" hangingPunct="1">
      <a:defRPr sz="3203" kern="1200">
        <a:solidFill>
          <a:schemeClr val="tx1"/>
        </a:solidFill>
        <a:latin typeface="+mn-lt"/>
        <a:ea typeface="+mn-ea"/>
        <a:cs typeface="+mn-cs"/>
      </a:defRPr>
    </a:lvl1pPr>
    <a:lvl2pPr marL="1220083" algn="l" defTabSz="2440168" rtl="0" eaLnBrk="1" latinLnBrk="0" hangingPunct="1">
      <a:defRPr sz="3203" kern="1200">
        <a:solidFill>
          <a:schemeClr val="tx1"/>
        </a:solidFill>
        <a:latin typeface="+mn-lt"/>
        <a:ea typeface="+mn-ea"/>
        <a:cs typeface="+mn-cs"/>
      </a:defRPr>
    </a:lvl2pPr>
    <a:lvl3pPr marL="2440168" algn="l" defTabSz="2440168" rtl="0" eaLnBrk="1" latinLnBrk="0" hangingPunct="1">
      <a:defRPr sz="3203" kern="1200">
        <a:solidFill>
          <a:schemeClr val="tx1"/>
        </a:solidFill>
        <a:latin typeface="+mn-lt"/>
        <a:ea typeface="+mn-ea"/>
        <a:cs typeface="+mn-cs"/>
      </a:defRPr>
    </a:lvl3pPr>
    <a:lvl4pPr marL="3660251" algn="l" defTabSz="2440168" rtl="0" eaLnBrk="1" latinLnBrk="0" hangingPunct="1">
      <a:defRPr sz="3203" kern="1200">
        <a:solidFill>
          <a:schemeClr val="tx1"/>
        </a:solidFill>
        <a:latin typeface="+mn-lt"/>
        <a:ea typeface="+mn-ea"/>
        <a:cs typeface="+mn-cs"/>
      </a:defRPr>
    </a:lvl4pPr>
    <a:lvl5pPr marL="4880334" algn="l" defTabSz="2440168" rtl="0" eaLnBrk="1" latinLnBrk="0" hangingPunct="1">
      <a:defRPr sz="3203" kern="1200">
        <a:solidFill>
          <a:schemeClr val="tx1"/>
        </a:solidFill>
        <a:latin typeface="+mn-lt"/>
        <a:ea typeface="+mn-ea"/>
        <a:cs typeface="+mn-cs"/>
      </a:defRPr>
    </a:lvl5pPr>
    <a:lvl6pPr marL="6100419" algn="l" defTabSz="2440168" rtl="0" eaLnBrk="1" latinLnBrk="0" hangingPunct="1">
      <a:defRPr sz="3203" kern="1200">
        <a:solidFill>
          <a:schemeClr val="tx1"/>
        </a:solidFill>
        <a:latin typeface="+mn-lt"/>
        <a:ea typeface="+mn-ea"/>
        <a:cs typeface="+mn-cs"/>
      </a:defRPr>
    </a:lvl6pPr>
    <a:lvl7pPr marL="7320503" algn="l" defTabSz="2440168" rtl="0" eaLnBrk="1" latinLnBrk="0" hangingPunct="1">
      <a:defRPr sz="3203" kern="1200">
        <a:solidFill>
          <a:schemeClr val="tx1"/>
        </a:solidFill>
        <a:latin typeface="+mn-lt"/>
        <a:ea typeface="+mn-ea"/>
        <a:cs typeface="+mn-cs"/>
      </a:defRPr>
    </a:lvl7pPr>
    <a:lvl8pPr marL="8540586" algn="l" defTabSz="2440168" rtl="0" eaLnBrk="1" latinLnBrk="0" hangingPunct="1">
      <a:defRPr sz="3203" kern="1200">
        <a:solidFill>
          <a:schemeClr val="tx1"/>
        </a:solidFill>
        <a:latin typeface="+mn-lt"/>
        <a:ea typeface="+mn-ea"/>
        <a:cs typeface="+mn-cs"/>
      </a:defRPr>
    </a:lvl8pPr>
    <a:lvl9pPr marL="9760671" algn="l" defTabSz="2440168" rtl="0" eaLnBrk="1" latinLnBrk="0" hangingPunct="1">
      <a:defRPr sz="32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81852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White">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790FC16A-03B0-8C4B-B037-27C7107B31DD}"/>
              </a:ext>
            </a:extLst>
          </p:cNvPr>
          <p:cNvSpPr/>
          <p:nvPr userDrawn="1"/>
        </p:nvSpPr>
        <p:spPr>
          <a:xfrm>
            <a:off x="1" y="11766039"/>
            <a:ext cx="24449088" cy="19864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a:p>
        </p:txBody>
      </p:sp>
      <p:pic>
        <p:nvPicPr>
          <p:cNvPr id="12" name="그림 11">
            <a:extLst>
              <a:ext uri="{FF2B5EF4-FFF2-40B4-BE49-F238E27FC236}">
                <a16:creationId xmlns:a16="http://schemas.microsoft.com/office/drawing/2014/main" id="{B3F77149-F85B-6A49-87D8-4C9F500C44F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5262" y="2672617"/>
            <a:ext cx="3972975" cy="921725"/>
          </a:xfrm>
          <a:prstGeom prst="rect">
            <a:avLst/>
          </a:prstGeom>
        </p:spPr>
      </p:pic>
      <p:cxnSp>
        <p:nvCxnSpPr>
          <p:cNvPr id="9" name="직선 연결선[R] 8">
            <a:extLst>
              <a:ext uri="{FF2B5EF4-FFF2-40B4-BE49-F238E27FC236}">
                <a16:creationId xmlns:a16="http://schemas.microsoft.com/office/drawing/2014/main" id="{27D6E1F8-DFB4-FA4A-8DD9-92C575B5B9C4}"/>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grpSp>
        <p:nvGrpSpPr>
          <p:cNvPr id="8" name="그룹 7">
            <a:extLst>
              <a:ext uri="{FF2B5EF4-FFF2-40B4-BE49-F238E27FC236}">
                <a16:creationId xmlns:a16="http://schemas.microsoft.com/office/drawing/2014/main" id="{B7BBA11C-0EBE-DE48-BF5A-55EEEDE9BA1E}"/>
              </a:ext>
            </a:extLst>
          </p:cNvPr>
          <p:cNvGrpSpPr/>
          <p:nvPr userDrawn="1"/>
        </p:nvGrpSpPr>
        <p:grpSpPr>
          <a:xfrm>
            <a:off x="1252040" y="12210253"/>
            <a:ext cx="22127171" cy="1109342"/>
            <a:chOff x="1248626" y="12210253"/>
            <a:chExt cx="22066828" cy="1109342"/>
          </a:xfrm>
        </p:grpSpPr>
        <p:sp>
          <p:nvSpPr>
            <p:cNvPr id="17" name="Text Box 31">
              <a:extLst>
                <a:ext uri="{FF2B5EF4-FFF2-40B4-BE49-F238E27FC236}">
                  <a16:creationId xmlns:a16="http://schemas.microsoft.com/office/drawing/2014/main" id="{7851DAF5-D54E-DE41-A117-29CC6054B8D4}"/>
                </a:ext>
              </a:extLst>
            </p:cNvPr>
            <p:cNvSpPr txBox="1">
              <a:spLocks noChangeArrowheads="1"/>
            </p:cNvSpPr>
            <p:nvPr userDrawn="1"/>
          </p:nvSpPr>
          <p:spPr bwMode="auto">
            <a:xfrm>
              <a:off x="9829006" y="12438857"/>
              <a:ext cx="13486448" cy="880738"/>
            </a:xfrm>
            <a:prstGeom prst="rect">
              <a:avLst/>
            </a:prstGeom>
            <a:noFill/>
            <a:ln>
              <a:noFill/>
            </a:ln>
          </p:spPr>
          <p:txBody>
            <a:bodyPr wrap="square" lIns="0" tIns="111083" rIns="0" bIns="111083">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eaLnBrk="1" hangingPunct="1">
                <a:lnSpc>
                  <a:spcPct val="95000"/>
                </a:lnSpc>
                <a:defRPr/>
              </a:pPr>
              <a:r>
                <a:rPr kumimoji="1" lang="en" altLang="ko-Kore-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The contents of these documents, including (but not limited to) all written material, images, and photos are copyright of VUNO, Inc. Unauthorized copying, reproduction, modification, republishing, transmission or distribution of any material without the prior written content of VUNO, Inc. constitute an infringement of intellectual property rights and may result in a criminal or civil action in accordance with Article 98 of Copyright Act. Copyright (C) VUNO Inc. All rights reserved</a:t>
              </a:r>
              <a:r>
                <a:rPr kumimoji="1" lang="en-US" altLang="ko-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a:t>
              </a:r>
              <a:endParaRPr kumimoji="0" lang="en-US" altLang="ko-KR" sz="1504" dirty="0">
                <a:solidFill>
                  <a:schemeClr val="bg1">
                    <a:lumMod val="65000"/>
                  </a:schemeClr>
                </a:solidFill>
                <a:latin typeface="Arial" pitchFamily="34" charset="0"/>
                <a:cs typeface="Arial" pitchFamily="34" charset="0"/>
              </a:endParaRPr>
            </a:p>
          </p:txBody>
        </p:sp>
        <p:grpSp>
          <p:nvGrpSpPr>
            <p:cNvPr id="7" name="그룹 6">
              <a:extLst>
                <a:ext uri="{FF2B5EF4-FFF2-40B4-BE49-F238E27FC236}">
                  <a16:creationId xmlns:a16="http://schemas.microsoft.com/office/drawing/2014/main" id="{490BEF20-5D37-E54E-ABBD-D7519D057C7D}"/>
                </a:ext>
              </a:extLst>
            </p:cNvPr>
            <p:cNvGrpSpPr/>
            <p:nvPr userDrawn="1"/>
          </p:nvGrpSpPr>
          <p:grpSpPr>
            <a:xfrm>
              <a:off x="1248626" y="12210253"/>
              <a:ext cx="5760981" cy="1012303"/>
              <a:chOff x="1248626" y="12210253"/>
              <a:chExt cx="5760981" cy="1012303"/>
            </a:xfrm>
          </p:grpSpPr>
          <p:grpSp>
            <p:nvGrpSpPr>
              <p:cNvPr id="18" name="그룹 17">
                <a:extLst>
                  <a:ext uri="{FF2B5EF4-FFF2-40B4-BE49-F238E27FC236}">
                    <a16:creationId xmlns:a16="http://schemas.microsoft.com/office/drawing/2014/main" id="{4B27B60F-B7C7-D247-94F5-9BD8781F9A71}"/>
                  </a:ext>
                </a:extLst>
              </p:cNvPr>
              <p:cNvGrpSpPr/>
              <p:nvPr userDrawn="1"/>
            </p:nvGrpSpPr>
            <p:grpSpPr>
              <a:xfrm>
                <a:off x="1248626" y="12210253"/>
                <a:ext cx="4211553" cy="702003"/>
                <a:chOff x="347946" y="4659804"/>
                <a:chExt cx="9729896" cy="1611472"/>
              </a:xfrm>
            </p:grpSpPr>
            <p:pic>
              <p:nvPicPr>
                <p:cNvPr id="19" name="그림 18">
                  <a:extLst>
                    <a:ext uri="{FF2B5EF4-FFF2-40B4-BE49-F238E27FC236}">
                      <a16:creationId xmlns:a16="http://schemas.microsoft.com/office/drawing/2014/main" id="{8B0D5EAE-839E-7E4D-8448-C48E5284EFDC}"/>
                    </a:ext>
                  </a:extLst>
                </p:cNvPr>
                <p:cNvPicPr>
                  <a:picLocks noChangeAspect="1"/>
                </p:cNvPicPr>
                <p:nvPr/>
              </p:nvPicPr>
              <p:blipFill>
                <a:blip r:embed="rId3"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47946" y="4659811"/>
                  <a:ext cx="4028655" cy="1611465"/>
                </a:xfrm>
                <a:prstGeom prst="rect">
                  <a:avLst/>
                </a:prstGeom>
              </p:spPr>
            </p:pic>
            <p:pic>
              <p:nvPicPr>
                <p:cNvPr id="20" name="그림 19">
                  <a:extLst>
                    <a:ext uri="{FF2B5EF4-FFF2-40B4-BE49-F238E27FC236}">
                      <a16:creationId xmlns:a16="http://schemas.microsoft.com/office/drawing/2014/main" id="{70815485-0FD5-F44E-9A40-D02A35CBE759}"/>
                    </a:ext>
                  </a:extLst>
                </p:cNvPr>
                <p:cNvPicPr>
                  <a:picLocks noChangeAspect="1"/>
                </p:cNvPicPr>
                <p:nvPr/>
              </p:nvPicPr>
              <p:blipFill>
                <a:blip r:embed="rId4"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975771" y="4659804"/>
                  <a:ext cx="6102071" cy="1611465"/>
                </a:xfrm>
                <a:prstGeom prst="rect">
                  <a:avLst/>
                </a:prstGeom>
              </p:spPr>
            </p:pic>
          </p:grpSp>
          <p:sp>
            <p:nvSpPr>
              <p:cNvPr id="2" name="직사각형 1">
                <a:extLst>
                  <a:ext uri="{FF2B5EF4-FFF2-40B4-BE49-F238E27FC236}">
                    <a16:creationId xmlns:a16="http://schemas.microsoft.com/office/drawing/2014/main" id="{6BB68142-6091-1A45-A0F3-7A87C137D6FB}"/>
                  </a:ext>
                </a:extLst>
              </p:cNvPr>
              <p:cNvSpPr/>
              <p:nvPr userDrawn="1"/>
            </p:nvSpPr>
            <p:spPr>
              <a:xfrm>
                <a:off x="1294607" y="12896056"/>
                <a:ext cx="5715000" cy="326500"/>
              </a:xfrm>
              <a:prstGeom prst="rect">
                <a:avLst/>
              </a:prstGeom>
            </p:spPr>
            <p:txBody>
              <a:bodyPr wrap="square">
                <a:spAutoFit/>
              </a:bodyPr>
              <a:lstStyle/>
              <a:p>
                <a:pPr algn="l" eaLnBrk="1" hangingPunct="1">
                  <a:lnSpc>
                    <a:spcPct val="110000"/>
                  </a:lnSpc>
                  <a:defRPr/>
                </a:pPr>
                <a:r>
                  <a:rPr kumimoji="1" lang="en" altLang="ko-Kore-KR" sz="1504" b="0" i="0"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Registered in R.O.K. &amp; U.S. Patent and Trademark Office</a:t>
                </a:r>
                <a:endParaRPr kumimoji="0" lang="en-US" altLang="ko-KR" sz="1504" dirty="0">
                  <a:solidFill>
                    <a:schemeClr val="bg1">
                      <a:lumMod val="65000"/>
                    </a:schemeClr>
                  </a:solidFill>
                  <a:latin typeface="Arial" pitchFamily="34" charset="0"/>
                  <a:cs typeface="Arial" pitchFamily="34" charset="0"/>
                </a:endParaRPr>
              </a:p>
            </p:txBody>
          </p:sp>
        </p:grpSp>
        <p:sp>
          <p:nvSpPr>
            <p:cNvPr id="13" name="Text Box 31">
              <a:extLst>
                <a:ext uri="{FF2B5EF4-FFF2-40B4-BE49-F238E27FC236}">
                  <a16:creationId xmlns:a16="http://schemas.microsoft.com/office/drawing/2014/main" id="{53C08BC2-3683-AD44-8F92-F1A007E8EBD0}"/>
                </a:ext>
              </a:extLst>
            </p:cNvPr>
            <p:cNvSpPr txBox="1">
              <a:spLocks noChangeArrowheads="1"/>
            </p:cNvSpPr>
            <p:nvPr userDrawn="1"/>
          </p:nvSpPr>
          <p:spPr bwMode="auto">
            <a:xfrm>
              <a:off x="9829006" y="12286455"/>
              <a:ext cx="13486448" cy="228601"/>
            </a:xfrm>
            <a:prstGeom prst="rect">
              <a:avLst/>
            </a:prstGeom>
            <a:noFill/>
            <a:ln>
              <a:noFill/>
            </a:ln>
          </p:spPr>
          <p:txBody>
            <a:bodyPr wrap="square" lIns="0" tIns="0" rIns="0" bIns="0">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l" eaLnBrk="1" hangingPunct="1">
                <a:lnSpc>
                  <a:spcPct val="110000"/>
                </a:lnSpc>
                <a:defRPr/>
              </a:pPr>
              <a:r>
                <a:rPr kumimoji="1" lang="en-US" altLang="ko-Kore-KR" sz="1504" b="1"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Copyright Notice</a:t>
              </a:r>
              <a:endParaRPr kumimoji="0" lang="en-US" altLang="ko-KR" sz="1504" dirty="0">
                <a:solidFill>
                  <a:schemeClr val="bg1">
                    <a:lumMod val="65000"/>
                  </a:schemeClr>
                </a:solidFill>
                <a:latin typeface="Arial" pitchFamily="34" charset="0"/>
                <a:cs typeface="Arial" pitchFamily="34" charset="0"/>
              </a:endParaRPr>
            </a:p>
          </p:txBody>
        </p:sp>
      </p:grpSp>
      <p:sp>
        <p:nvSpPr>
          <p:cNvPr id="22" name="제목 3">
            <a:extLst>
              <a:ext uri="{FF2B5EF4-FFF2-40B4-BE49-F238E27FC236}">
                <a16:creationId xmlns:a16="http://schemas.microsoft.com/office/drawing/2014/main" id="{4A217052-B445-A44F-8132-0E25E918584E}"/>
              </a:ext>
            </a:extLst>
          </p:cNvPr>
          <p:cNvSpPr>
            <a:spLocks noGrp="1"/>
          </p:cNvSpPr>
          <p:nvPr>
            <p:ph type="title"/>
          </p:nvPr>
        </p:nvSpPr>
        <p:spPr>
          <a:xfrm>
            <a:off x="1375261" y="5653811"/>
            <a:ext cx="21718274" cy="1101472"/>
          </a:xfrm>
          <a:prstGeom prst="rect">
            <a:avLst/>
          </a:prstGeom>
        </p:spPr>
        <p:txBody>
          <a:bodyPr lIns="36000"/>
          <a:lstStyle>
            <a:lvl1pPr>
              <a:defRPr b="1" i="0">
                <a:solidFill>
                  <a:srgbClr val="0779B7"/>
                </a:solidFill>
                <a:latin typeface="NanumSquareOTF ExtraBold" panose="020B0600000101010101" pitchFamily="34" charset="-127"/>
                <a:ea typeface="NanumSquareOTF ExtraBold" panose="020B0600000101010101" pitchFamily="34" charset="-127"/>
              </a:defRPr>
            </a:lvl1pPr>
          </a:lstStyle>
          <a:p>
            <a:endParaRPr kumimoji="1" lang="ko-Kore-KR" altLang="en-US" dirty="0"/>
          </a:p>
        </p:txBody>
      </p:sp>
      <p:sp>
        <p:nvSpPr>
          <p:cNvPr id="23" name="텍스트 개체 틀 7">
            <a:extLst>
              <a:ext uri="{FF2B5EF4-FFF2-40B4-BE49-F238E27FC236}">
                <a16:creationId xmlns:a16="http://schemas.microsoft.com/office/drawing/2014/main" id="{5E08017A-887D-9E42-8CB9-A6B44AA44D8F}"/>
              </a:ext>
            </a:extLst>
          </p:cNvPr>
          <p:cNvSpPr>
            <a:spLocks noGrp="1"/>
          </p:cNvSpPr>
          <p:nvPr>
            <p:ph type="body" sz="quarter" idx="10"/>
          </p:nvPr>
        </p:nvSpPr>
        <p:spPr>
          <a:xfrm>
            <a:off x="1416649" y="7057024"/>
            <a:ext cx="21676280" cy="1069640"/>
          </a:xfrm>
          <a:prstGeom prst="rect">
            <a:avLst/>
          </a:prstGeom>
        </p:spPr>
        <p:txBody>
          <a:bodyPr lIns="36000"/>
          <a:lstStyle>
            <a:lvl1pPr marL="0" indent="0">
              <a:buNone/>
              <a:defRPr sz="3209" b="0" i="0">
                <a:solidFill>
                  <a:schemeClr val="bg1">
                    <a:lumMod val="50000"/>
                  </a:schemeClr>
                </a:solidFill>
                <a:latin typeface="NanumSquareOTF" panose="020B0600000101010101" pitchFamily="34" charset="-127"/>
                <a:ea typeface="NanumSquareOTF" panose="020B0600000101010101" pitchFamily="34" charset="-127"/>
                <a:cs typeface="Arial" panose="020B0604020202020204" pitchFamily="34" charset="0"/>
              </a:defRPr>
            </a:lvl1pPr>
          </a:lstStyle>
          <a:p>
            <a:pPr lvl="0"/>
            <a:r>
              <a:rPr kumimoji="1" lang="ko-KR" altLang="en-US" dirty="0"/>
              <a:t>마스터 텍스트 스타일을 편집하려면 클릭</a:t>
            </a:r>
            <a:endParaRPr kumimoji="1" lang="ko-Kore-KR" altLang="en-US" dirty="0"/>
          </a:p>
        </p:txBody>
      </p:sp>
    </p:spTree>
    <p:extLst>
      <p:ext uri="{BB962C8B-B14F-4D97-AF65-F5344CB8AC3E}">
        <p14:creationId xmlns:p14="http://schemas.microsoft.com/office/powerpoint/2010/main" val="1791981934"/>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ndex_3">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F96DA1F-5FD6-454A-94F3-8DF65CC29751}"/>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256" b="-830"/>
          <a:stretch/>
        </p:blipFill>
        <p:spPr>
          <a:xfrm>
            <a:off x="1" y="0"/>
            <a:ext cx="24449088" cy="13880465"/>
          </a:xfrm>
          <a:prstGeom prst="rect">
            <a:avLst/>
          </a:prstGeom>
        </p:spPr>
      </p:pic>
      <p:sp>
        <p:nvSpPr>
          <p:cNvPr id="9" name="텍스트 개체 틀 7">
            <a:extLst>
              <a:ext uri="{FF2B5EF4-FFF2-40B4-BE49-F238E27FC236}">
                <a16:creationId xmlns:a16="http://schemas.microsoft.com/office/drawing/2014/main" id="{F218B684-B99E-1A4F-A910-0E507295FEA9}"/>
              </a:ext>
            </a:extLst>
          </p:cNvPr>
          <p:cNvSpPr>
            <a:spLocks noGrp="1"/>
          </p:cNvSpPr>
          <p:nvPr>
            <p:ph type="body" sz="quarter" idx="13" hasCustomPrompt="1"/>
          </p:nvPr>
        </p:nvSpPr>
        <p:spPr>
          <a:xfrm>
            <a:off x="1069649" y="4113328"/>
            <a:ext cx="10085248" cy="3667337"/>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lvl="0"/>
            <a:endParaRPr kumimoji="1" lang="en-US" altLang="ko-KR" dirty="0"/>
          </a:p>
        </p:txBody>
      </p:sp>
      <p:sp>
        <p:nvSpPr>
          <p:cNvPr id="10" name="텍스트 개체 틀 7">
            <a:extLst>
              <a:ext uri="{FF2B5EF4-FFF2-40B4-BE49-F238E27FC236}">
                <a16:creationId xmlns:a16="http://schemas.microsoft.com/office/drawing/2014/main" id="{6084E1A6-F3AD-0B47-A66A-1E8F4296E031}"/>
              </a:ext>
            </a:extLst>
          </p:cNvPr>
          <p:cNvSpPr>
            <a:spLocks noGrp="1"/>
          </p:cNvSpPr>
          <p:nvPr>
            <p:ph type="body" sz="quarter" idx="15" hasCustomPrompt="1"/>
          </p:nvPr>
        </p:nvSpPr>
        <p:spPr>
          <a:xfrm>
            <a:off x="1069649" y="1069640"/>
            <a:ext cx="10085248" cy="1833668"/>
          </a:xfrm>
          <a:prstGeom prst="rect">
            <a:avLst/>
          </a:prstGeom>
        </p:spPr>
        <p:txBody>
          <a:bodyPr anchor="t"/>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6417" b="1"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Title</a:t>
            </a:r>
          </a:p>
        </p:txBody>
      </p:sp>
      <p:sp>
        <p:nvSpPr>
          <p:cNvPr id="7" name="텍스트 개체 틀 7">
            <a:extLst>
              <a:ext uri="{FF2B5EF4-FFF2-40B4-BE49-F238E27FC236}">
                <a16:creationId xmlns:a16="http://schemas.microsoft.com/office/drawing/2014/main" id="{17B7514C-6E14-A340-BD2D-EFFF575ACFEE}"/>
              </a:ext>
            </a:extLst>
          </p:cNvPr>
          <p:cNvSpPr>
            <a:spLocks noGrp="1"/>
          </p:cNvSpPr>
          <p:nvPr>
            <p:ph type="body" sz="quarter" idx="16" hasCustomPrompt="1"/>
          </p:nvPr>
        </p:nvSpPr>
        <p:spPr>
          <a:xfrm>
            <a:off x="16503134" y="1069640"/>
            <a:ext cx="7334727" cy="1833668"/>
          </a:xfrm>
          <a:prstGeom prst="rect">
            <a:avLst/>
          </a:prstGeom>
        </p:spPr>
        <p:txBody>
          <a:bodyPr anchor="t"/>
          <a:lstStyle>
            <a:lvl1pPr marL="0" marR="0" indent="0" algn="r" defTabSz="2444149" rtl="0" eaLnBrk="1" fontAlgn="auto" latinLnBrk="0" hangingPunct="1">
              <a:lnSpc>
                <a:spcPct val="100000"/>
              </a:lnSpc>
              <a:spcBef>
                <a:spcPct val="20000"/>
              </a:spcBef>
              <a:spcAft>
                <a:spcPts val="0"/>
              </a:spcAft>
              <a:buClrTx/>
              <a:buSzTx/>
              <a:buFont typeface="Arial" pitchFamily="34" charset="0"/>
              <a:buNone/>
              <a:tabLst/>
              <a:defRPr sz="13837" b="1" i="0">
                <a:solidFill>
                  <a:schemeClr val="accent2">
                    <a:lumMod val="40000"/>
                    <a:lumOff val="60000"/>
                  </a:schemeClr>
                </a:solidFill>
                <a:latin typeface="NanumSquareOTF" panose="020B0600000101010101" pitchFamily="34" charset="-127"/>
                <a:ea typeface="NanumSquareOTF" panose="020B0600000101010101" pitchFamily="34" charset="-127"/>
              </a:defRPr>
            </a:lvl1pPr>
          </a:lstStyle>
          <a:p>
            <a:pPr lvl="0"/>
            <a:r>
              <a:rPr kumimoji="1" lang="en-US" altLang="ko-KR" dirty="0"/>
              <a:t>03</a:t>
            </a:r>
          </a:p>
        </p:txBody>
      </p:sp>
    </p:spTree>
    <p:extLst>
      <p:ext uri="{BB962C8B-B14F-4D97-AF65-F5344CB8AC3E}">
        <p14:creationId xmlns:p14="http://schemas.microsoft.com/office/powerpoint/2010/main" val="220461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pic>
        <p:nvPicPr>
          <p:cNvPr id="10" name="그림 9">
            <a:extLst>
              <a:ext uri="{FF2B5EF4-FFF2-40B4-BE49-F238E27FC236}">
                <a16:creationId xmlns:a16="http://schemas.microsoft.com/office/drawing/2014/main" id="{830845C1-ADB5-8C45-8ADE-C33A359889D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1222455"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2" name="텍스트 개체 틀 2">
            <a:extLst>
              <a:ext uri="{FF2B5EF4-FFF2-40B4-BE49-F238E27FC236}">
                <a16:creationId xmlns:a16="http://schemas.microsoft.com/office/drawing/2014/main" id="{9CF39C3E-5363-1B4A-85D7-CDBC3BEBFD1A}"/>
              </a:ext>
            </a:extLst>
          </p:cNvPr>
          <p:cNvSpPr>
            <a:spLocks noGrp="1"/>
          </p:cNvSpPr>
          <p:nvPr>
            <p:ph type="body" sz="quarter" idx="11" hasCustomPrompt="1"/>
          </p:nvPr>
        </p:nvSpPr>
        <p:spPr>
          <a:xfrm>
            <a:off x="1222456" y="1923258"/>
            <a:ext cx="22004177" cy="10363197"/>
          </a:xfrm>
          <a:prstGeom prst="rect">
            <a:avLst/>
          </a:prstGeom>
        </p:spPr>
        <p:txBody>
          <a:bodyPr/>
          <a:lstStyle>
            <a:lvl1pPr marL="360954" indent="-360954">
              <a:buClr>
                <a:srgbClr val="0779B7"/>
              </a:buClr>
              <a:defRPr sz="4011" b="1" i="0">
                <a:solidFill>
                  <a:schemeClr val="accent2">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1010671" indent="-577526">
              <a:defRPr sz="3610" b="1" i="0">
                <a:solidFill>
                  <a:schemeClr val="tx1">
                    <a:lumMod val="75000"/>
                    <a:lumOff val="25000"/>
                  </a:schemeClr>
                </a:solidFill>
                <a:latin typeface="NanumSquareOTF" panose="020B0600000101010101" pitchFamily="34" charset="-127"/>
                <a:ea typeface="NanumSquareOTF" panose="020B0600000101010101" pitchFamily="34" charset="-127"/>
                <a:cs typeface="Arial" panose="020B0604020202020204" pitchFamily="34" charset="0"/>
              </a:defRPr>
            </a:lvl2pPr>
            <a:lvl3pPr marL="1443816" indent="-360954">
              <a:defRPr sz="3610" b="0" i="0">
                <a:solidFill>
                  <a:schemeClr val="tx1">
                    <a:lumMod val="65000"/>
                    <a:lumOff val="35000"/>
                  </a:schemeClr>
                </a:solidFill>
                <a:latin typeface="NanumSquareOTF" panose="020B0600000101010101" pitchFamily="34" charset="-127"/>
                <a:ea typeface="NanumSquareOTF" panose="020B0600000101010101" pitchFamily="34" charset="-127"/>
              </a:defRPr>
            </a:lvl3pPr>
            <a:lvl4pPr marL="1804770" indent="-360954">
              <a:buFont typeface="Arial" panose="020B0604020202020204" pitchFamily="34" charset="0"/>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4pPr>
            <a:lvl5pPr marL="2165724" indent="-360954">
              <a:buFont typeface="Arial" panose="020B0604020202020204" pitchFamily="34" charset="0"/>
              <a:buChar char="•"/>
              <a:defRPr sz="3209" b="0" i="0">
                <a:solidFill>
                  <a:schemeClr val="tx1">
                    <a:lumMod val="65000"/>
                    <a:lumOff val="35000"/>
                  </a:schemeClr>
                </a:solidFill>
                <a:latin typeface="NanumSquareOTF" panose="020B0600000101010101" pitchFamily="34" charset="-127"/>
                <a:ea typeface="NanumSquareOTF" panose="020B0600000101010101" pitchFamily="34" charset="-127"/>
              </a:defRPr>
            </a:lvl5pPr>
            <a:lvl6pPr marL="2526678" indent="-360954">
              <a:buFont typeface="시스템 서체"/>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6pPr>
          </a:lstStyle>
          <a:p>
            <a:pPr lvl="0"/>
            <a:r>
              <a:rPr kumimoji="1" lang="ko-KR" altLang="en-US" dirty="0"/>
              <a:t>텍스트를 입력하세요</a:t>
            </a:r>
            <a:r>
              <a:rPr kumimoji="1" lang="en-US" altLang="ko-KR" dirty="0"/>
              <a:t>.</a:t>
            </a:r>
          </a:p>
          <a:p>
            <a:pPr lvl="1"/>
            <a:r>
              <a:rPr kumimoji="1" lang="ko-KR" altLang="en-US" dirty="0"/>
              <a:t>텍스트</a:t>
            </a:r>
          </a:p>
          <a:p>
            <a:pPr lvl="1"/>
            <a:r>
              <a:rPr kumimoji="1" lang="ko-KR" altLang="en-US" dirty="0"/>
              <a:t>텍스트</a:t>
            </a:r>
          </a:p>
          <a:p>
            <a:pPr lvl="2"/>
            <a:r>
              <a:rPr kumimoji="1" lang="ko-KR" altLang="en-US" dirty="0"/>
              <a:t>텍스트</a:t>
            </a:r>
          </a:p>
          <a:p>
            <a:pPr lvl="3"/>
            <a:r>
              <a:rPr kumimoji="1" lang="ko-KR" altLang="en-US" dirty="0"/>
              <a:t>텍스트</a:t>
            </a:r>
            <a:endParaRPr kumimoji="1" lang="en-US" altLang="ko-KR" dirty="0"/>
          </a:p>
          <a:p>
            <a:pPr lvl="4"/>
            <a:r>
              <a:rPr kumimoji="1" lang="ko-KR" altLang="en-US" dirty="0"/>
              <a:t>텍스트</a:t>
            </a:r>
            <a:endParaRPr kumimoji="1" lang="en-US" altLang="ko-KR" dirty="0"/>
          </a:p>
          <a:p>
            <a:pPr lvl="5"/>
            <a:r>
              <a:rPr kumimoji="1" lang="ko-KR" altLang="en-US" dirty="0"/>
              <a:t>텍스트</a:t>
            </a:r>
            <a:endParaRPr kumimoji="1" lang="en-US" altLang="ko-KR" dirty="0"/>
          </a:p>
          <a:p>
            <a:pPr lvl="1"/>
            <a:endParaRPr kumimoji="1" lang="ko-KR" altLang="en-US" dirty="0"/>
          </a:p>
        </p:txBody>
      </p:sp>
      <p:sp>
        <p:nvSpPr>
          <p:cNvPr id="9" name="Slide Number Placeholder 5">
            <a:extLst>
              <a:ext uri="{FF2B5EF4-FFF2-40B4-BE49-F238E27FC236}">
                <a16:creationId xmlns:a16="http://schemas.microsoft.com/office/drawing/2014/main" id="{7C73E497-62C3-9944-A8F2-72599B884F66}"/>
              </a:ext>
            </a:extLst>
          </p:cNvPr>
          <p:cNvSpPr>
            <a:spLocks noGrp="1"/>
          </p:cNvSpPr>
          <p:nvPr>
            <p:ph type="sldNum" sz="quarter" idx="4"/>
          </p:nvPr>
        </p:nvSpPr>
        <p:spPr>
          <a:xfrm>
            <a:off x="1222455" y="12743656"/>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spTree>
    <p:extLst>
      <p:ext uri="{BB962C8B-B14F-4D97-AF65-F5344CB8AC3E}">
        <p14:creationId xmlns:p14="http://schemas.microsoft.com/office/powerpoint/2010/main" val="2471179535"/>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2">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9" name="텍스트 개체 틀 14">
            <a:extLst>
              <a:ext uri="{FF2B5EF4-FFF2-40B4-BE49-F238E27FC236}">
                <a16:creationId xmlns:a16="http://schemas.microsoft.com/office/drawing/2014/main" id="{29F7A797-5306-5341-B7C7-FEE1F86CE2DF}"/>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6" name="Oval 11">
            <a:extLst>
              <a:ext uri="{FF2B5EF4-FFF2-40B4-BE49-F238E27FC236}">
                <a16:creationId xmlns:a16="http://schemas.microsoft.com/office/drawing/2014/main" id="{9E4309E4-F523-EC4B-AAA9-09D0F63AD649}"/>
              </a:ext>
            </a:extLst>
          </p:cNvPr>
          <p:cNvSpPr/>
          <p:nvPr userDrawn="1"/>
        </p:nvSpPr>
        <p:spPr>
          <a:xfrm>
            <a:off x="1397096" y="4578145"/>
            <a:ext cx="1309432" cy="1309423"/>
          </a:xfrm>
          <a:prstGeom prst="ellipse">
            <a:avLst/>
          </a:prstGeom>
          <a:solidFill>
            <a:srgbClr val="0779B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dirty="0">
              <a:solidFill>
                <a:prstClr val="white"/>
              </a:solidFill>
            </a:endParaRPr>
          </a:p>
        </p:txBody>
      </p:sp>
      <p:sp>
        <p:nvSpPr>
          <p:cNvPr id="17" name="Oval 13">
            <a:extLst>
              <a:ext uri="{FF2B5EF4-FFF2-40B4-BE49-F238E27FC236}">
                <a16:creationId xmlns:a16="http://schemas.microsoft.com/office/drawing/2014/main" id="{62C228C8-05D4-5347-B1AD-600D1009BA4D}"/>
              </a:ext>
            </a:extLst>
          </p:cNvPr>
          <p:cNvSpPr/>
          <p:nvPr userDrawn="1"/>
        </p:nvSpPr>
        <p:spPr>
          <a:xfrm>
            <a:off x="1397094" y="7166485"/>
            <a:ext cx="1309432" cy="1309423"/>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8" name="Oval 15">
            <a:extLst>
              <a:ext uri="{FF2B5EF4-FFF2-40B4-BE49-F238E27FC236}">
                <a16:creationId xmlns:a16="http://schemas.microsoft.com/office/drawing/2014/main" id="{C1C77D5D-0925-1C41-86F4-218380AFC3D4}"/>
              </a:ext>
            </a:extLst>
          </p:cNvPr>
          <p:cNvSpPr/>
          <p:nvPr userDrawn="1"/>
        </p:nvSpPr>
        <p:spPr>
          <a:xfrm>
            <a:off x="1397092" y="9645681"/>
            <a:ext cx="1309432" cy="1309423"/>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9" name="텍스트 개체 틀 14">
            <a:extLst>
              <a:ext uri="{FF2B5EF4-FFF2-40B4-BE49-F238E27FC236}">
                <a16:creationId xmlns:a16="http://schemas.microsoft.com/office/drawing/2014/main" id="{D2D6E745-AB94-AA4C-8184-54AA4920E6CC}"/>
              </a:ext>
            </a:extLst>
          </p:cNvPr>
          <p:cNvSpPr>
            <a:spLocks noGrp="1"/>
          </p:cNvSpPr>
          <p:nvPr>
            <p:ph type="body" sz="quarter" idx="23" hasCustomPrompt="1"/>
          </p:nvPr>
        </p:nvSpPr>
        <p:spPr>
          <a:xfrm>
            <a:off x="3553810" y="4637879"/>
            <a:ext cx="4899056" cy="1309423"/>
          </a:xfrm>
          <a:prstGeom prst="rect">
            <a:avLst/>
          </a:prstGeom>
        </p:spPr>
        <p:txBody>
          <a:bodyPr anchor="ctr"/>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0" name="텍스트 개체 틀 14">
            <a:extLst>
              <a:ext uri="{FF2B5EF4-FFF2-40B4-BE49-F238E27FC236}">
                <a16:creationId xmlns:a16="http://schemas.microsoft.com/office/drawing/2014/main" id="{BC89B118-E6F5-1B40-BC55-4661CD30FAF5}"/>
              </a:ext>
            </a:extLst>
          </p:cNvPr>
          <p:cNvSpPr>
            <a:spLocks noGrp="1"/>
          </p:cNvSpPr>
          <p:nvPr>
            <p:ph type="body" sz="quarter" idx="24" hasCustomPrompt="1"/>
          </p:nvPr>
        </p:nvSpPr>
        <p:spPr>
          <a:xfrm>
            <a:off x="3553810" y="7126908"/>
            <a:ext cx="4899056" cy="1309423"/>
          </a:xfrm>
          <a:prstGeom prst="rect">
            <a:avLst/>
          </a:prstGeom>
        </p:spPr>
        <p:txBody>
          <a:bodyPr anchor="ctr"/>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1" name="텍스트 개체 틀 14">
            <a:extLst>
              <a:ext uri="{FF2B5EF4-FFF2-40B4-BE49-F238E27FC236}">
                <a16:creationId xmlns:a16="http://schemas.microsoft.com/office/drawing/2014/main" id="{353CB568-6874-5247-9138-15936F4B4DC7}"/>
              </a:ext>
            </a:extLst>
          </p:cNvPr>
          <p:cNvSpPr>
            <a:spLocks noGrp="1"/>
          </p:cNvSpPr>
          <p:nvPr>
            <p:ph type="body" sz="quarter" idx="25" hasCustomPrompt="1"/>
          </p:nvPr>
        </p:nvSpPr>
        <p:spPr>
          <a:xfrm>
            <a:off x="3553810" y="9649740"/>
            <a:ext cx="4899056" cy="1309423"/>
          </a:xfrm>
          <a:prstGeom prst="rect">
            <a:avLst/>
          </a:prstGeom>
        </p:spPr>
        <p:txBody>
          <a:bodyPr anchor="ctr"/>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2" name="차트 개체 틀 5">
            <a:extLst>
              <a:ext uri="{FF2B5EF4-FFF2-40B4-BE49-F238E27FC236}">
                <a16:creationId xmlns:a16="http://schemas.microsoft.com/office/drawing/2014/main" id="{98A91316-E316-8C4E-9FFF-23AEF1BF7778}"/>
              </a:ext>
            </a:extLst>
          </p:cNvPr>
          <p:cNvSpPr>
            <a:spLocks noGrp="1"/>
          </p:cNvSpPr>
          <p:nvPr>
            <p:ph type="chart" sz="quarter" idx="22"/>
          </p:nvPr>
        </p:nvSpPr>
        <p:spPr>
          <a:xfrm>
            <a:off x="9932442" y="3208921"/>
            <a:ext cx="13266987" cy="9045442"/>
          </a:xfrm>
          <a:prstGeom prst="rect">
            <a:avLst/>
          </a:prstGeom>
        </p:spPr>
        <p:txBody>
          <a:bodyPr/>
          <a:lstStyle/>
          <a:p>
            <a:endParaRPr kumimoji="1" lang="ko-Kore-KR" altLang="en-US"/>
          </a:p>
        </p:txBody>
      </p:sp>
      <p:sp>
        <p:nvSpPr>
          <p:cNvPr id="23" name="Slide Number Placeholder 5">
            <a:extLst>
              <a:ext uri="{FF2B5EF4-FFF2-40B4-BE49-F238E27FC236}">
                <a16:creationId xmlns:a16="http://schemas.microsoft.com/office/drawing/2014/main" id="{D3D7C45C-D495-8945-8987-3C6EE3516F37}"/>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24" name="그림 23">
            <a:extLst>
              <a:ext uri="{FF2B5EF4-FFF2-40B4-BE49-F238E27FC236}">
                <a16:creationId xmlns:a16="http://schemas.microsoft.com/office/drawing/2014/main" id="{9D524F71-BEAB-4E4A-A415-A87FD91A443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2687880016"/>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Layout_1">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23" name="직사각형 22">
            <a:extLst>
              <a:ext uri="{FF2B5EF4-FFF2-40B4-BE49-F238E27FC236}">
                <a16:creationId xmlns:a16="http://schemas.microsoft.com/office/drawing/2014/main" id="{F221D1C7-1EFF-D741-BE1D-EF77D1D3ADA3}"/>
              </a:ext>
            </a:extLst>
          </p:cNvPr>
          <p:cNvSpPr/>
          <p:nvPr userDrawn="1"/>
        </p:nvSpPr>
        <p:spPr>
          <a:xfrm>
            <a:off x="1375262" y="3667336"/>
            <a:ext cx="5042625" cy="7487477"/>
          </a:xfrm>
          <a:prstGeom prst="rect">
            <a:avLst/>
          </a:prstGeom>
          <a:solidFill>
            <a:schemeClr val="tx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24" name="직사각형 23">
            <a:extLst>
              <a:ext uri="{FF2B5EF4-FFF2-40B4-BE49-F238E27FC236}">
                <a16:creationId xmlns:a16="http://schemas.microsoft.com/office/drawing/2014/main" id="{CFAA4D58-DC8B-2140-882E-55F5DADC8D64}"/>
              </a:ext>
            </a:extLst>
          </p:cNvPr>
          <p:cNvSpPr/>
          <p:nvPr userDrawn="1"/>
        </p:nvSpPr>
        <p:spPr>
          <a:xfrm>
            <a:off x="6876306" y="3667336"/>
            <a:ext cx="5042625" cy="7487477"/>
          </a:xfrm>
          <a:prstGeom prst="rect">
            <a:avLst/>
          </a:prstGeom>
          <a:solidFill>
            <a:schemeClr val="tx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25" name="직사각형 24">
            <a:extLst>
              <a:ext uri="{FF2B5EF4-FFF2-40B4-BE49-F238E27FC236}">
                <a16:creationId xmlns:a16="http://schemas.microsoft.com/office/drawing/2014/main" id="{36E2FF20-9E80-0C43-91B3-9EEC811BAFDD}"/>
              </a:ext>
            </a:extLst>
          </p:cNvPr>
          <p:cNvSpPr/>
          <p:nvPr userDrawn="1"/>
        </p:nvSpPr>
        <p:spPr>
          <a:xfrm>
            <a:off x="1375262" y="9015538"/>
            <a:ext cx="5042625" cy="21392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26" name="직사각형 25">
            <a:extLst>
              <a:ext uri="{FF2B5EF4-FFF2-40B4-BE49-F238E27FC236}">
                <a16:creationId xmlns:a16="http://schemas.microsoft.com/office/drawing/2014/main" id="{4D1F88C3-2BA3-7444-84DE-C6D8F3463AFE}"/>
              </a:ext>
            </a:extLst>
          </p:cNvPr>
          <p:cNvSpPr/>
          <p:nvPr userDrawn="1"/>
        </p:nvSpPr>
        <p:spPr>
          <a:xfrm>
            <a:off x="6876306" y="9015538"/>
            <a:ext cx="5042625" cy="21392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a:p>
        </p:txBody>
      </p:sp>
      <p:sp>
        <p:nvSpPr>
          <p:cNvPr id="27" name="텍스트 개체 틀 2">
            <a:extLst>
              <a:ext uri="{FF2B5EF4-FFF2-40B4-BE49-F238E27FC236}">
                <a16:creationId xmlns:a16="http://schemas.microsoft.com/office/drawing/2014/main" id="{F35CEC10-99AD-774A-A156-38B75E79B302}"/>
              </a:ext>
            </a:extLst>
          </p:cNvPr>
          <p:cNvSpPr>
            <a:spLocks noGrp="1"/>
          </p:cNvSpPr>
          <p:nvPr>
            <p:ph type="body" sz="quarter" idx="11" hasCustomPrompt="1"/>
          </p:nvPr>
        </p:nvSpPr>
        <p:spPr>
          <a:xfrm>
            <a:off x="1584057" y="9321148"/>
            <a:ext cx="4584204" cy="1528055"/>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28" name="텍스트 개체 틀 2">
            <a:extLst>
              <a:ext uri="{FF2B5EF4-FFF2-40B4-BE49-F238E27FC236}">
                <a16:creationId xmlns:a16="http://schemas.microsoft.com/office/drawing/2014/main" id="{E23E162A-CE03-BA41-90B0-2647F7E5658D}"/>
              </a:ext>
            </a:extLst>
          </p:cNvPr>
          <p:cNvSpPr>
            <a:spLocks noGrp="1"/>
          </p:cNvSpPr>
          <p:nvPr>
            <p:ph type="body" sz="quarter" idx="12" hasCustomPrompt="1"/>
          </p:nvPr>
        </p:nvSpPr>
        <p:spPr>
          <a:xfrm>
            <a:off x="7108127" y="9321148"/>
            <a:ext cx="4584204" cy="1528055"/>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29" name="직사각형 28">
            <a:extLst>
              <a:ext uri="{FF2B5EF4-FFF2-40B4-BE49-F238E27FC236}">
                <a16:creationId xmlns:a16="http://schemas.microsoft.com/office/drawing/2014/main" id="{C970C7A5-9E9D-9449-B65B-F15021729035}"/>
              </a:ext>
            </a:extLst>
          </p:cNvPr>
          <p:cNvSpPr/>
          <p:nvPr userDrawn="1"/>
        </p:nvSpPr>
        <p:spPr>
          <a:xfrm>
            <a:off x="12530158" y="3667336"/>
            <a:ext cx="5042625" cy="7487477"/>
          </a:xfrm>
          <a:prstGeom prst="rect">
            <a:avLst/>
          </a:prstGeom>
          <a:solidFill>
            <a:schemeClr val="tx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30" name="직사각형 29">
            <a:extLst>
              <a:ext uri="{FF2B5EF4-FFF2-40B4-BE49-F238E27FC236}">
                <a16:creationId xmlns:a16="http://schemas.microsoft.com/office/drawing/2014/main" id="{79D4171C-F26E-9141-94D8-093436B56927}"/>
              </a:ext>
            </a:extLst>
          </p:cNvPr>
          <p:cNvSpPr/>
          <p:nvPr userDrawn="1"/>
        </p:nvSpPr>
        <p:spPr>
          <a:xfrm>
            <a:off x="18033825" y="3667336"/>
            <a:ext cx="5042625" cy="7487477"/>
          </a:xfrm>
          <a:prstGeom prst="rect">
            <a:avLst/>
          </a:prstGeom>
          <a:solidFill>
            <a:schemeClr val="tx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31" name="직사각형 30">
            <a:extLst>
              <a:ext uri="{FF2B5EF4-FFF2-40B4-BE49-F238E27FC236}">
                <a16:creationId xmlns:a16="http://schemas.microsoft.com/office/drawing/2014/main" id="{0252D515-817E-7543-914B-D8EA60F6B63F}"/>
              </a:ext>
            </a:extLst>
          </p:cNvPr>
          <p:cNvSpPr/>
          <p:nvPr userDrawn="1"/>
        </p:nvSpPr>
        <p:spPr>
          <a:xfrm>
            <a:off x="12530158" y="9015538"/>
            <a:ext cx="5042625" cy="21392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32" name="직사각형 31">
            <a:extLst>
              <a:ext uri="{FF2B5EF4-FFF2-40B4-BE49-F238E27FC236}">
                <a16:creationId xmlns:a16="http://schemas.microsoft.com/office/drawing/2014/main" id="{D2830CCF-51D7-BA41-BC21-591833F6AE25}"/>
              </a:ext>
            </a:extLst>
          </p:cNvPr>
          <p:cNvSpPr/>
          <p:nvPr userDrawn="1"/>
        </p:nvSpPr>
        <p:spPr>
          <a:xfrm>
            <a:off x="18033825" y="9015538"/>
            <a:ext cx="5042625" cy="21392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a:p>
        </p:txBody>
      </p:sp>
      <p:sp>
        <p:nvSpPr>
          <p:cNvPr id="33" name="텍스트 개체 틀 2">
            <a:extLst>
              <a:ext uri="{FF2B5EF4-FFF2-40B4-BE49-F238E27FC236}">
                <a16:creationId xmlns:a16="http://schemas.microsoft.com/office/drawing/2014/main" id="{7370218F-DD63-684F-B29B-369B23F754F3}"/>
              </a:ext>
            </a:extLst>
          </p:cNvPr>
          <p:cNvSpPr>
            <a:spLocks noGrp="1"/>
          </p:cNvSpPr>
          <p:nvPr>
            <p:ph type="body" sz="quarter" idx="13" hasCustomPrompt="1"/>
          </p:nvPr>
        </p:nvSpPr>
        <p:spPr>
          <a:xfrm>
            <a:off x="12738953" y="9321148"/>
            <a:ext cx="4584204" cy="1528055"/>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34" name="텍스트 개체 틀 2">
            <a:extLst>
              <a:ext uri="{FF2B5EF4-FFF2-40B4-BE49-F238E27FC236}">
                <a16:creationId xmlns:a16="http://schemas.microsoft.com/office/drawing/2014/main" id="{CEF80749-8406-C04B-B696-32009DF8E8B7}"/>
              </a:ext>
            </a:extLst>
          </p:cNvPr>
          <p:cNvSpPr>
            <a:spLocks noGrp="1"/>
          </p:cNvSpPr>
          <p:nvPr>
            <p:ph type="body" sz="quarter" idx="14" hasCustomPrompt="1"/>
          </p:nvPr>
        </p:nvSpPr>
        <p:spPr>
          <a:xfrm>
            <a:off x="18265647" y="9321148"/>
            <a:ext cx="4584204" cy="1528055"/>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21" name="텍스트 개체 틀 14">
            <a:extLst>
              <a:ext uri="{FF2B5EF4-FFF2-40B4-BE49-F238E27FC236}">
                <a16:creationId xmlns:a16="http://schemas.microsoft.com/office/drawing/2014/main" id="{AF8E5391-1847-FD4E-8E96-6D97D49DF01D}"/>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2" name="Slide Number Placeholder 5">
            <a:extLst>
              <a:ext uri="{FF2B5EF4-FFF2-40B4-BE49-F238E27FC236}">
                <a16:creationId xmlns:a16="http://schemas.microsoft.com/office/drawing/2014/main" id="{A3863304-A2ED-A448-94A8-BCF3E95D257C}"/>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35" name="그림 34">
            <a:extLst>
              <a:ext uri="{FF2B5EF4-FFF2-40B4-BE49-F238E27FC236}">
                <a16:creationId xmlns:a16="http://schemas.microsoft.com/office/drawing/2014/main" id="{2A70D77E-1D14-F64D-AF45-0FEF5F44336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3657408052"/>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Layout_2">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21" name="그림 개체 틀 22">
            <a:extLst>
              <a:ext uri="{FF2B5EF4-FFF2-40B4-BE49-F238E27FC236}">
                <a16:creationId xmlns:a16="http://schemas.microsoft.com/office/drawing/2014/main" id="{A3ADDA55-91C2-4A4E-9D89-68626A30DCAE}"/>
              </a:ext>
            </a:extLst>
          </p:cNvPr>
          <p:cNvSpPr>
            <a:spLocks noGrp="1"/>
          </p:cNvSpPr>
          <p:nvPr>
            <p:ph type="pic" sz="quarter" idx="19"/>
          </p:nvPr>
        </p:nvSpPr>
        <p:spPr>
          <a:xfrm>
            <a:off x="1401927" y="3667337"/>
            <a:ext cx="5042625" cy="4125754"/>
          </a:xfrm>
          <a:prstGeom prst="rect">
            <a:avLst/>
          </a:prstGeom>
        </p:spPr>
        <p:txBody>
          <a:bodyPr/>
          <a:lstStyle>
            <a:lvl1pPr>
              <a:defRPr sz="2206"/>
            </a:lvl1pPr>
          </a:lstStyle>
          <a:p>
            <a:endParaRPr kumimoji="1" lang="ko-Kore-KR" altLang="en-US" dirty="0"/>
          </a:p>
        </p:txBody>
      </p:sp>
      <p:sp>
        <p:nvSpPr>
          <p:cNvPr id="22" name="그림 개체 틀 22">
            <a:extLst>
              <a:ext uri="{FF2B5EF4-FFF2-40B4-BE49-F238E27FC236}">
                <a16:creationId xmlns:a16="http://schemas.microsoft.com/office/drawing/2014/main" id="{39F082E7-D1F5-9A4C-A795-A0D822875ED4}"/>
              </a:ext>
            </a:extLst>
          </p:cNvPr>
          <p:cNvSpPr>
            <a:spLocks noGrp="1"/>
          </p:cNvSpPr>
          <p:nvPr>
            <p:ph type="pic" sz="quarter" idx="20"/>
          </p:nvPr>
        </p:nvSpPr>
        <p:spPr>
          <a:xfrm>
            <a:off x="6961126" y="3667337"/>
            <a:ext cx="5042625" cy="4125754"/>
          </a:xfrm>
          <a:prstGeom prst="rect">
            <a:avLst/>
          </a:prstGeom>
        </p:spPr>
        <p:txBody>
          <a:bodyPr/>
          <a:lstStyle>
            <a:lvl1pPr>
              <a:defRPr sz="2206"/>
            </a:lvl1pPr>
          </a:lstStyle>
          <a:p>
            <a:endParaRPr kumimoji="1" lang="ko-Kore-KR" altLang="en-US"/>
          </a:p>
        </p:txBody>
      </p:sp>
      <p:sp>
        <p:nvSpPr>
          <p:cNvPr id="35" name="그림 개체 틀 22">
            <a:extLst>
              <a:ext uri="{FF2B5EF4-FFF2-40B4-BE49-F238E27FC236}">
                <a16:creationId xmlns:a16="http://schemas.microsoft.com/office/drawing/2014/main" id="{02D6A25A-CBA3-2148-A09E-78FA7745B996}"/>
              </a:ext>
            </a:extLst>
          </p:cNvPr>
          <p:cNvSpPr>
            <a:spLocks noGrp="1"/>
          </p:cNvSpPr>
          <p:nvPr>
            <p:ph type="pic" sz="quarter" idx="22"/>
          </p:nvPr>
        </p:nvSpPr>
        <p:spPr>
          <a:xfrm>
            <a:off x="12530158" y="3667337"/>
            <a:ext cx="5042625" cy="4125754"/>
          </a:xfrm>
          <a:prstGeom prst="rect">
            <a:avLst/>
          </a:prstGeom>
        </p:spPr>
        <p:txBody>
          <a:bodyPr/>
          <a:lstStyle>
            <a:lvl1pPr>
              <a:defRPr sz="2206"/>
            </a:lvl1pPr>
          </a:lstStyle>
          <a:p>
            <a:endParaRPr kumimoji="1" lang="ko-Kore-KR" altLang="en-US"/>
          </a:p>
        </p:txBody>
      </p:sp>
      <p:sp>
        <p:nvSpPr>
          <p:cNvPr id="36" name="그림 개체 틀 22">
            <a:extLst>
              <a:ext uri="{FF2B5EF4-FFF2-40B4-BE49-F238E27FC236}">
                <a16:creationId xmlns:a16="http://schemas.microsoft.com/office/drawing/2014/main" id="{0EAA53AC-34A2-C941-AE4F-DC837974DAA3}"/>
              </a:ext>
            </a:extLst>
          </p:cNvPr>
          <p:cNvSpPr>
            <a:spLocks noGrp="1"/>
          </p:cNvSpPr>
          <p:nvPr>
            <p:ph type="pic" sz="quarter" idx="23"/>
          </p:nvPr>
        </p:nvSpPr>
        <p:spPr>
          <a:xfrm>
            <a:off x="18089815" y="3675958"/>
            <a:ext cx="5042625" cy="4125754"/>
          </a:xfrm>
          <a:prstGeom prst="rect">
            <a:avLst/>
          </a:prstGeom>
        </p:spPr>
        <p:txBody>
          <a:bodyPr/>
          <a:lstStyle>
            <a:lvl1pPr>
              <a:defRPr sz="2206"/>
            </a:lvl1pPr>
          </a:lstStyle>
          <a:p>
            <a:endParaRPr kumimoji="1" lang="ko-Kore-KR" altLang="en-US"/>
          </a:p>
        </p:txBody>
      </p:sp>
      <p:sp>
        <p:nvSpPr>
          <p:cNvPr id="37" name="직사각형 36">
            <a:extLst>
              <a:ext uri="{FF2B5EF4-FFF2-40B4-BE49-F238E27FC236}">
                <a16:creationId xmlns:a16="http://schemas.microsoft.com/office/drawing/2014/main" id="{5D39BAF9-39D2-524E-8188-740DD2010075}"/>
              </a:ext>
            </a:extLst>
          </p:cNvPr>
          <p:cNvSpPr/>
          <p:nvPr userDrawn="1"/>
        </p:nvSpPr>
        <p:spPr>
          <a:xfrm>
            <a:off x="1403240" y="7793092"/>
            <a:ext cx="5042625" cy="33617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38" name="직사각형 37">
            <a:extLst>
              <a:ext uri="{FF2B5EF4-FFF2-40B4-BE49-F238E27FC236}">
                <a16:creationId xmlns:a16="http://schemas.microsoft.com/office/drawing/2014/main" id="{005C43DE-9106-9C4B-9179-8896E43B8648}"/>
              </a:ext>
            </a:extLst>
          </p:cNvPr>
          <p:cNvSpPr/>
          <p:nvPr userDrawn="1"/>
        </p:nvSpPr>
        <p:spPr>
          <a:xfrm>
            <a:off x="6970501" y="7793092"/>
            <a:ext cx="5042625" cy="33617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a:p>
        </p:txBody>
      </p:sp>
      <p:sp>
        <p:nvSpPr>
          <p:cNvPr id="39" name="텍스트 개체 틀 2">
            <a:extLst>
              <a:ext uri="{FF2B5EF4-FFF2-40B4-BE49-F238E27FC236}">
                <a16:creationId xmlns:a16="http://schemas.microsoft.com/office/drawing/2014/main" id="{A04CFB9C-C89C-9841-9749-D2634B60CF4B}"/>
              </a:ext>
            </a:extLst>
          </p:cNvPr>
          <p:cNvSpPr>
            <a:spLocks noGrp="1"/>
          </p:cNvSpPr>
          <p:nvPr>
            <p:ph type="body" sz="quarter" idx="11" hasCustomPrompt="1"/>
          </p:nvPr>
        </p:nvSpPr>
        <p:spPr>
          <a:xfrm>
            <a:off x="1612036" y="9015537"/>
            <a:ext cx="4584204" cy="1833668"/>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40" name="텍스트 개체 틀 2">
            <a:extLst>
              <a:ext uri="{FF2B5EF4-FFF2-40B4-BE49-F238E27FC236}">
                <a16:creationId xmlns:a16="http://schemas.microsoft.com/office/drawing/2014/main" id="{83551917-ED21-D848-A332-0DA9C8E226F5}"/>
              </a:ext>
            </a:extLst>
          </p:cNvPr>
          <p:cNvSpPr>
            <a:spLocks noGrp="1"/>
          </p:cNvSpPr>
          <p:nvPr>
            <p:ph type="body" sz="quarter" idx="12" hasCustomPrompt="1"/>
          </p:nvPr>
        </p:nvSpPr>
        <p:spPr>
          <a:xfrm>
            <a:off x="7202322" y="9015537"/>
            <a:ext cx="4584204" cy="1833668"/>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41" name="직사각형 40">
            <a:extLst>
              <a:ext uri="{FF2B5EF4-FFF2-40B4-BE49-F238E27FC236}">
                <a16:creationId xmlns:a16="http://schemas.microsoft.com/office/drawing/2014/main" id="{DFC423FC-1474-5F41-AFA4-E2A4B3167BAE}"/>
              </a:ext>
            </a:extLst>
          </p:cNvPr>
          <p:cNvSpPr/>
          <p:nvPr userDrawn="1"/>
        </p:nvSpPr>
        <p:spPr>
          <a:xfrm>
            <a:off x="12530158" y="7793092"/>
            <a:ext cx="5042625" cy="33617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dirty="0"/>
          </a:p>
        </p:txBody>
      </p:sp>
      <p:sp>
        <p:nvSpPr>
          <p:cNvPr id="42" name="직사각형 41">
            <a:extLst>
              <a:ext uri="{FF2B5EF4-FFF2-40B4-BE49-F238E27FC236}">
                <a16:creationId xmlns:a16="http://schemas.microsoft.com/office/drawing/2014/main" id="{246B2BD9-12C1-D145-AB88-983B5573FECF}"/>
              </a:ext>
            </a:extLst>
          </p:cNvPr>
          <p:cNvSpPr/>
          <p:nvPr userDrawn="1"/>
        </p:nvSpPr>
        <p:spPr>
          <a:xfrm>
            <a:off x="18105160" y="7801713"/>
            <a:ext cx="5042625" cy="33617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a:p>
        </p:txBody>
      </p:sp>
      <p:sp>
        <p:nvSpPr>
          <p:cNvPr id="43" name="텍스트 개체 틀 2">
            <a:extLst>
              <a:ext uri="{FF2B5EF4-FFF2-40B4-BE49-F238E27FC236}">
                <a16:creationId xmlns:a16="http://schemas.microsoft.com/office/drawing/2014/main" id="{B6D7D350-016B-D24F-9D0D-90B60215E6DA}"/>
              </a:ext>
            </a:extLst>
          </p:cNvPr>
          <p:cNvSpPr>
            <a:spLocks noGrp="1"/>
          </p:cNvSpPr>
          <p:nvPr>
            <p:ph type="body" sz="quarter" idx="13" hasCustomPrompt="1"/>
          </p:nvPr>
        </p:nvSpPr>
        <p:spPr>
          <a:xfrm>
            <a:off x="12738953" y="9015537"/>
            <a:ext cx="4584204" cy="1833668"/>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44" name="텍스트 개체 틀 2">
            <a:extLst>
              <a:ext uri="{FF2B5EF4-FFF2-40B4-BE49-F238E27FC236}">
                <a16:creationId xmlns:a16="http://schemas.microsoft.com/office/drawing/2014/main" id="{D443FC2B-B6E9-9947-8274-89FE108B5D67}"/>
              </a:ext>
            </a:extLst>
          </p:cNvPr>
          <p:cNvSpPr>
            <a:spLocks noGrp="1"/>
          </p:cNvSpPr>
          <p:nvPr>
            <p:ph type="body" sz="quarter" idx="14" hasCustomPrompt="1"/>
          </p:nvPr>
        </p:nvSpPr>
        <p:spPr>
          <a:xfrm>
            <a:off x="18336980" y="9024157"/>
            <a:ext cx="4584204" cy="1833668"/>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2808" b="0" i="0">
                <a:solidFill>
                  <a:schemeClr val="bg1"/>
                </a:solidFill>
                <a:latin typeface="NanumSquareOTF" panose="020B0600000101010101" pitchFamily="34" charset="-127"/>
                <a:ea typeface="NanumSquareOTF"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p>
          <a:p>
            <a:pPr lvl="0"/>
            <a:r>
              <a:rPr kumimoji="1" lang="ko-KR" altLang="en-US" dirty="0"/>
              <a:t>텍스트를 입력하세요</a:t>
            </a:r>
            <a:r>
              <a:rPr kumimoji="1" lang="en-US" altLang="ko-KR" dirty="0"/>
              <a:t>.</a:t>
            </a:r>
          </a:p>
        </p:txBody>
      </p:sp>
      <p:sp>
        <p:nvSpPr>
          <p:cNvPr id="45" name="텍스트 개체 틀 2">
            <a:extLst>
              <a:ext uri="{FF2B5EF4-FFF2-40B4-BE49-F238E27FC236}">
                <a16:creationId xmlns:a16="http://schemas.microsoft.com/office/drawing/2014/main" id="{599B1421-33D6-264F-830A-7A3D7983C867}"/>
              </a:ext>
            </a:extLst>
          </p:cNvPr>
          <p:cNvSpPr>
            <a:spLocks noGrp="1"/>
          </p:cNvSpPr>
          <p:nvPr>
            <p:ph type="body" sz="quarter" idx="15" hasCustomPrompt="1"/>
          </p:nvPr>
        </p:nvSpPr>
        <p:spPr>
          <a:xfrm>
            <a:off x="1612036" y="8220741"/>
            <a:ext cx="4584204" cy="641990"/>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3610"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endParaRPr kumimoji="1" lang="en-US" altLang="ko-KR" dirty="0"/>
          </a:p>
        </p:txBody>
      </p:sp>
      <p:sp>
        <p:nvSpPr>
          <p:cNvPr id="46" name="텍스트 개체 틀 2">
            <a:extLst>
              <a:ext uri="{FF2B5EF4-FFF2-40B4-BE49-F238E27FC236}">
                <a16:creationId xmlns:a16="http://schemas.microsoft.com/office/drawing/2014/main" id="{A3837A2F-5077-934B-993A-B3B4236B9962}"/>
              </a:ext>
            </a:extLst>
          </p:cNvPr>
          <p:cNvSpPr>
            <a:spLocks noGrp="1"/>
          </p:cNvSpPr>
          <p:nvPr>
            <p:ph type="body" sz="quarter" idx="16" hasCustomPrompt="1"/>
          </p:nvPr>
        </p:nvSpPr>
        <p:spPr>
          <a:xfrm>
            <a:off x="7202322" y="8220741"/>
            <a:ext cx="4584204" cy="641990"/>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3610"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endParaRPr kumimoji="1" lang="en-US" altLang="ko-KR" dirty="0"/>
          </a:p>
        </p:txBody>
      </p:sp>
      <p:sp>
        <p:nvSpPr>
          <p:cNvPr id="47" name="텍스트 개체 틀 2">
            <a:extLst>
              <a:ext uri="{FF2B5EF4-FFF2-40B4-BE49-F238E27FC236}">
                <a16:creationId xmlns:a16="http://schemas.microsoft.com/office/drawing/2014/main" id="{CF941B4E-F5F2-8349-8772-31BD971A62BF}"/>
              </a:ext>
            </a:extLst>
          </p:cNvPr>
          <p:cNvSpPr>
            <a:spLocks noGrp="1"/>
          </p:cNvSpPr>
          <p:nvPr>
            <p:ph type="body" sz="quarter" idx="17" hasCustomPrompt="1"/>
          </p:nvPr>
        </p:nvSpPr>
        <p:spPr>
          <a:xfrm>
            <a:off x="12738953" y="8220741"/>
            <a:ext cx="4584204" cy="641990"/>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3610"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endParaRPr kumimoji="1" lang="en-US" altLang="ko-KR" dirty="0"/>
          </a:p>
        </p:txBody>
      </p:sp>
      <p:sp>
        <p:nvSpPr>
          <p:cNvPr id="48" name="텍스트 개체 틀 2">
            <a:extLst>
              <a:ext uri="{FF2B5EF4-FFF2-40B4-BE49-F238E27FC236}">
                <a16:creationId xmlns:a16="http://schemas.microsoft.com/office/drawing/2014/main" id="{FCBF0EA6-67EE-A148-9CA0-FF949EA241F9}"/>
              </a:ext>
            </a:extLst>
          </p:cNvPr>
          <p:cNvSpPr>
            <a:spLocks noGrp="1"/>
          </p:cNvSpPr>
          <p:nvPr>
            <p:ph type="body" sz="quarter" idx="18" hasCustomPrompt="1"/>
          </p:nvPr>
        </p:nvSpPr>
        <p:spPr>
          <a:xfrm>
            <a:off x="18336980" y="8229362"/>
            <a:ext cx="4584204" cy="641990"/>
          </a:xfrm>
          <a:prstGeom prst="rect">
            <a:avLst/>
          </a:prstGeom>
        </p:spPr>
        <p:txBody>
          <a:bodyPr lIns="36000"/>
          <a:lstStyle>
            <a:lvl1pPr marL="0" marR="0" indent="0" algn="ctr" defTabSz="2444149" rtl="0" eaLnBrk="1" fontAlgn="auto" latinLnBrk="0" hangingPunct="1">
              <a:lnSpc>
                <a:spcPct val="100000"/>
              </a:lnSpc>
              <a:spcBef>
                <a:spcPct val="20000"/>
              </a:spcBef>
              <a:spcAft>
                <a:spcPts val="0"/>
              </a:spcAft>
              <a:buClr>
                <a:schemeClr val="bg1">
                  <a:lumMod val="50000"/>
                </a:schemeClr>
              </a:buClr>
              <a:buSzTx/>
              <a:buFontTx/>
              <a:buNone/>
              <a:tabLst/>
              <a:defRPr sz="3610"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866290" indent="-360954">
              <a:buFont typeface="시스템 서체"/>
              <a:buChar char="-"/>
              <a:defRPr sz="3610">
                <a:solidFill>
                  <a:schemeClr val="accent5"/>
                </a:solidFill>
                <a:latin typeface="Arial" panose="020B0604020202020204" pitchFamily="34" charset="0"/>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endParaRPr kumimoji="1" lang="en-US" altLang="ko-KR" dirty="0"/>
          </a:p>
        </p:txBody>
      </p:sp>
      <p:sp>
        <p:nvSpPr>
          <p:cNvPr id="25" name="텍스트 개체 틀 14">
            <a:extLst>
              <a:ext uri="{FF2B5EF4-FFF2-40B4-BE49-F238E27FC236}">
                <a16:creationId xmlns:a16="http://schemas.microsoft.com/office/drawing/2014/main" id="{23DDDFFA-212C-1A4F-BC36-37539727BB10}"/>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6" name="Slide Number Placeholder 5">
            <a:extLst>
              <a:ext uri="{FF2B5EF4-FFF2-40B4-BE49-F238E27FC236}">
                <a16:creationId xmlns:a16="http://schemas.microsoft.com/office/drawing/2014/main" id="{D1E20929-6A34-5C42-9BA9-738EEFFC7131}"/>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27" name="그림 26">
            <a:extLst>
              <a:ext uri="{FF2B5EF4-FFF2-40B4-BE49-F238E27FC236}">
                <a16:creationId xmlns:a16="http://schemas.microsoft.com/office/drawing/2014/main" id="{F13B2489-24DA-7D45-88A0-8F4CA39C268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981992438"/>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25" name="직사각형 24">
            <a:extLst>
              <a:ext uri="{FF2B5EF4-FFF2-40B4-BE49-F238E27FC236}">
                <a16:creationId xmlns:a16="http://schemas.microsoft.com/office/drawing/2014/main" id="{1FC74A7D-CF69-4B48-AB77-61E34ED52C95}"/>
              </a:ext>
            </a:extLst>
          </p:cNvPr>
          <p:cNvSpPr/>
          <p:nvPr userDrawn="1"/>
        </p:nvSpPr>
        <p:spPr>
          <a:xfrm>
            <a:off x="17449717" y="7640285"/>
            <a:ext cx="5099628" cy="4278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3949" indent="0" algn="ctr">
              <a:tabLst/>
            </a:pPr>
            <a:endParaRPr kumimoji="1" lang="ko-Kore-KR" altLang="en-US" sz="3610" dirty="0"/>
          </a:p>
        </p:txBody>
      </p:sp>
      <p:sp>
        <p:nvSpPr>
          <p:cNvPr id="26" name="오각형[P] 25">
            <a:extLst>
              <a:ext uri="{FF2B5EF4-FFF2-40B4-BE49-F238E27FC236}">
                <a16:creationId xmlns:a16="http://schemas.microsoft.com/office/drawing/2014/main" id="{5DDA8ED8-6949-8248-9056-BA20841DAF19}"/>
              </a:ext>
            </a:extLst>
          </p:cNvPr>
          <p:cNvSpPr/>
          <p:nvPr userDrawn="1"/>
        </p:nvSpPr>
        <p:spPr>
          <a:xfrm>
            <a:off x="12071738" y="7640285"/>
            <a:ext cx="6178454" cy="4278560"/>
          </a:xfrm>
          <a:prstGeom prst="homePlate">
            <a:avLst>
              <a:gd name="adj" fmla="val 1712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9451" indent="0" algn="ctr">
              <a:tabLst/>
            </a:pPr>
            <a:endParaRPr kumimoji="1" lang="ko-Kore-KR" altLang="en-US" sz="3610" dirty="0"/>
          </a:p>
        </p:txBody>
      </p:sp>
      <p:sp>
        <p:nvSpPr>
          <p:cNvPr id="27" name="오각형[P] 26">
            <a:extLst>
              <a:ext uri="{FF2B5EF4-FFF2-40B4-BE49-F238E27FC236}">
                <a16:creationId xmlns:a16="http://schemas.microsoft.com/office/drawing/2014/main" id="{C2E1E629-5939-DB47-B482-E19E8572F558}"/>
              </a:ext>
            </a:extLst>
          </p:cNvPr>
          <p:cNvSpPr/>
          <p:nvPr userDrawn="1"/>
        </p:nvSpPr>
        <p:spPr>
          <a:xfrm>
            <a:off x="6723501" y="7640285"/>
            <a:ext cx="6178454" cy="4278560"/>
          </a:xfrm>
          <a:prstGeom prst="homePlate">
            <a:avLst>
              <a:gd name="adj" fmla="val 1712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9451" indent="0" algn="ctr">
              <a:tabLst/>
            </a:pPr>
            <a:endParaRPr kumimoji="1" lang="ko-Kore-KR" altLang="en-US" sz="3610" dirty="0"/>
          </a:p>
        </p:txBody>
      </p:sp>
      <p:sp>
        <p:nvSpPr>
          <p:cNvPr id="28" name="오각형[P] 27">
            <a:extLst>
              <a:ext uri="{FF2B5EF4-FFF2-40B4-BE49-F238E27FC236}">
                <a16:creationId xmlns:a16="http://schemas.microsoft.com/office/drawing/2014/main" id="{37267A5B-DC62-9A48-80CB-1C729CFDA5C7}"/>
              </a:ext>
            </a:extLst>
          </p:cNvPr>
          <p:cNvSpPr/>
          <p:nvPr userDrawn="1"/>
        </p:nvSpPr>
        <p:spPr>
          <a:xfrm>
            <a:off x="1345522" y="7640285"/>
            <a:ext cx="6178454" cy="4278560"/>
          </a:xfrm>
          <a:prstGeom prst="homePlate">
            <a:avLst>
              <a:gd name="adj" fmla="val 1712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3610" dirty="0"/>
          </a:p>
        </p:txBody>
      </p:sp>
      <p:sp>
        <p:nvSpPr>
          <p:cNvPr id="29" name="텍스트 개체 틀 19">
            <a:extLst>
              <a:ext uri="{FF2B5EF4-FFF2-40B4-BE49-F238E27FC236}">
                <a16:creationId xmlns:a16="http://schemas.microsoft.com/office/drawing/2014/main" id="{80B27FB9-C2C5-264E-B1CE-E13F9F251D87}"/>
              </a:ext>
            </a:extLst>
          </p:cNvPr>
          <p:cNvSpPr>
            <a:spLocks noGrp="1"/>
          </p:cNvSpPr>
          <p:nvPr>
            <p:ph type="body" sz="quarter" idx="18"/>
          </p:nvPr>
        </p:nvSpPr>
        <p:spPr>
          <a:xfrm>
            <a:off x="1375260" y="2903310"/>
            <a:ext cx="21174084" cy="4278560"/>
          </a:xfrm>
          <a:prstGeom prst="rect">
            <a:avLst/>
          </a:prstGeom>
        </p:spPr>
        <p:txBody>
          <a:bodyPr/>
          <a:lstStyle>
            <a:lvl1pPr marL="534813" indent="-534813">
              <a:tabLst/>
              <a:defRPr sz="4011" b="1" i="0">
                <a:solidFill>
                  <a:schemeClr val="accent2">
                    <a:lumMod val="75000"/>
                  </a:schemeClr>
                </a:solidFill>
                <a:latin typeface="NanumSquareOTF ExtraBold" panose="020B0600000101010101" pitchFamily="34" charset="-127"/>
                <a:ea typeface="NanumSquareOTF ExtraBold" panose="020B0600000101010101" pitchFamily="34" charset="-127"/>
              </a:defRPr>
            </a:lvl1pPr>
            <a:lvl2pPr marL="1158762" indent="-534813">
              <a:tabLst/>
              <a:defRPr sz="3610" b="0" i="0">
                <a:solidFill>
                  <a:schemeClr val="bg1">
                    <a:lumMod val="75000"/>
                  </a:schemeClr>
                </a:solidFill>
                <a:latin typeface="NanumSquareOTF" panose="020B0600000101010101" pitchFamily="34" charset="-127"/>
                <a:ea typeface="NanumSquareOTF" panose="020B0600000101010101" pitchFamily="34" charset="-127"/>
              </a:defRPr>
            </a:lvl2pPr>
          </a:lstStyle>
          <a:p>
            <a:pPr lvl="0"/>
            <a:r>
              <a:rPr kumimoji="1" lang="ko-KR" altLang="en-US" dirty="0"/>
              <a:t>마스터 텍스트 스타일을 편집하려면 클릭</a:t>
            </a:r>
          </a:p>
          <a:p>
            <a:pPr lvl="1"/>
            <a:r>
              <a:rPr kumimoji="1" lang="ko-KR" altLang="en-US" dirty="0"/>
              <a:t>두 번째 수준</a:t>
            </a:r>
          </a:p>
        </p:txBody>
      </p:sp>
      <p:sp>
        <p:nvSpPr>
          <p:cNvPr id="30" name="텍스트 개체 틀 14">
            <a:extLst>
              <a:ext uri="{FF2B5EF4-FFF2-40B4-BE49-F238E27FC236}">
                <a16:creationId xmlns:a16="http://schemas.microsoft.com/office/drawing/2014/main" id="{EDBC67EB-25EB-AD45-88D1-5121F42E88F5}"/>
              </a:ext>
            </a:extLst>
          </p:cNvPr>
          <p:cNvSpPr>
            <a:spLocks noGrp="1"/>
          </p:cNvSpPr>
          <p:nvPr>
            <p:ph type="body" sz="quarter" idx="20" hasCustomPrompt="1"/>
          </p:nvPr>
        </p:nvSpPr>
        <p:spPr>
          <a:xfrm>
            <a:off x="2139296" y="8404314"/>
            <a:ext cx="4125781" cy="2750503"/>
          </a:xfrm>
          <a:prstGeom prst="rect">
            <a:avLst/>
          </a:prstGeom>
        </p:spPr>
        <p:txBody>
          <a:bodyPr anchor="ctr"/>
          <a:lstStyle>
            <a:lvl1pPr marL="0" indent="0" algn="ctr">
              <a:lnSpc>
                <a:spcPct val="100000"/>
              </a:lnSpc>
              <a:buNone/>
              <a:defRPr sz="3610" b="1"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1" name="텍스트 개체 틀 14">
            <a:extLst>
              <a:ext uri="{FF2B5EF4-FFF2-40B4-BE49-F238E27FC236}">
                <a16:creationId xmlns:a16="http://schemas.microsoft.com/office/drawing/2014/main" id="{A3036D8D-3E70-054D-8C29-096B75450E16}"/>
              </a:ext>
            </a:extLst>
          </p:cNvPr>
          <p:cNvSpPr>
            <a:spLocks noGrp="1"/>
          </p:cNvSpPr>
          <p:nvPr>
            <p:ph type="body" sz="quarter" idx="22" hasCustomPrompt="1"/>
          </p:nvPr>
        </p:nvSpPr>
        <p:spPr>
          <a:xfrm>
            <a:off x="7911086" y="8404314"/>
            <a:ext cx="4125781" cy="2750503"/>
          </a:xfrm>
          <a:prstGeom prst="rect">
            <a:avLst/>
          </a:prstGeom>
        </p:spPr>
        <p:txBody>
          <a:bodyPr anchor="ctr"/>
          <a:lstStyle>
            <a:lvl1pPr marL="0" indent="0" algn="ctr">
              <a:lnSpc>
                <a:spcPct val="100000"/>
              </a:lnSpc>
              <a:buNone/>
              <a:defRPr sz="3610" b="1"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2" name="텍스트 개체 틀 14">
            <a:extLst>
              <a:ext uri="{FF2B5EF4-FFF2-40B4-BE49-F238E27FC236}">
                <a16:creationId xmlns:a16="http://schemas.microsoft.com/office/drawing/2014/main" id="{961CA60A-CC7C-8849-A136-587C673356F6}"/>
              </a:ext>
            </a:extLst>
          </p:cNvPr>
          <p:cNvSpPr>
            <a:spLocks noGrp="1"/>
          </p:cNvSpPr>
          <p:nvPr>
            <p:ph type="body" sz="quarter" idx="23" hasCustomPrompt="1"/>
          </p:nvPr>
        </p:nvSpPr>
        <p:spPr>
          <a:xfrm>
            <a:off x="13289065" y="8404314"/>
            <a:ext cx="4125781" cy="2750503"/>
          </a:xfrm>
          <a:prstGeom prst="rect">
            <a:avLst/>
          </a:prstGeom>
        </p:spPr>
        <p:txBody>
          <a:bodyPr anchor="ctr"/>
          <a:lstStyle>
            <a:lvl1pPr marL="0" indent="0" algn="ctr">
              <a:lnSpc>
                <a:spcPct val="100000"/>
              </a:lnSpc>
              <a:buNone/>
              <a:defRPr sz="3610" b="1"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3" name="텍스트 개체 틀 14">
            <a:extLst>
              <a:ext uri="{FF2B5EF4-FFF2-40B4-BE49-F238E27FC236}">
                <a16:creationId xmlns:a16="http://schemas.microsoft.com/office/drawing/2014/main" id="{ED4EF7A0-EAC6-3742-9A3E-4C724BAEEB25}"/>
              </a:ext>
            </a:extLst>
          </p:cNvPr>
          <p:cNvSpPr>
            <a:spLocks noGrp="1"/>
          </p:cNvSpPr>
          <p:nvPr>
            <p:ph type="body" sz="quarter" idx="24" hasCustomPrompt="1"/>
          </p:nvPr>
        </p:nvSpPr>
        <p:spPr>
          <a:xfrm>
            <a:off x="18359379" y="8404314"/>
            <a:ext cx="4125781" cy="2750503"/>
          </a:xfrm>
          <a:prstGeom prst="rect">
            <a:avLst/>
          </a:prstGeom>
        </p:spPr>
        <p:txBody>
          <a:bodyPr anchor="ctr"/>
          <a:lstStyle>
            <a:lvl1pPr marL="0" indent="0" algn="ctr">
              <a:lnSpc>
                <a:spcPct val="100000"/>
              </a:lnSpc>
              <a:buNone/>
              <a:defRPr sz="3610" b="1"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8" name="텍스트 개체 틀 14">
            <a:extLst>
              <a:ext uri="{FF2B5EF4-FFF2-40B4-BE49-F238E27FC236}">
                <a16:creationId xmlns:a16="http://schemas.microsoft.com/office/drawing/2014/main" id="{54FC66BC-C839-F44A-B53D-0E46B3389353}"/>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9" name="Slide Number Placeholder 5">
            <a:extLst>
              <a:ext uri="{FF2B5EF4-FFF2-40B4-BE49-F238E27FC236}">
                <a16:creationId xmlns:a16="http://schemas.microsoft.com/office/drawing/2014/main" id="{B24B95AC-0D68-F44D-B067-21D0DC4B9A2F}"/>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20" name="그림 19">
            <a:extLst>
              <a:ext uri="{FF2B5EF4-FFF2-40B4-BE49-F238E27FC236}">
                <a16:creationId xmlns:a16="http://schemas.microsoft.com/office/drawing/2014/main" id="{B290F884-4C72-6D40-ACFC-E5B7FA03D62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4247527737"/>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grpSp>
        <p:nvGrpSpPr>
          <p:cNvPr id="18" name="Group 31">
            <a:extLst>
              <a:ext uri="{FF2B5EF4-FFF2-40B4-BE49-F238E27FC236}">
                <a16:creationId xmlns:a16="http://schemas.microsoft.com/office/drawing/2014/main" id="{AA14F7C2-0821-4840-BEC7-0A164E24831D}"/>
              </a:ext>
            </a:extLst>
          </p:cNvPr>
          <p:cNvGrpSpPr/>
          <p:nvPr userDrawn="1"/>
        </p:nvGrpSpPr>
        <p:grpSpPr>
          <a:xfrm>
            <a:off x="1776860" y="4581035"/>
            <a:ext cx="6646010" cy="1482494"/>
            <a:chOff x="2116976" y="1572064"/>
            <a:chExt cx="3314159" cy="739279"/>
          </a:xfrm>
        </p:grpSpPr>
        <p:sp>
          <p:nvSpPr>
            <p:cNvPr id="19" name="Isosceles Triangle 29">
              <a:extLst>
                <a:ext uri="{FF2B5EF4-FFF2-40B4-BE49-F238E27FC236}">
                  <a16:creationId xmlns:a16="http://schemas.microsoft.com/office/drawing/2014/main" id="{D8B1494D-B5F6-A04E-8AFF-F5CACD143659}"/>
                </a:ext>
              </a:extLst>
            </p:cNvPr>
            <p:cNvSpPr/>
            <p:nvPr/>
          </p:nvSpPr>
          <p:spPr>
            <a:xfrm rot="12041857">
              <a:off x="2116976" y="1652937"/>
              <a:ext cx="493805" cy="658406"/>
            </a:xfrm>
            <a:prstGeom prst="triangle">
              <a:avLst/>
            </a:prstGeom>
            <a:solidFill>
              <a:srgbClr val="077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34">
                <a:solidFill>
                  <a:schemeClr val="bg1"/>
                </a:solidFill>
              </a:endParaRPr>
            </a:p>
          </p:txBody>
        </p:sp>
        <p:sp>
          <p:nvSpPr>
            <p:cNvPr id="20" name="Rectangle 30">
              <a:extLst>
                <a:ext uri="{FF2B5EF4-FFF2-40B4-BE49-F238E27FC236}">
                  <a16:creationId xmlns:a16="http://schemas.microsoft.com/office/drawing/2014/main" id="{004CE0D9-50A2-4342-9E63-11A757A853E8}"/>
                </a:ext>
              </a:extLst>
            </p:cNvPr>
            <p:cNvSpPr/>
            <p:nvPr/>
          </p:nvSpPr>
          <p:spPr>
            <a:xfrm>
              <a:off x="2250416" y="1572064"/>
              <a:ext cx="3180719" cy="533400"/>
            </a:xfrm>
            <a:prstGeom prst="rect">
              <a:avLst/>
            </a:prstGeom>
            <a:solidFill>
              <a:srgbClr val="0779B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3610" b="1" dirty="0">
                <a:solidFill>
                  <a:schemeClr val="bg1"/>
                </a:solidFill>
                <a:latin typeface="Arial" pitchFamily="34" charset="0"/>
                <a:cs typeface="Arial" pitchFamily="34" charset="0"/>
              </a:endParaRPr>
            </a:p>
          </p:txBody>
        </p:sp>
      </p:grpSp>
      <p:grpSp>
        <p:nvGrpSpPr>
          <p:cNvPr id="21" name="Group 35">
            <a:extLst>
              <a:ext uri="{FF2B5EF4-FFF2-40B4-BE49-F238E27FC236}">
                <a16:creationId xmlns:a16="http://schemas.microsoft.com/office/drawing/2014/main" id="{D85C7919-7FAA-9A40-8C06-E3DFDCE5897D}"/>
              </a:ext>
            </a:extLst>
          </p:cNvPr>
          <p:cNvGrpSpPr/>
          <p:nvPr userDrawn="1"/>
        </p:nvGrpSpPr>
        <p:grpSpPr>
          <a:xfrm>
            <a:off x="8580039" y="4586347"/>
            <a:ext cx="6672986" cy="1482494"/>
            <a:chOff x="2116976" y="1572064"/>
            <a:chExt cx="3327611" cy="739279"/>
          </a:xfrm>
          <a:solidFill>
            <a:schemeClr val="tx2">
              <a:lumMod val="75000"/>
            </a:schemeClr>
          </a:solidFill>
        </p:grpSpPr>
        <p:sp>
          <p:nvSpPr>
            <p:cNvPr id="22" name="Isosceles Triangle 36">
              <a:extLst>
                <a:ext uri="{FF2B5EF4-FFF2-40B4-BE49-F238E27FC236}">
                  <a16:creationId xmlns:a16="http://schemas.microsoft.com/office/drawing/2014/main" id="{186C2B5F-55D6-D441-997F-CCE59393E1B9}"/>
                </a:ext>
              </a:extLst>
            </p:cNvPr>
            <p:cNvSpPr/>
            <p:nvPr/>
          </p:nvSpPr>
          <p:spPr>
            <a:xfrm rot="12041857">
              <a:off x="2116976" y="1652937"/>
              <a:ext cx="493805" cy="6584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34">
                <a:solidFill>
                  <a:schemeClr val="bg1"/>
                </a:solidFill>
              </a:endParaRPr>
            </a:p>
          </p:txBody>
        </p:sp>
        <p:sp>
          <p:nvSpPr>
            <p:cNvPr id="23" name="Rectangle 37">
              <a:extLst>
                <a:ext uri="{FF2B5EF4-FFF2-40B4-BE49-F238E27FC236}">
                  <a16:creationId xmlns:a16="http://schemas.microsoft.com/office/drawing/2014/main" id="{5928E552-8C6E-024B-AB2E-B07671BD8E7B}"/>
                </a:ext>
              </a:extLst>
            </p:cNvPr>
            <p:cNvSpPr/>
            <p:nvPr/>
          </p:nvSpPr>
          <p:spPr>
            <a:xfrm>
              <a:off x="2250416" y="1572064"/>
              <a:ext cx="3194171"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altLang="ko-KR" sz="3610" b="1" dirty="0">
                <a:solidFill>
                  <a:schemeClr val="bg1"/>
                </a:solidFill>
                <a:latin typeface="Arial" pitchFamily="34" charset="0"/>
                <a:cs typeface="Arial" pitchFamily="34" charset="0"/>
              </a:endParaRPr>
            </a:p>
          </p:txBody>
        </p:sp>
      </p:grpSp>
      <p:grpSp>
        <p:nvGrpSpPr>
          <p:cNvPr id="24" name="Group 47">
            <a:extLst>
              <a:ext uri="{FF2B5EF4-FFF2-40B4-BE49-F238E27FC236}">
                <a16:creationId xmlns:a16="http://schemas.microsoft.com/office/drawing/2014/main" id="{00070C6C-661F-CD44-AEAD-D808F8650538}"/>
              </a:ext>
            </a:extLst>
          </p:cNvPr>
          <p:cNvGrpSpPr/>
          <p:nvPr userDrawn="1"/>
        </p:nvGrpSpPr>
        <p:grpSpPr>
          <a:xfrm>
            <a:off x="15544264" y="4584172"/>
            <a:ext cx="6657822" cy="1482494"/>
            <a:chOff x="2116976" y="1572064"/>
            <a:chExt cx="3320049" cy="739279"/>
          </a:xfrm>
        </p:grpSpPr>
        <p:sp>
          <p:nvSpPr>
            <p:cNvPr id="34" name="Isosceles Triangle 48">
              <a:extLst>
                <a:ext uri="{FF2B5EF4-FFF2-40B4-BE49-F238E27FC236}">
                  <a16:creationId xmlns:a16="http://schemas.microsoft.com/office/drawing/2014/main" id="{AC690DED-C301-984A-A122-A116F88283A5}"/>
                </a:ext>
              </a:extLst>
            </p:cNvPr>
            <p:cNvSpPr/>
            <p:nvPr/>
          </p:nvSpPr>
          <p:spPr>
            <a:xfrm rot="12041857">
              <a:off x="2116976" y="1652937"/>
              <a:ext cx="493805" cy="6584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34">
                <a:solidFill>
                  <a:schemeClr val="bg1"/>
                </a:solidFill>
              </a:endParaRPr>
            </a:p>
          </p:txBody>
        </p:sp>
        <p:sp>
          <p:nvSpPr>
            <p:cNvPr id="35" name="Rectangle 49">
              <a:extLst>
                <a:ext uri="{FF2B5EF4-FFF2-40B4-BE49-F238E27FC236}">
                  <a16:creationId xmlns:a16="http://schemas.microsoft.com/office/drawing/2014/main" id="{35EBC6F0-E472-FB40-AD97-53FC386D0B22}"/>
                </a:ext>
              </a:extLst>
            </p:cNvPr>
            <p:cNvSpPr/>
            <p:nvPr/>
          </p:nvSpPr>
          <p:spPr>
            <a:xfrm>
              <a:off x="2250416" y="1572064"/>
              <a:ext cx="3186609"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altLang="ko-KR" sz="3610" b="1" dirty="0">
                <a:solidFill>
                  <a:schemeClr val="bg1"/>
                </a:solidFill>
                <a:latin typeface="Arial" pitchFamily="34" charset="0"/>
                <a:cs typeface="Arial" pitchFamily="34" charset="0"/>
              </a:endParaRPr>
            </a:p>
          </p:txBody>
        </p:sp>
      </p:grpSp>
      <p:sp>
        <p:nvSpPr>
          <p:cNvPr id="36" name="텍스트 개체 틀 14">
            <a:extLst>
              <a:ext uri="{FF2B5EF4-FFF2-40B4-BE49-F238E27FC236}">
                <a16:creationId xmlns:a16="http://schemas.microsoft.com/office/drawing/2014/main" id="{290D0A95-EE64-CE44-A079-EFB466767CAB}"/>
              </a:ext>
            </a:extLst>
          </p:cNvPr>
          <p:cNvSpPr>
            <a:spLocks noGrp="1"/>
          </p:cNvSpPr>
          <p:nvPr>
            <p:ph type="body" sz="quarter" idx="20" hasCustomPrompt="1"/>
          </p:nvPr>
        </p:nvSpPr>
        <p:spPr>
          <a:xfrm>
            <a:off x="2394941" y="4581036"/>
            <a:ext cx="4889818" cy="1069640"/>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7" name="텍스트 개체 틀 14">
            <a:extLst>
              <a:ext uri="{FF2B5EF4-FFF2-40B4-BE49-F238E27FC236}">
                <a16:creationId xmlns:a16="http://schemas.microsoft.com/office/drawing/2014/main" id="{18962677-BD1D-DF43-8A64-2BF271EC8814}"/>
              </a:ext>
            </a:extLst>
          </p:cNvPr>
          <p:cNvSpPr>
            <a:spLocks noGrp="1"/>
          </p:cNvSpPr>
          <p:nvPr>
            <p:ph type="body" sz="quarter" idx="22" hasCustomPrompt="1"/>
          </p:nvPr>
        </p:nvSpPr>
        <p:spPr>
          <a:xfrm>
            <a:off x="9138871" y="4611302"/>
            <a:ext cx="4889818" cy="1069640"/>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8" name="텍스트 개체 틀 14">
            <a:extLst>
              <a:ext uri="{FF2B5EF4-FFF2-40B4-BE49-F238E27FC236}">
                <a16:creationId xmlns:a16="http://schemas.microsoft.com/office/drawing/2014/main" id="{332F6A47-AB1E-2349-B64E-897FBC80C556}"/>
              </a:ext>
            </a:extLst>
          </p:cNvPr>
          <p:cNvSpPr>
            <a:spLocks noGrp="1"/>
          </p:cNvSpPr>
          <p:nvPr>
            <p:ph type="body" sz="quarter" idx="23" hasCustomPrompt="1"/>
          </p:nvPr>
        </p:nvSpPr>
        <p:spPr>
          <a:xfrm>
            <a:off x="16184502" y="4588691"/>
            <a:ext cx="4889818" cy="1069640"/>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9" name="텍스트 개체 틀 2">
            <a:extLst>
              <a:ext uri="{FF2B5EF4-FFF2-40B4-BE49-F238E27FC236}">
                <a16:creationId xmlns:a16="http://schemas.microsoft.com/office/drawing/2014/main" id="{BD11B391-1734-A440-902E-BE1657A3058C}"/>
              </a:ext>
            </a:extLst>
          </p:cNvPr>
          <p:cNvSpPr>
            <a:spLocks noGrp="1"/>
          </p:cNvSpPr>
          <p:nvPr>
            <p:ph type="body" sz="quarter" idx="26"/>
          </p:nvPr>
        </p:nvSpPr>
        <p:spPr>
          <a:xfrm>
            <a:off x="8862796" y="6417839"/>
            <a:ext cx="6390230" cy="4803830"/>
          </a:xfrm>
          <a:prstGeom prst="rect">
            <a:avLst/>
          </a:prstGeom>
        </p:spPr>
        <p:txBody>
          <a:bodyPr/>
          <a:lstStyle>
            <a:lvl1pPr marL="537998" indent="-537998">
              <a:buClr>
                <a:schemeClr val="tx2">
                  <a:lumMod val="75000"/>
                </a:schemeClr>
              </a:buClr>
              <a:tabLst/>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endParaRPr kumimoji="1" lang="ko-Kore-KR" altLang="en-US" dirty="0"/>
          </a:p>
        </p:txBody>
      </p:sp>
      <p:sp>
        <p:nvSpPr>
          <p:cNvPr id="40" name="텍스트 개체 틀 2">
            <a:extLst>
              <a:ext uri="{FF2B5EF4-FFF2-40B4-BE49-F238E27FC236}">
                <a16:creationId xmlns:a16="http://schemas.microsoft.com/office/drawing/2014/main" id="{EEF1901A-B616-CF40-934C-B180BD07B69C}"/>
              </a:ext>
            </a:extLst>
          </p:cNvPr>
          <p:cNvSpPr>
            <a:spLocks noGrp="1"/>
          </p:cNvSpPr>
          <p:nvPr>
            <p:ph type="body" sz="quarter" idx="27"/>
          </p:nvPr>
        </p:nvSpPr>
        <p:spPr>
          <a:xfrm>
            <a:off x="15739101" y="6417839"/>
            <a:ext cx="6390230" cy="4803830"/>
          </a:xfrm>
          <a:prstGeom prst="rect">
            <a:avLst/>
          </a:prstGeom>
        </p:spPr>
        <p:txBody>
          <a:bodyPr/>
          <a:lstStyle>
            <a:lvl1pPr marL="537998" indent="-537998">
              <a:buClr>
                <a:schemeClr val="accent3">
                  <a:lumMod val="75000"/>
                </a:schemeClr>
              </a:buClr>
              <a:tabLst/>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endParaRPr kumimoji="1" lang="ko-Kore-KR" altLang="en-US" dirty="0"/>
          </a:p>
        </p:txBody>
      </p:sp>
      <p:sp>
        <p:nvSpPr>
          <p:cNvPr id="41" name="텍스트 개체 틀 2">
            <a:extLst>
              <a:ext uri="{FF2B5EF4-FFF2-40B4-BE49-F238E27FC236}">
                <a16:creationId xmlns:a16="http://schemas.microsoft.com/office/drawing/2014/main" id="{70070E6A-13FC-C04A-8E0C-6C3AC405C470}"/>
              </a:ext>
            </a:extLst>
          </p:cNvPr>
          <p:cNvSpPr>
            <a:spLocks noGrp="1"/>
          </p:cNvSpPr>
          <p:nvPr>
            <p:ph type="body" sz="quarter" idx="28"/>
          </p:nvPr>
        </p:nvSpPr>
        <p:spPr>
          <a:xfrm>
            <a:off x="2032641" y="6417839"/>
            <a:ext cx="6390230" cy="4803830"/>
          </a:xfrm>
          <a:prstGeom prst="rect">
            <a:avLst/>
          </a:prstGeom>
        </p:spPr>
        <p:txBody>
          <a:bodyPr/>
          <a:lstStyle>
            <a:lvl1pPr marL="537998" indent="-537998">
              <a:buClr>
                <a:schemeClr val="accent2">
                  <a:lumMod val="75000"/>
                </a:schemeClr>
              </a:buClr>
              <a:tabLst/>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endParaRPr kumimoji="1" lang="ko-Kore-KR" altLang="en-US" dirty="0"/>
          </a:p>
        </p:txBody>
      </p:sp>
      <p:sp>
        <p:nvSpPr>
          <p:cNvPr id="25" name="텍스트 개체 틀 14">
            <a:extLst>
              <a:ext uri="{FF2B5EF4-FFF2-40B4-BE49-F238E27FC236}">
                <a16:creationId xmlns:a16="http://schemas.microsoft.com/office/drawing/2014/main" id="{AC599D97-B017-1F4D-8F4E-2593F09BD24F}"/>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6" name="Slide Number Placeholder 5">
            <a:extLst>
              <a:ext uri="{FF2B5EF4-FFF2-40B4-BE49-F238E27FC236}">
                <a16:creationId xmlns:a16="http://schemas.microsoft.com/office/drawing/2014/main" id="{5D75F825-FC29-9F48-B81D-8B7F54C47A2D}"/>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27" name="그림 26">
            <a:extLst>
              <a:ext uri="{FF2B5EF4-FFF2-40B4-BE49-F238E27FC236}">
                <a16:creationId xmlns:a16="http://schemas.microsoft.com/office/drawing/2014/main" id="{3A95A962-AE3D-7240-9F1D-A734B8B40A3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3663136834"/>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32" name="타원 31">
            <a:extLst>
              <a:ext uri="{FF2B5EF4-FFF2-40B4-BE49-F238E27FC236}">
                <a16:creationId xmlns:a16="http://schemas.microsoft.com/office/drawing/2014/main" id="{1BF6512E-531C-B54E-AF70-8E5D45CD9F6F}"/>
              </a:ext>
            </a:extLst>
          </p:cNvPr>
          <p:cNvSpPr/>
          <p:nvPr userDrawn="1"/>
        </p:nvSpPr>
        <p:spPr>
          <a:xfrm>
            <a:off x="14367897" y="3972950"/>
            <a:ext cx="8094704" cy="8094645"/>
          </a:xfrm>
          <a:prstGeom prst="ellipse">
            <a:avLst/>
          </a:prstGeom>
          <a:noFill/>
          <a:ln w="38100">
            <a:solidFill>
              <a:srgbClr val="61A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634"/>
          </a:p>
        </p:txBody>
      </p:sp>
      <p:sp>
        <p:nvSpPr>
          <p:cNvPr id="33" name="텍스트 개체 틀 19">
            <a:extLst>
              <a:ext uri="{FF2B5EF4-FFF2-40B4-BE49-F238E27FC236}">
                <a16:creationId xmlns:a16="http://schemas.microsoft.com/office/drawing/2014/main" id="{BA3FFB6A-A607-CD48-9C6C-3A524BDD16D4}"/>
              </a:ext>
            </a:extLst>
          </p:cNvPr>
          <p:cNvSpPr>
            <a:spLocks noGrp="1"/>
          </p:cNvSpPr>
          <p:nvPr>
            <p:ph type="body" sz="quarter" idx="18"/>
          </p:nvPr>
        </p:nvSpPr>
        <p:spPr>
          <a:xfrm>
            <a:off x="1375261" y="2903309"/>
            <a:ext cx="11002090" cy="9779567"/>
          </a:xfrm>
          <a:prstGeom prst="rect">
            <a:avLst/>
          </a:prstGeom>
        </p:spPr>
        <p:txBody>
          <a:bodyPr/>
          <a:lstStyle>
            <a:lvl1pPr marL="534813" indent="-534813">
              <a:tabLst/>
              <a:defRPr sz="4011" b="1" i="0">
                <a:solidFill>
                  <a:schemeClr val="accent2">
                    <a:lumMod val="75000"/>
                  </a:schemeClr>
                </a:solidFill>
                <a:latin typeface="NanumSquareOTF" panose="020B0600000101010101" pitchFamily="34" charset="-127"/>
                <a:ea typeface="NanumSquareOTF" panose="020B0600000101010101" pitchFamily="34" charset="-127"/>
              </a:defRPr>
            </a:lvl1pPr>
            <a:lvl2pPr marL="1158762" indent="-534813">
              <a:tabLst/>
              <a:defRPr sz="3610" b="0" i="0">
                <a:solidFill>
                  <a:schemeClr val="bg1">
                    <a:lumMod val="75000"/>
                  </a:schemeClr>
                </a:solidFill>
                <a:latin typeface="NanumSquareOTF" panose="020B0600000101010101" pitchFamily="34" charset="-127"/>
                <a:ea typeface="NanumSquareOTF" panose="020B0600000101010101" pitchFamily="34" charset="-127"/>
              </a:defRPr>
            </a:lvl2pPr>
          </a:lstStyle>
          <a:p>
            <a:pPr lvl="0"/>
            <a:r>
              <a:rPr kumimoji="1" lang="ko-KR" altLang="en-US" dirty="0"/>
              <a:t>마스터 텍스트 스타일을 편집하려면 클릭</a:t>
            </a:r>
          </a:p>
          <a:p>
            <a:pPr lvl="1"/>
            <a:r>
              <a:rPr kumimoji="1" lang="ko-KR" altLang="en-US" dirty="0"/>
              <a:t>두 번째 수준</a:t>
            </a:r>
          </a:p>
        </p:txBody>
      </p:sp>
      <p:sp>
        <p:nvSpPr>
          <p:cNvPr id="42" name="타원 41">
            <a:extLst>
              <a:ext uri="{FF2B5EF4-FFF2-40B4-BE49-F238E27FC236}">
                <a16:creationId xmlns:a16="http://schemas.microsoft.com/office/drawing/2014/main" id="{17BA5AA7-4F62-DF47-AEB3-EC1A0E0D5472}"/>
              </a:ext>
            </a:extLst>
          </p:cNvPr>
          <p:cNvSpPr/>
          <p:nvPr userDrawn="1"/>
        </p:nvSpPr>
        <p:spPr>
          <a:xfrm>
            <a:off x="17104894" y="2597697"/>
            <a:ext cx="2903330" cy="2903308"/>
          </a:xfrm>
          <a:prstGeom prst="ellipse">
            <a:avLst/>
          </a:prstGeom>
          <a:solidFill>
            <a:schemeClr val="tx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kumimoji="1" lang="ko-Kore-KR" altLang="en-US" sz="2808" dirty="0"/>
          </a:p>
        </p:txBody>
      </p:sp>
      <p:sp>
        <p:nvSpPr>
          <p:cNvPr id="43" name="타원 42">
            <a:extLst>
              <a:ext uri="{FF2B5EF4-FFF2-40B4-BE49-F238E27FC236}">
                <a16:creationId xmlns:a16="http://schemas.microsoft.com/office/drawing/2014/main" id="{7AB1BE53-E637-FC4E-BE2F-E81DCD03FF9F}"/>
              </a:ext>
            </a:extLst>
          </p:cNvPr>
          <p:cNvSpPr/>
          <p:nvPr userDrawn="1"/>
        </p:nvSpPr>
        <p:spPr>
          <a:xfrm>
            <a:off x="13567350" y="8557119"/>
            <a:ext cx="2903330" cy="2903308"/>
          </a:xfrm>
          <a:prstGeom prst="ellipse">
            <a:avLst/>
          </a:prstGeom>
          <a:solidFill>
            <a:schemeClr val="tx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216577" bIns="360961" rtlCol="0" anchor="b" anchorCtr="0"/>
          <a:lstStyle/>
          <a:p>
            <a:pPr marL="0" marR="0" lvl="0" indent="0" algn="ctr" defTabSz="2444434" rtl="0" eaLnBrk="1" fontAlgn="auto" latinLnBrk="0" hangingPunct="1">
              <a:lnSpc>
                <a:spcPct val="100000"/>
              </a:lnSpc>
              <a:spcBef>
                <a:spcPts val="0"/>
              </a:spcBef>
              <a:spcAft>
                <a:spcPts val="0"/>
              </a:spcAft>
              <a:buClrTx/>
              <a:buSzTx/>
              <a:buFontTx/>
              <a:buNone/>
              <a:tabLst/>
              <a:defRPr/>
            </a:pPr>
            <a:endParaRPr kumimoji="1" lang="ko-Kore-KR" altLang="en-US" sz="2808" dirty="0"/>
          </a:p>
        </p:txBody>
      </p:sp>
      <p:sp>
        <p:nvSpPr>
          <p:cNvPr id="44" name="타원 43">
            <a:extLst>
              <a:ext uri="{FF2B5EF4-FFF2-40B4-BE49-F238E27FC236}">
                <a16:creationId xmlns:a16="http://schemas.microsoft.com/office/drawing/2014/main" id="{61A4FEE3-AF41-AA4D-BD01-AA8F38DB9ED2}"/>
              </a:ext>
            </a:extLst>
          </p:cNvPr>
          <p:cNvSpPr/>
          <p:nvPr userDrawn="1"/>
        </p:nvSpPr>
        <p:spPr>
          <a:xfrm>
            <a:off x="20642440" y="8557119"/>
            <a:ext cx="2903330" cy="2903308"/>
          </a:xfrm>
          <a:prstGeom prst="ellipse">
            <a:avLst/>
          </a:prstGeom>
          <a:solidFill>
            <a:schemeClr val="tx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16577" tIns="0" rIns="0" bIns="360961" rtlCol="0" anchor="b" anchorCtr="0"/>
          <a:lstStyle/>
          <a:p>
            <a:pPr algn="ctr"/>
            <a:endParaRPr kumimoji="1" lang="ko-Kore-KR" altLang="en-US" sz="2808" dirty="0"/>
          </a:p>
        </p:txBody>
      </p:sp>
      <p:sp>
        <p:nvSpPr>
          <p:cNvPr id="45" name="타원 44">
            <a:extLst>
              <a:ext uri="{FF2B5EF4-FFF2-40B4-BE49-F238E27FC236}">
                <a16:creationId xmlns:a16="http://schemas.microsoft.com/office/drawing/2014/main" id="{FEBCB44C-C020-5C44-AD0C-E491A8BF9B6F}"/>
              </a:ext>
            </a:extLst>
          </p:cNvPr>
          <p:cNvSpPr/>
          <p:nvPr userDrawn="1"/>
        </p:nvSpPr>
        <p:spPr>
          <a:xfrm>
            <a:off x="15433488" y="5042587"/>
            <a:ext cx="6112270" cy="59594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4813" b="1" dirty="0"/>
          </a:p>
        </p:txBody>
      </p:sp>
      <p:sp>
        <p:nvSpPr>
          <p:cNvPr id="46" name="텍스트 개체 틀 14">
            <a:extLst>
              <a:ext uri="{FF2B5EF4-FFF2-40B4-BE49-F238E27FC236}">
                <a16:creationId xmlns:a16="http://schemas.microsoft.com/office/drawing/2014/main" id="{7E9B312C-AEC8-2B42-9B7C-076C22E19820}"/>
              </a:ext>
            </a:extLst>
          </p:cNvPr>
          <p:cNvSpPr>
            <a:spLocks noGrp="1"/>
          </p:cNvSpPr>
          <p:nvPr>
            <p:ph type="body" sz="quarter" idx="22" hasCustomPrompt="1"/>
          </p:nvPr>
        </p:nvSpPr>
        <p:spPr>
          <a:xfrm>
            <a:off x="17408141" y="3048762"/>
            <a:ext cx="2296837" cy="1848371"/>
          </a:xfrm>
          <a:prstGeom prst="rect">
            <a:avLst/>
          </a:prstGeom>
        </p:spPr>
        <p:txBody>
          <a:bodyPr anchor="ctr"/>
          <a:lstStyle>
            <a:lvl1pPr marL="0" indent="0" algn="ctr">
              <a:buNone/>
              <a:defRPr sz="2808" b="0" i="0">
                <a:solidFill>
                  <a:schemeClr val="bg1">
                    <a:lumMod val="9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47" name="텍스트 개체 틀 14">
            <a:extLst>
              <a:ext uri="{FF2B5EF4-FFF2-40B4-BE49-F238E27FC236}">
                <a16:creationId xmlns:a16="http://schemas.microsoft.com/office/drawing/2014/main" id="{21E0C0D2-BB4C-E843-B70C-90358C9C3A9B}"/>
              </a:ext>
            </a:extLst>
          </p:cNvPr>
          <p:cNvSpPr>
            <a:spLocks noGrp="1"/>
          </p:cNvSpPr>
          <p:nvPr>
            <p:ph type="body" sz="quarter" idx="23" hasCustomPrompt="1"/>
          </p:nvPr>
        </p:nvSpPr>
        <p:spPr>
          <a:xfrm>
            <a:off x="13752274" y="9321149"/>
            <a:ext cx="2296837" cy="1848371"/>
          </a:xfrm>
          <a:prstGeom prst="rect">
            <a:avLst/>
          </a:prstGeom>
        </p:spPr>
        <p:txBody>
          <a:bodyPr anchor="ctr"/>
          <a:lstStyle>
            <a:lvl1pPr marL="0" indent="0" algn="ctr">
              <a:buNone/>
              <a:defRPr sz="2808" b="0" i="0">
                <a:solidFill>
                  <a:schemeClr val="bg1">
                    <a:lumMod val="9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48" name="텍스트 개체 틀 14">
            <a:extLst>
              <a:ext uri="{FF2B5EF4-FFF2-40B4-BE49-F238E27FC236}">
                <a16:creationId xmlns:a16="http://schemas.microsoft.com/office/drawing/2014/main" id="{7EF2148F-E937-5041-B6FC-7306CE608743}"/>
              </a:ext>
            </a:extLst>
          </p:cNvPr>
          <p:cNvSpPr>
            <a:spLocks noGrp="1"/>
          </p:cNvSpPr>
          <p:nvPr>
            <p:ph type="body" sz="quarter" idx="24" hasCustomPrompt="1"/>
          </p:nvPr>
        </p:nvSpPr>
        <p:spPr>
          <a:xfrm>
            <a:off x="15957243" y="6440936"/>
            <a:ext cx="5064755" cy="3158668"/>
          </a:xfrm>
          <a:prstGeom prst="rect">
            <a:avLst/>
          </a:prstGeom>
        </p:spPr>
        <p:txBody>
          <a:bodyPr anchor="ctr"/>
          <a:lstStyle>
            <a:lvl1pPr marL="0" indent="0" algn="ctr">
              <a:buNone/>
              <a:defRPr sz="4813"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en-US" altLang="ko-KR" dirty="0"/>
          </a:p>
        </p:txBody>
      </p:sp>
      <p:sp>
        <p:nvSpPr>
          <p:cNvPr id="49" name="텍스트 개체 틀 14">
            <a:extLst>
              <a:ext uri="{FF2B5EF4-FFF2-40B4-BE49-F238E27FC236}">
                <a16:creationId xmlns:a16="http://schemas.microsoft.com/office/drawing/2014/main" id="{78E66B68-EF58-1645-8226-08D80CBA411B}"/>
              </a:ext>
            </a:extLst>
          </p:cNvPr>
          <p:cNvSpPr>
            <a:spLocks noGrp="1"/>
          </p:cNvSpPr>
          <p:nvPr>
            <p:ph type="body" sz="quarter" idx="25" hasCustomPrompt="1"/>
          </p:nvPr>
        </p:nvSpPr>
        <p:spPr>
          <a:xfrm>
            <a:off x="21102799" y="9321149"/>
            <a:ext cx="2296837" cy="1848371"/>
          </a:xfrm>
          <a:prstGeom prst="rect">
            <a:avLst/>
          </a:prstGeom>
        </p:spPr>
        <p:txBody>
          <a:bodyPr anchor="ctr"/>
          <a:lstStyle>
            <a:lvl1pPr marL="0" indent="0" algn="ctr">
              <a:buNone/>
              <a:defRPr sz="2808" b="0" i="0">
                <a:solidFill>
                  <a:schemeClr val="bg1">
                    <a:lumMod val="9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en-US" altLang="ko-KR" dirty="0"/>
          </a:p>
        </p:txBody>
      </p:sp>
      <p:sp>
        <p:nvSpPr>
          <p:cNvPr id="19" name="텍스트 개체 틀 14">
            <a:extLst>
              <a:ext uri="{FF2B5EF4-FFF2-40B4-BE49-F238E27FC236}">
                <a16:creationId xmlns:a16="http://schemas.microsoft.com/office/drawing/2014/main" id="{7D6F91D2-9364-754E-857B-06413F0EC75A}"/>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0" name="Slide Number Placeholder 5">
            <a:extLst>
              <a:ext uri="{FF2B5EF4-FFF2-40B4-BE49-F238E27FC236}">
                <a16:creationId xmlns:a16="http://schemas.microsoft.com/office/drawing/2014/main" id="{9D5A6F93-460E-6E48-89B1-DFAD7B95D440}"/>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21" name="그림 20">
            <a:extLst>
              <a:ext uri="{FF2B5EF4-FFF2-40B4-BE49-F238E27FC236}">
                <a16:creationId xmlns:a16="http://schemas.microsoft.com/office/drawing/2014/main" id="{2C2E9D14-E8B4-8444-9FCE-785000F239B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038226662"/>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grpSp>
        <p:nvGrpSpPr>
          <p:cNvPr id="19" name="그룹 18">
            <a:extLst>
              <a:ext uri="{FF2B5EF4-FFF2-40B4-BE49-F238E27FC236}">
                <a16:creationId xmlns:a16="http://schemas.microsoft.com/office/drawing/2014/main" id="{CAD85FDD-AC3D-9245-AEEA-4330AD7A1A04}"/>
              </a:ext>
            </a:extLst>
          </p:cNvPr>
          <p:cNvGrpSpPr/>
          <p:nvPr userDrawn="1"/>
        </p:nvGrpSpPr>
        <p:grpSpPr>
          <a:xfrm>
            <a:off x="8520465" y="4125755"/>
            <a:ext cx="7410983" cy="7913520"/>
            <a:chOff x="3924373" y="1969534"/>
            <a:chExt cx="4210270" cy="4495799"/>
          </a:xfrm>
        </p:grpSpPr>
        <p:sp>
          <p:nvSpPr>
            <p:cNvPr id="20" name="Freeform 6">
              <a:extLst>
                <a:ext uri="{FF2B5EF4-FFF2-40B4-BE49-F238E27FC236}">
                  <a16:creationId xmlns:a16="http://schemas.microsoft.com/office/drawing/2014/main" id="{552E9DFF-F797-A247-A4F1-F3801F0D3241}"/>
                </a:ext>
              </a:extLst>
            </p:cNvPr>
            <p:cNvSpPr>
              <a:spLocks/>
            </p:cNvSpPr>
            <p:nvPr/>
          </p:nvSpPr>
          <p:spPr bwMode="auto">
            <a:xfrm>
              <a:off x="3924373" y="2228792"/>
              <a:ext cx="2090376" cy="2646531"/>
            </a:xfrm>
            <a:custGeom>
              <a:avLst/>
              <a:gdLst/>
              <a:ahLst/>
              <a:cxnLst>
                <a:cxn ang="0">
                  <a:pos x="871" y="3"/>
                </a:cxn>
                <a:cxn ang="0">
                  <a:pos x="987" y="20"/>
                </a:cxn>
                <a:cxn ang="0">
                  <a:pos x="1097" y="51"/>
                </a:cxn>
                <a:cxn ang="0">
                  <a:pos x="1199" y="99"/>
                </a:cxn>
                <a:cxn ang="0">
                  <a:pos x="1108" y="162"/>
                </a:cxn>
                <a:cxn ang="0">
                  <a:pos x="1027" y="236"/>
                </a:cxn>
                <a:cxn ang="0">
                  <a:pos x="956" y="320"/>
                </a:cxn>
                <a:cxn ang="0">
                  <a:pos x="897" y="414"/>
                </a:cxn>
                <a:cxn ang="0">
                  <a:pos x="851" y="516"/>
                </a:cxn>
                <a:cxn ang="0">
                  <a:pos x="819" y="624"/>
                </a:cxn>
                <a:cxn ang="0">
                  <a:pos x="803" y="738"/>
                </a:cxn>
                <a:cxn ang="0">
                  <a:pos x="802" y="838"/>
                </a:cxn>
                <a:cxn ang="0">
                  <a:pos x="810" y="918"/>
                </a:cxn>
                <a:cxn ang="0">
                  <a:pos x="716" y="982"/>
                </a:cxn>
                <a:cxn ang="0">
                  <a:pos x="632" y="1058"/>
                </a:cxn>
                <a:cxn ang="0">
                  <a:pos x="559" y="1145"/>
                </a:cxn>
                <a:cxn ang="0">
                  <a:pos x="499" y="1242"/>
                </a:cxn>
                <a:cxn ang="0">
                  <a:pos x="453" y="1347"/>
                </a:cxn>
                <a:cxn ang="0">
                  <a:pos x="422" y="1459"/>
                </a:cxn>
                <a:cxn ang="0">
                  <a:pos x="364" y="1488"/>
                </a:cxn>
                <a:cxn ang="0">
                  <a:pos x="275" y="1420"/>
                </a:cxn>
                <a:cxn ang="0">
                  <a:pos x="196" y="1340"/>
                </a:cxn>
                <a:cxn ang="0">
                  <a:pos x="129" y="1250"/>
                </a:cxn>
                <a:cxn ang="0">
                  <a:pos x="74" y="1150"/>
                </a:cxn>
                <a:cxn ang="0">
                  <a:pos x="34" y="1044"/>
                </a:cxn>
                <a:cxn ang="0">
                  <a:pos x="9" y="930"/>
                </a:cxn>
                <a:cxn ang="0">
                  <a:pos x="0" y="811"/>
                </a:cxn>
                <a:cxn ang="0">
                  <a:pos x="9" y="691"/>
                </a:cxn>
                <a:cxn ang="0">
                  <a:pos x="34" y="577"/>
                </a:cxn>
                <a:cxn ang="0">
                  <a:pos x="76" y="470"/>
                </a:cxn>
                <a:cxn ang="0">
                  <a:pos x="130" y="370"/>
                </a:cxn>
                <a:cxn ang="0">
                  <a:pos x="199" y="280"/>
                </a:cxn>
                <a:cxn ang="0">
                  <a:pos x="279" y="200"/>
                </a:cxn>
                <a:cxn ang="0">
                  <a:pos x="370" y="131"/>
                </a:cxn>
                <a:cxn ang="0">
                  <a:pos x="469" y="76"/>
                </a:cxn>
                <a:cxn ang="0">
                  <a:pos x="577" y="34"/>
                </a:cxn>
                <a:cxn ang="0">
                  <a:pos x="691" y="9"/>
                </a:cxn>
                <a:cxn ang="0">
                  <a:pos x="811" y="0"/>
                </a:cxn>
              </a:cxnLst>
              <a:rect l="0" t="0" r="r" b="b"/>
              <a:pathLst>
                <a:path w="1199" h="1518">
                  <a:moveTo>
                    <a:pt x="811" y="0"/>
                  </a:moveTo>
                  <a:lnTo>
                    <a:pt x="871" y="3"/>
                  </a:lnTo>
                  <a:lnTo>
                    <a:pt x="930" y="8"/>
                  </a:lnTo>
                  <a:lnTo>
                    <a:pt x="987" y="20"/>
                  </a:lnTo>
                  <a:lnTo>
                    <a:pt x="1042" y="34"/>
                  </a:lnTo>
                  <a:lnTo>
                    <a:pt x="1097" y="51"/>
                  </a:lnTo>
                  <a:lnTo>
                    <a:pt x="1149" y="74"/>
                  </a:lnTo>
                  <a:lnTo>
                    <a:pt x="1199" y="99"/>
                  </a:lnTo>
                  <a:lnTo>
                    <a:pt x="1153" y="128"/>
                  </a:lnTo>
                  <a:lnTo>
                    <a:pt x="1108" y="162"/>
                  </a:lnTo>
                  <a:lnTo>
                    <a:pt x="1066" y="197"/>
                  </a:lnTo>
                  <a:lnTo>
                    <a:pt x="1027" y="236"/>
                  </a:lnTo>
                  <a:lnTo>
                    <a:pt x="990" y="277"/>
                  </a:lnTo>
                  <a:lnTo>
                    <a:pt x="956" y="320"/>
                  </a:lnTo>
                  <a:lnTo>
                    <a:pt x="925" y="366"/>
                  </a:lnTo>
                  <a:lnTo>
                    <a:pt x="897" y="414"/>
                  </a:lnTo>
                  <a:lnTo>
                    <a:pt x="873" y="464"/>
                  </a:lnTo>
                  <a:lnTo>
                    <a:pt x="851" y="516"/>
                  </a:lnTo>
                  <a:lnTo>
                    <a:pt x="833" y="569"/>
                  </a:lnTo>
                  <a:lnTo>
                    <a:pt x="819" y="624"/>
                  </a:lnTo>
                  <a:lnTo>
                    <a:pt x="809" y="681"/>
                  </a:lnTo>
                  <a:lnTo>
                    <a:pt x="803" y="738"/>
                  </a:lnTo>
                  <a:lnTo>
                    <a:pt x="801" y="797"/>
                  </a:lnTo>
                  <a:lnTo>
                    <a:pt x="802" y="838"/>
                  </a:lnTo>
                  <a:lnTo>
                    <a:pt x="805" y="878"/>
                  </a:lnTo>
                  <a:lnTo>
                    <a:pt x="810" y="918"/>
                  </a:lnTo>
                  <a:lnTo>
                    <a:pt x="762" y="948"/>
                  </a:lnTo>
                  <a:lnTo>
                    <a:pt x="716" y="982"/>
                  </a:lnTo>
                  <a:lnTo>
                    <a:pt x="672" y="1019"/>
                  </a:lnTo>
                  <a:lnTo>
                    <a:pt x="632" y="1058"/>
                  </a:lnTo>
                  <a:lnTo>
                    <a:pt x="594" y="1100"/>
                  </a:lnTo>
                  <a:lnTo>
                    <a:pt x="559" y="1145"/>
                  </a:lnTo>
                  <a:lnTo>
                    <a:pt x="528" y="1193"/>
                  </a:lnTo>
                  <a:lnTo>
                    <a:pt x="499" y="1242"/>
                  </a:lnTo>
                  <a:lnTo>
                    <a:pt x="474" y="1293"/>
                  </a:lnTo>
                  <a:lnTo>
                    <a:pt x="453" y="1347"/>
                  </a:lnTo>
                  <a:lnTo>
                    <a:pt x="435" y="1402"/>
                  </a:lnTo>
                  <a:lnTo>
                    <a:pt x="422" y="1459"/>
                  </a:lnTo>
                  <a:lnTo>
                    <a:pt x="412" y="1518"/>
                  </a:lnTo>
                  <a:lnTo>
                    <a:pt x="364" y="1488"/>
                  </a:lnTo>
                  <a:lnTo>
                    <a:pt x="318" y="1456"/>
                  </a:lnTo>
                  <a:lnTo>
                    <a:pt x="275" y="1420"/>
                  </a:lnTo>
                  <a:lnTo>
                    <a:pt x="234" y="1381"/>
                  </a:lnTo>
                  <a:lnTo>
                    <a:pt x="196" y="1340"/>
                  </a:lnTo>
                  <a:lnTo>
                    <a:pt x="161" y="1296"/>
                  </a:lnTo>
                  <a:lnTo>
                    <a:pt x="129" y="1250"/>
                  </a:lnTo>
                  <a:lnTo>
                    <a:pt x="100" y="1202"/>
                  </a:lnTo>
                  <a:lnTo>
                    <a:pt x="74" y="1150"/>
                  </a:lnTo>
                  <a:lnTo>
                    <a:pt x="52" y="1098"/>
                  </a:lnTo>
                  <a:lnTo>
                    <a:pt x="34" y="1044"/>
                  </a:lnTo>
                  <a:lnTo>
                    <a:pt x="19" y="988"/>
                  </a:lnTo>
                  <a:lnTo>
                    <a:pt x="9" y="930"/>
                  </a:lnTo>
                  <a:lnTo>
                    <a:pt x="2" y="871"/>
                  </a:lnTo>
                  <a:lnTo>
                    <a:pt x="0" y="811"/>
                  </a:lnTo>
                  <a:lnTo>
                    <a:pt x="2" y="751"/>
                  </a:lnTo>
                  <a:lnTo>
                    <a:pt x="9" y="691"/>
                  </a:lnTo>
                  <a:lnTo>
                    <a:pt x="19" y="634"/>
                  </a:lnTo>
                  <a:lnTo>
                    <a:pt x="34" y="577"/>
                  </a:lnTo>
                  <a:lnTo>
                    <a:pt x="53" y="522"/>
                  </a:lnTo>
                  <a:lnTo>
                    <a:pt x="76" y="470"/>
                  </a:lnTo>
                  <a:lnTo>
                    <a:pt x="102" y="419"/>
                  </a:lnTo>
                  <a:lnTo>
                    <a:pt x="130" y="370"/>
                  </a:lnTo>
                  <a:lnTo>
                    <a:pt x="163" y="323"/>
                  </a:lnTo>
                  <a:lnTo>
                    <a:pt x="199" y="280"/>
                  </a:lnTo>
                  <a:lnTo>
                    <a:pt x="238" y="238"/>
                  </a:lnTo>
                  <a:lnTo>
                    <a:pt x="279" y="200"/>
                  </a:lnTo>
                  <a:lnTo>
                    <a:pt x="323" y="164"/>
                  </a:lnTo>
                  <a:lnTo>
                    <a:pt x="370" y="131"/>
                  </a:lnTo>
                  <a:lnTo>
                    <a:pt x="419" y="102"/>
                  </a:lnTo>
                  <a:lnTo>
                    <a:pt x="469" y="76"/>
                  </a:lnTo>
                  <a:lnTo>
                    <a:pt x="522" y="54"/>
                  </a:lnTo>
                  <a:lnTo>
                    <a:pt x="577" y="34"/>
                  </a:lnTo>
                  <a:lnTo>
                    <a:pt x="633" y="20"/>
                  </a:lnTo>
                  <a:lnTo>
                    <a:pt x="691" y="9"/>
                  </a:lnTo>
                  <a:lnTo>
                    <a:pt x="751" y="3"/>
                  </a:lnTo>
                  <a:lnTo>
                    <a:pt x="81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dirty="0">
                <a:solidFill>
                  <a:schemeClr val="tx2">
                    <a:lumMod val="50000"/>
                  </a:schemeClr>
                </a:solidFill>
                <a:latin typeface="Arial" panose="020B0604020202020204" pitchFamily="34" charset="0"/>
                <a:cs typeface="Arial" panose="020B0604020202020204" pitchFamily="34" charset="0"/>
              </a:endParaRPr>
            </a:p>
          </p:txBody>
        </p:sp>
        <p:sp>
          <p:nvSpPr>
            <p:cNvPr id="21" name="Freeform 7">
              <a:extLst>
                <a:ext uri="{FF2B5EF4-FFF2-40B4-BE49-F238E27FC236}">
                  <a16:creationId xmlns:a16="http://schemas.microsoft.com/office/drawing/2014/main" id="{67772A74-BBC9-9142-893D-06EE11ED033B}"/>
                </a:ext>
              </a:extLst>
            </p:cNvPr>
            <p:cNvSpPr>
              <a:spLocks/>
            </p:cNvSpPr>
            <p:nvPr/>
          </p:nvSpPr>
          <p:spPr bwMode="auto">
            <a:xfrm>
              <a:off x="6000681" y="2204384"/>
              <a:ext cx="2133962" cy="2636070"/>
            </a:xfrm>
            <a:custGeom>
              <a:avLst/>
              <a:gdLst/>
              <a:ahLst/>
              <a:cxnLst>
                <a:cxn ang="0">
                  <a:pos x="474" y="2"/>
                </a:cxn>
                <a:cxn ang="0">
                  <a:pos x="591" y="20"/>
                </a:cxn>
                <a:cxn ang="0">
                  <a:pos x="702" y="54"/>
                </a:cxn>
                <a:cxn ang="0">
                  <a:pos x="806" y="102"/>
                </a:cxn>
                <a:cxn ang="0">
                  <a:pos x="901" y="163"/>
                </a:cxn>
                <a:cxn ang="0">
                  <a:pos x="987" y="238"/>
                </a:cxn>
                <a:cxn ang="0">
                  <a:pos x="1061" y="323"/>
                </a:cxn>
                <a:cxn ang="0">
                  <a:pos x="1123" y="419"/>
                </a:cxn>
                <a:cxn ang="0">
                  <a:pos x="1171" y="522"/>
                </a:cxn>
                <a:cxn ang="0">
                  <a:pos x="1205" y="633"/>
                </a:cxn>
                <a:cxn ang="0">
                  <a:pos x="1222" y="750"/>
                </a:cxn>
                <a:cxn ang="0">
                  <a:pos x="1222" y="870"/>
                </a:cxn>
                <a:cxn ang="0">
                  <a:pos x="1206" y="986"/>
                </a:cxn>
                <a:cxn ang="0">
                  <a:pos x="1173" y="1095"/>
                </a:cxn>
                <a:cxn ang="0">
                  <a:pos x="1127" y="1197"/>
                </a:cxn>
                <a:cxn ang="0">
                  <a:pos x="1067" y="1291"/>
                </a:cxn>
                <a:cxn ang="0">
                  <a:pos x="995" y="1376"/>
                </a:cxn>
                <a:cxn ang="0">
                  <a:pos x="912" y="1450"/>
                </a:cxn>
                <a:cxn ang="0">
                  <a:pos x="821" y="1512"/>
                </a:cxn>
                <a:cxn ang="0">
                  <a:pos x="795" y="1399"/>
                </a:cxn>
                <a:cxn ang="0">
                  <a:pos x="755" y="1293"/>
                </a:cxn>
                <a:cxn ang="0">
                  <a:pos x="701" y="1194"/>
                </a:cxn>
                <a:cxn ang="0">
                  <a:pos x="633" y="1104"/>
                </a:cxn>
                <a:cxn ang="0">
                  <a:pos x="554" y="1024"/>
                </a:cxn>
                <a:cxn ang="0">
                  <a:pos x="465" y="956"/>
                </a:cxn>
                <a:cxn ang="0">
                  <a:pos x="422" y="877"/>
                </a:cxn>
                <a:cxn ang="0">
                  <a:pos x="421" y="765"/>
                </a:cxn>
                <a:cxn ang="0">
                  <a:pos x="404" y="646"/>
                </a:cxn>
                <a:cxn ang="0">
                  <a:pos x="370" y="534"/>
                </a:cxn>
                <a:cxn ang="0">
                  <a:pos x="321" y="431"/>
                </a:cxn>
                <a:cxn ang="0">
                  <a:pos x="258" y="334"/>
                </a:cxn>
                <a:cxn ang="0">
                  <a:pos x="183" y="249"/>
                </a:cxn>
                <a:cxn ang="0">
                  <a:pos x="97" y="174"/>
                </a:cxn>
                <a:cxn ang="0">
                  <a:pos x="0" y="113"/>
                </a:cxn>
                <a:cxn ang="0">
                  <a:pos x="95" y="65"/>
                </a:cxn>
                <a:cxn ang="0">
                  <a:pos x="195" y="30"/>
                </a:cxn>
                <a:cxn ang="0">
                  <a:pos x="302" y="8"/>
                </a:cxn>
                <a:cxn ang="0">
                  <a:pos x="413" y="0"/>
                </a:cxn>
              </a:cxnLst>
              <a:rect l="0" t="0" r="r" b="b"/>
              <a:pathLst>
                <a:path w="1224" h="1512">
                  <a:moveTo>
                    <a:pt x="413" y="0"/>
                  </a:moveTo>
                  <a:lnTo>
                    <a:pt x="474" y="2"/>
                  </a:lnTo>
                  <a:lnTo>
                    <a:pt x="533" y="9"/>
                  </a:lnTo>
                  <a:lnTo>
                    <a:pt x="591" y="20"/>
                  </a:lnTo>
                  <a:lnTo>
                    <a:pt x="647" y="34"/>
                  </a:lnTo>
                  <a:lnTo>
                    <a:pt x="702" y="54"/>
                  </a:lnTo>
                  <a:lnTo>
                    <a:pt x="755" y="76"/>
                  </a:lnTo>
                  <a:lnTo>
                    <a:pt x="806" y="102"/>
                  </a:lnTo>
                  <a:lnTo>
                    <a:pt x="855" y="131"/>
                  </a:lnTo>
                  <a:lnTo>
                    <a:pt x="901" y="163"/>
                  </a:lnTo>
                  <a:lnTo>
                    <a:pt x="946" y="199"/>
                  </a:lnTo>
                  <a:lnTo>
                    <a:pt x="987" y="238"/>
                  </a:lnTo>
                  <a:lnTo>
                    <a:pt x="1025" y="279"/>
                  </a:lnTo>
                  <a:lnTo>
                    <a:pt x="1061" y="323"/>
                  </a:lnTo>
                  <a:lnTo>
                    <a:pt x="1094" y="370"/>
                  </a:lnTo>
                  <a:lnTo>
                    <a:pt x="1123" y="419"/>
                  </a:lnTo>
                  <a:lnTo>
                    <a:pt x="1149" y="469"/>
                  </a:lnTo>
                  <a:lnTo>
                    <a:pt x="1171" y="522"/>
                  </a:lnTo>
                  <a:lnTo>
                    <a:pt x="1190" y="577"/>
                  </a:lnTo>
                  <a:lnTo>
                    <a:pt x="1205" y="633"/>
                  </a:lnTo>
                  <a:lnTo>
                    <a:pt x="1216" y="691"/>
                  </a:lnTo>
                  <a:lnTo>
                    <a:pt x="1222" y="750"/>
                  </a:lnTo>
                  <a:lnTo>
                    <a:pt x="1224" y="811"/>
                  </a:lnTo>
                  <a:lnTo>
                    <a:pt x="1222" y="870"/>
                  </a:lnTo>
                  <a:lnTo>
                    <a:pt x="1216" y="929"/>
                  </a:lnTo>
                  <a:lnTo>
                    <a:pt x="1206" y="986"/>
                  </a:lnTo>
                  <a:lnTo>
                    <a:pt x="1191" y="1041"/>
                  </a:lnTo>
                  <a:lnTo>
                    <a:pt x="1173" y="1095"/>
                  </a:lnTo>
                  <a:lnTo>
                    <a:pt x="1152" y="1147"/>
                  </a:lnTo>
                  <a:lnTo>
                    <a:pt x="1127" y="1197"/>
                  </a:lnTo>
                  <a:lnTo>
                    <a:pt x="1098" y="1245"/>
                  </a:lnTo>
                  <a:lnTo>
                    <a:pt x="1067" y="1291"/>
                  </a:lnTo>
                  <a:lnTo>
                    <a:pt x="1033" y="1335"/>
                  </a:lnTo>
                  <a:lnTo>
                    <a:pt x="995" y="1376"/>
                  </a:lnTo>
                  <a:lnTo>
                    <a:pt x="955" y="1414"/>
                  </a:lnTo>
                  <a:lnTo>
                    <a:pt x="912" y="1450"/>
                  </a:lnTo>
                  <a:lnTo>
                    <a:pt x="868" y="1483"/>
                  </a:lnTo>
                  <a:lnTo>
                    <a:pt x="821" y="1512"/>
                  </a:lnTo>
                  <a:lnTo>
                    <a:pt x="810" y="1455"/>
                  </a:lnTo>
                  <a:lnTo>
                    <a:pt x="795" y="1399"/>
                  </a:lnTo>
                  <a:lnTo>
                    <a:pt x="777" y="1345"/>
                  </a:lnTo>
                  <a:lnTo>
                    <a:pt x="755" y="1293"/>
                  </a:lnTo>
                  <a:lnTo>
                    <a:pt x="730" y="1242"/>
                  </a:lnTo>
                  <a:lnTo>
                    <a:pt x="701" y="1194"/>
                  </a:lnTo>
                  <a:lnTo>
                    <a:pt x="668" y="1148"/>
                  </a:lnTo>
                  <a:lnTo>
                    <a:pt x="633" y="1104"/>
                  </a:lnTo>
                  <a:lnTo>
                    <a:pt x="595" y="1063"/>
                  </a:lnTo>
                  <a:lnTo>
                    <a:pt x="554" y="1024"/>
                  </a:lnTo>
                  <a:lnTo>
                    <a:pt x="511" y="989"/>
                  </a:lnTo>
                  <a:lnTo>
                    <a:pt x="465" y="956"/>
                  </a:lnTo>
                  <a:lnTo>
                    <a:pt x="417" y="927"/>
                  </a:lnTo>
                  <a:lnTo>
                    <a:pt x="422" y="877"/>
                  </a:lnTo>
                  <a:lnTo>
                    <a:pt x="424" y="825"/>
                  </a:lnTo>
                  <a:lnTo>
                    <a:pt x="421" y="765"/>
                  </a:lnTo>
                  <a:lnTo>
                    <a:pt x="415" y="705"/>
                  </a:lnTo>
                  <a:lnTo>
                    <a:pt x="404" y="646"/>
                  </a:lnTo>
                  <a:lnTo>
                    <a:pt x="389" y="590"/>
                  </a:lnTo>
                  <a:lnTo>
                    <a:pt x="370" y="534"/>
                  </a:lnTo>
                  <a:lnTo>
                    <a:pt x="347" y="482"/>
                  </a:lnTo>
                  <a:lnTo>
                    <a:pt x="321" y="431"/>
                  </a:lnTo>
                  <a:lnTo>
                    <a:pt x="291" y="381"/>
                  </a:lnTo>
                  <a:lnTo>
                    <a:pt x="258" y="334"/>
                  </a:lnTo>
                  <a:lnTo>
                    <a:pt x="222" y="291"/>
                  </a:lnTo>
                  <a:lnTo>
                    <a:pt x="183" y="249"/>
                  </a:lnTo>
                  <a:lnTo>
                    <a:pt x="141" y="211"/>
                  </a:lnTo>
                  <a:lnTo>
                    <a:pt x="97" y="174"/>
                  </a:lnTo>
                  <a:lnTo>
                    <a:pt x="50" y="142"/>
                  </a:lnTo>
                  <a:lnTo>
                    <a:pt x="0" y="113"/>
                  </a:lnTo>
                  <a:lnTo>
                    <a:pt x="46" y="88"/>
                  </a:lnTo>
                  <a:lnTo>
                    <a:pt x="95" y="65"/>
                  </a:lnTo>
                  <a:lnTo>
                    <a:pt x="144" y="46"/>
                  </a:lnTo>
                  <a:lnTo>
                    <a:pt x="195" y="30"/>
                  </a:lnTo>
                  <a:lnTo>
                    <a:pt x="248" y="17"/>
                  </a:lnTo>
                  <a:lnTo>
                    <a:pt x="302" y="8"/>
                  </a:lnTo>
                  <a:lnTo>
                    <a:pt x="357" y="2"/>
                  </a:lnTo>
                  <a:lnTo>
                    <a:pt x="41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a:solidFill>
                  <a:schemeClr val="tx2">
                    <a:lumMod val="50000"/>
                  </a:schemeClr>
                </a:solidFill>
                <a:latin typeface="Arial" panose="020B0604020202020204" pitchFamily="34" charset="0"/>
                <a:cs typeface="Arial" panose="020B0604020202020204" pitchFamily="34" charset="0"/>
              </a:endParaRPr>
            </a:p>
          </p:txBody>
        </p:sp>
        <p:sp>
          <p:nvSpPr>
            <p:cNvPr id="22" name="Freeform 8">
              <a:extLst>
                <a:ext uri="{FF2B5EF4-FFF2-40B4-BE49-F238E27FC236}">
                  <a16:creationId xmlns:a16="http://schemas.microsoft.com/office/drawing/2014/main" id="{113827F1-3C4B-724B-85D0-F556CCA6C65E}"/>
                </a:ext>
              </a:extLst>
            </p:cNvPr>
            <p:cNvSpPr>
              <a:spLocks/>
            </p:cNvSpPr>
            <p:nvPr/>
          </p:nvSpPr>
          <p:spPr bwMode="auto">
            <a:xfrm>
              <a:off x="5320863" y="2401392"/>
              <a:ext cx="1433102" cy="1427871"/>
            </a:xfrm>
            <a:custGeom>
              <a:avLst/>
              <a:gdLst/>
              <a:ahLst/>
              <a:cxnLst>
                <a:cxn ang="0">
                  <a:pos x="398" y="0"/>
                </a:cxn>
                <a:cxn ang="0">
                  <a:pos x="448" y="29"/>
                </a:cxn>
                <a:cxn ang="0">
                  <a:pos x="495" y="61"/>
                </a:cxn>
                <a:cxn ang="0">
                  <a:pos x="539" y="98"/>
                </a:cxn>
                <a:cxn ang="0">
                  <a:pos x="581" y="136"/>
                </a:cxn>
                <a:cxn ang="0">
                  <a:pos x="620" y="178"/>
                </a:cxn>
                <a:cxn ang="0">
                  <a:pos x="656" y="221"/>
                </a:cxn>
                <a:cxn ang="0">
                  <a:pos x="689" y="268"/>
                </a:cxn>
                <a:cxn ang="0">
                  <a:pos x="719" y="318"/>
                </a:cxn>
                <a:cxn ang="0">
                  <a:pos x="745" y="369"/>
                </a:cxn>
                <a:cxn ang="0">
                  <a:pos x="768" y="421"/>
                </a:cxn>
                <a:cxn ang="0">
                  <a:pos x="787" y="477"/>
                </a:cxn>
                <a:cxn ang="0">
                  <a:pos x="802" y="533"/>
                </a:cxn>
                <a:cxn ang="0">
                  <a:pos x="813" y="592"/>
                </a:cxn>
                <a:cxn ang="0">
                  <a:pos x="819" y="652"/>
                </a:cxn>
                <a:cxn ang="0">
                  <a:pos x="822" y="712"/>
                </a:cxn>
                <a:cxn ang="0">
                  <a:pos x="820" y="764"/>
                </a:cxn>
                <a:cxn ang="0">
                  <a:pos x="815" y="814"/>
                </a:cxn>
                <a:cxn ang="0">
                  <a:pos x="763" y="787"/>
                </a:cxn>
                <a:cxn ang="0">
                  <a:pos x="710" y="764"/>
                </a:cxn>
                <a:cxn ang="0">
                  <a:pos x="654" y="745"/>
                </a:cxn>
                <a:cxn ang="0">
                  <a:pos x="597" y="729"/>
                </a:cxn>
                <a:cxn ang="0">
                  <a:pos x="539" y="718"/>
                </a:cxn>
                <a:cxn ang="0">
                  <a:pos x="478" y="712"/>
                </a:cxn>
                <a:cxn ang="0">
                  <a:pos x="416" y="709"/>
                </a:cxn>
                <a:cxn ang="0">
                  <a:pos x="361" y="712"/>
                </a:cxn>
                <a:cxn ang="0">
                  <a:pos x="307" y="717"/>
                </a:cxn>
                <a:cxn ang="0">
                  <a:pos x="253" y="726"/>
                </a:cxn>
                <a:cxn ang="0">
                  <a:pos x="201" y="738"/>
                </a:cxn>
                <a:cxn ang="0">
                  <a:pos x="151" y="754"/>
                </a:cxn>
                <a:cxn ang="0">
                  <a:pos x="102" y="772"/>
                </a:cxn>
                <a:cxn ang="0">
                  <a:pos x="55" y="794"/>
                </a:cxn>
                <a:cxn ang="0">
                  <a:pos x="9" y="819"/>
                </a:cxn>
                <a:cxn ang="0">
                  <a:pos x="4" y="779"/>
                </a:cxn>
                <a:cxn ang="0">
                  <a:pos x="1" y="739"/>
                </a:cxn>
                <a:cxn ang="0">
                  <a:pos x="0" y="698"/>
                </a:cxn>
                <a:cxn ang="0">
                  <a:pos x="2" y="639"/>
                </a:cxn>
                <a:cxn ang="0">
                  <a:pos x="8" y="582"/>
                </a:cxn>
                <a:cxn ang="0">
                  <a:pos x="18" y="525"/>
                </a:cxn>
                <a:cxn ang="0">
                  <a:pos x="32" y="470"/>
                </a:cxn>
                <a:cxn ang="0">
                  <a:pos x="50" y="417"/>
                </a:cxn>
                <a:cxn ang="0">
                  <a:pos x="72" y="365"/>
                </a:cxn>
                <a:cxn ang="0">
                  <a:pos x="96" y="315"/>
                </a:cxn>
                <a:cxn ang="0">
                  <a:pos x="124" y="267"/>
                </a:cxn>
                <a:cxn ang="0">
                  <a:pos x="155" y="221"/>
                </a:cxn>
                <a:cxn ang="0">
                  <a:pos x="189" y="178"/>
                </a:cxn>
                <a:cxn ang="0">
                  <a:pos x="226" y="137"/>
                </a:cxn>
                <a:cxn ang="0">
                  <a:pos x="265" y="98"/>
                </a:cxn>
                <a:cxn ang="0">
                  <a:pos x="307" y="63"/>
                </a:cxn>
                <a:cxn ang="0">
                  <a:pos x="352" y="29"/>
                </a:cxn>
                <a:cxn ang="0">
                  <a:pos x="398" y="0"/>
                </a:cxn>
              </a:cxnLst>
              <a:rect l="0" t="0" r="r" b="b"/>
              <a:pathLst>
                <a:path w="822" h="819">
                  <a:moveTo>
                    <a:pt x="398" y="0"/>
                  </a:moveTo>
                  <a:lnTo>
                    <a:pt x="448" y="29"/>
                  </a:lnTo>
                  <a:lnTo>
                    <a:pt x="495" y="61"/>
                  </a:lnTo>
                  <a:lnTo>
                    <a:pt x="539" y="98"/>
                  </a:lnTo>
                  <a:lnTo>
                    <a:pt x="581" y="136"/>
                  </a:lnTo>
                  <a:lnTo>
                    <a:pt x="620" y="178"/>
                  </a:lnTo>
                  <a:lnTo>
                    <a:pt x="656" y="221"/>
                  </a:lnTo>
                  <a:lnTo>
                    <a:pt x="689" y="268"/>
                  </a:lnTo>
                  <a:lnTo>
                    <a:pt x="719" y="318"/>
                  </a:lnTo>
                  <a:lnTo>
                    <a:pt x="745" y="369"/>
                  </a:lnTo>
                  <a:lnTo>
                    <a:pt x="768" y="421"/>
                  </a:lnTo>
                  <a:lnTo>
                    <a:pt x="787" y="477"/>
                  </a:lnTo>
                  <a:lnTo>
                    <a:pt x="802" y="533"/>
                  </a:lnTo>
                  <a:lnTo>
                    <a:pt x="813" y="592"/>
                  </a:lnTo>
                  <a:lnTo>
                    <a:pt x="819" y="652"/>
                  </a:lnTo>
                  <a:lnTo>
                    <a:pt x="822" y="712"/>
                  </a:lnTo>
                  <a:lnTo>
                    <a:pt x="820" y="764"/>
                  </a:lnTo>
                  <a:lnTo>
                    <a:pt x="815" y="814"/>
                  </a:lnTo>
                  <a:lnTo>
                    <a:pt x="763" y="787"/>
                  </a:lnTo>
                  <a:lnTo>
                    <a:pt x="710" y="764"/>
                  </a:lnTo>
                  <a:lnTo>
                    <a:pt x="654" y="745"/>
                  </a:lnTo>
                  <a:lnTo>
                    <a:pt x="597" y="729"/>
                  </a:lnTo>
                  <a:lnTo>
                    <a:pt x="539" y="718"/>
                  </a:lnTo>
                  <a:lnTo>
                    <a:pt x="478" y="712"/>
                  </a:lnTo>
                  <a:lnTo>
                    <a:pt x="416" y="709"/>
                  </a:lnTo>
                  <a:lnTo>
                    <a:pt x="361" y="712"/>
                  </a:lnTo>
                  <a:lnTo>
                    <a:pt x="307" y="717"/>
                  </a:lnTo>
                  <a:lnTo>
                    <a:pt x="253" y="726"/>
                  </a:lnTo>
                  <a:lnTo>
                    <a:pt x="201" y="738"/>
                  </a:lnTo>
                  <a:lnTo>
                    <a:pt x="151" y="754"/>
                  </a:lnTo>
                  <a:lnTo>
                    <a:pt x="102" y="772"/>
                  </a:lnTo>
                  <a:lnTo>
                    <a:pt x="55" y="794"/>
                  </a:lnTo>
                  <a:lnTo>
                    <a:pt x="9" y="819"/>
                  </a:lnTo>
                  <a:lnTo>
                    <a:pt x="4" y="779"/>
                  </a:lnTo>
                  <a:lnTo>
                    <a:pt x="1" y="739"/>
                  </a:lnTo>
                  <a:lnTo>
                    <a:pt x="0" y="698"/>
                  </a:lnTo>
                  <a:lnTo>
                    <a:pt x="2" y="639"/>
                  </a:lnTo>
                  <a:lnTo>
                    <a:pt x="8" y="582"/>
                  </a:lnTo>
                  <a:lnTo>
                    <a:pt x="18" y="525"/>
                  </a:lnTo>
                  <a:lnTo>
                    <a:pt x="32" y="470"/>
                  </a:lnTo>
                  <a:lnTo>
                    <a:pt x="50" y="417"/>
                  </a:lnTo>
                  <a:lnTo>
                    <a:pt x="72" y="365"/>
                  </a:lnTo>
                  <a:lnTo>
                    <a:pt x="96" y="315"/>
                  </a:lnTo>
                  <a:lnTo>
                    <a:pt x="124" y="267"/>
                  </a:lnTo>
                  <a:lnTo>
                    <a:pt x="155" y="221"/>
                  </a:lnTo>
                  <a:lnTo>
                    <a:pt x="189" y="178"/>
                  </a:lnTo>
                  <a:lnTo>
                    <a:pt x="226" y="137"/>
                  </a:lnTo>
                  <a:lnTo>
                    <a:pt x="265" y="98"/>
                  </a:lnTo>
                  <a:lnTo>
                    <a:pt x="307" y="63"/>
                  </a:lnTo>
                  <a:lnTo>
                    <a:pt x="352" y="29"/>
                  </a:lnTo>
                  <a:lnTo>
                    <a:pt x="398" y="0"/>
                  </a:lnTo>
                  <a:close/>
                </a:path>
              </a:pathLst>
            </a:custGeom>
            <a:solidFill>
              <a:schemeClr val="tx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a:solidFill>
                  <a:schemeClr val="tx2">
                    <a:lumMod val="50000"/>
                  </a:schemeClr>
                </a:solidFill>
                <a:latin typeface="Arial" panose="020B0604020202020204" pitchFamily="34" charset="0"/>
                <a:cs typeface="Arial" panose="020B0604020202020204" pitchFamily="34" charset="0"/>
              </a:endParaRPr>
            </a:p>
          </p:txBody>
        </p:sp>
        <p:sp>
          <p:nvSpPr>
            <p:cNvPr id="23" name="Freeform 9">
              <a:extLst>
                <a:ext uri="{FF2B5EF4-FFF2-40B4-BE49-F238E27FC236}">
                  <a16:creationId xmlns:a16="http://schemas.microsoft.com/office/drawing/2014/main" id="{805A0CA3-105F-8F4A-B0B8-90C6626F0E7D}"/>
                </a:ext>
              </a:extLst>
            </p:cNvPr>
            <p:cNvSpPr>
              <a:spLocks/>
            </p:cNvSpPr>
            <p:nvPr/>
          </p:nvSpPr>
          <p:spPr bwMode="auto">
            <a:xfrm>
              <a:off x="4632207" y="4840454"/>
              <a:ext cx="2829592" cy="1624879"/>
            </a:xfrm>
            <a:custGeom>
              <a:avLst/>
              <a:gdLst/>
              <a:ahLst/>
              <a:cxnLst>
                <a:cxn ang="0">
                  <a:pos x="1619" y="40"/>
                </a:cxn>
                <a:cxn ang="0">
                  <a:pos x="1623" y="121"/>
                </a:cxn>
                <a:cxn ang="0">
                  <a:pos x="1614" y="241"/>
                </a:cxn>
                <a:cxn ang="0">
                  <a:pos x="1588" y="355"/>
                </a:cxn>
                <a:cxn ang="0">
                  <a:pos x="1547" y="463"/>
                </a:cxn>
                <a:cxn ang="0">
                  <a:pos x="1492" y="563"/>
                </a:cxn>
                <a:cxn ang="0">
                  <a:pos x="1423" y="654"/>
                </a:cxn>
                <a:cxn ang="0">
                  <a:pos x="1344" y="733"/>
                </a:cxn>
                <a:cxn ang="0">
                  <a:pos x="1253" y="802"/>
                </a:cxn>
                <a:cxn ang="0">
                  <a:pos x="1154" y="857"/>
                </a:cxn>
                <a:cxn ang="0">
                  <a:pos x="1045" y="898"/>
                </a:cxn>
                <a:cxn ang="0">
                  <a:pos x="931" y="923"/>
                </a:cxn>
                <a:cxn ang="0">
                  <a:pos x="811" y="932"/>
                </a:cxn>
                <a:cxn ang="0">
                  <a:pos x="691" y="923"/>
                </a:cxn>
                <a:cxn ang="0">
                  <a:pos x="577" y="898"/>
                </a:cxn>
                <a:cxn ang="0">
                  <a:pos x="469" y="857"/>
                </a:cxn>
                <a:cxn ang="0">
                  <a:pos x="370" y="802"/>
                </a:cxn>
                <a:cxn ang="0">
                  <a:pos x="279" y="733"/>
                </a:cxn>
                <a:cxn ang="0">
                  <a:pos x="199" y="654"/>
                </a:cxn>
                <a:cxn ang="0">
                  <a:pos x="130" y="563"/>
                </a:cxn>
                <a:cxn ang="0">
                  <a:pos x="76" y="463"/>
                </a:cxn>
                <a:cxn ang="0">
                  <a:pos x="34" y="355"/>
                </a:cxn>
                <a:cxn ang="0">
                  <a:pos x="9" y="241"/>
                </a:cxn>
                <a:cxn ang="0">
                  <a:pos x="0" y="121"/>
                </a:cxn>
                <a:cxn ang="0">
                  <a:pos x="6" y="20"/>
                </a:cxn>
                <a:cxn ang="0">
                  <a:pos x="111" y="70"/>
                </a:cxn>
                <a:cxn ang="0">
                  <a:pos x="224" y="104"/>
                </a:cxn>
                <a:cxn ang="0">
                  <a:pos x="344" y="123"/>
                </a:cxn>
                <a:cxn ang="0">
                  <a:pos x="462" y="123"/>
                </a:cxn>
                <a:cxn ang="0">
                  <a:pos x="570" y="108"/>
                </a:cxn>
                <a:cxn ang="0">
                  <a:pos x="674" y="79"/>
                </a:cxn>
                <a:cxn ang="0">
                  <a:pos x="772" y="37"/>
                </a:cxn>
                <a:cxn ang="0">
                  <a:pos x="868" y="37"/>
                </a:cxn>
                <a:cxn ang="0">
                  <a:pos x="975" y="77"/>
                </a:cxn>
                <a:cxn ang="0">
                  <a:pos x="1088" y="102"/>
                </a:cxn>
                <a:cxn ang="0">
                  <a:pos x="1206" y="110"/>
                </a:cxn>
                <a:cxn ang="0">
                  <a:pos x="1316" y="103"/>
                </a:cxn>
                <a:cxn ang="0">
                  <a:pos x="1420" y="81"/>
                </a:cxn>
                <a:cxn ang="0">
                  <a:pos x="1520" y="47"/>
                </a:cxn>
                <a:cxn ang="0">
                  <a:pos x="1614" y="0"/>
                </a:cxn>
              </a:cxnLst>
              <a:rect l="0" t="0" r="r" b="b"/>
              <a:pathLst>
                <a:path w="1623" h="932">
                  <a:moveTo>
                    <a:pt x="1614" y="0"/>
                  </a:moveTo>
                  <a:lnTo>
                    <a:pt x="1619" y="40"/>
                  </a:lnTo>
                  <a:lnTo>
                    <a:pt x="1622" y="80"/>
                  </a:lnTo>
                  <a:lnTo>
                    <a:pt x="1623" y="121"/>
                  </a:lnTo>
                  <a:lnTo>
                    <a:pt x="1620" y="182"/>
                  </a:lnTo>
                  <a:lnTo>
                    <a:pt x="1614" y="241"/>
                  </a:lnTo>
                  <a:lnTo>
                    <a:pt x="1603" y="299"/>
                  </a:lnTo>
                  <a:lnTo>
                    <a:pt x="1588" y="355"/>
                  </a:lnTo>
                  <a:lnTo>
                    <a:pt x="1569" y="410"/>
                  </a:lnTo>
                  <a:lnTo>
                    <a:pt x="1547" y="463"/>
                  </a:lnTo>
                  <a:lnTo>
                    <a:pt x="1521" y="514"/>
                  </a:lnTo>
                  <a:lnTo>
                    <a:pt x="1492" y="563"/>
                  </a:lnTo>
                  <a:lnTo>
                    <a:pt x="1460" y="609"/>
                  </a:lnTo>
                  <a:lnTo>
                    <a:pt x="1423" y="654"/>
                  </a:lnTo>
                  <a:lnTo>
                    <a:pt x="1385" y="694"/>
                  </a:lnTo>
                  <a:lnTo>
                    <a:pt x="1344" y="733"/>
                  </a:lnTo>
                  <a:lnTo>
                    <a:pt x="1300" y="769"/>
                  </a:lnTo>
                  <a:lnTo>
                    <a:pt x="1253" y="802"/>
                  </a:lnTo>
                  <a:lnTo>
                    <a:pt x="1204" y="831"/>
                  </a:lnTo>
                  <a:lnTo>
                    <a:pt x="1154" y="857"/>
                  </a:lnTo>
                  <a:lnTo>
                    <a:pt x="1100" y="879"/>
                  </a:lnTo>
                  <a:lnTo>
                    <a:pt x="1045" y="898"/>
                  </a:lnTo>
                  <a:lnTo>
                    <a:pt x="989" y="913"/>
                  </a:lnTo>
                  <a:lnTo>
                    <a:pt x="931" y="923"/>
                  </a:lnTo>
                  <a:lnTo>
                    <a:pt x="872" y="930"/>
                  </a:lnTo>
                  <a:lnTo>
                    <a:pt x="811" y="932"/>
                  </a:lnTo>
                  <a:lnTo>
                    <a:pt x="751" y="930"/>
                  </a:lnTo>
                  <a:lnTo>
                    <a:pt x="691" y="923"/>
                  </a:lnTo>
                  <a:lnTo>
                    <a:pt x="633" y="913"/>
                  </a:lnTo>
                  <a:lnTo>
                    <a:pt x="577" y="898"/>
                  </a:lnTo>
                  <a:lnTo>
                    <a:pt x="522" y="879"/>
                  </a:lnTo>
                  <a:lnTo>
                    <a:pt x="469" y="857"/>
                  </a:lnTo>
                  <a:lnTo>
                    <a:pt x="419" y="831"/>
                  </a:lnTo>
                  <a:lnTo>
                    <a:pt x="370" y="802"/>
                  </a:lnTo>
                  <a:lnTo>
                    <a:pt x="323" y="769"/>
                  </a:lnTo>
                  <a:lnTo>
                    <a:pt x="279" y="733"/>
                  </a:lnTo>
                  <a:lnTo>
                    <a:pt x="238" y="694"/>
                  </a:lnTo>
                  <a:lnTo>
                    <a:pt x="199" y="654"/>
                  </a:lnTo>
                  <a:lnTo>
                    <a:pt x="163" y="609"/>
                  </a:lnTo>
                  <a:lnTo>
                    <a:pt x="130" y="563"/>
                  </a:lnTo>
                  <a:lnTo>
                    <a:pt x="102" y="514"/>
                  </a:lnTo>
                  <a:lnTo>
                    <a:pt x="76" y="463"/>
                  </a:lnTo>
                  <a:lnTo>
                    <a:pt x="53" y="410"/>
                  </a:lnTo>
                  <a:lnTo>
                    <a:pt x="34" y="355"/>
                  </a:lnTo>
                  <a:lnTo>
                    <a:pt x="19" y="299"/>
                  </a:lnTo>
                  <a:lnTo>
                    <a:pt x="9" y="241"/>
                  </a:lnTo>
                  <a:lnTo>
                    <a:pt x="2" y="182"/>
                  </a:lnTo>
                  <a:lnTo>
                    <a:pt x="0" y="121"/>
                  </a:lnTo>
                  <a:lnTo>
                    <a:pt x="1" y="70"/>
                  </a:lnTo>
                  <a:lnTo>
                    <a:pt x="6" y="20"/>
                  </a:lnTo>
                  <a:lnTo>
                    <a:pt x="58" y="46"/>
                  </a:lnTo>
                  <a:lnTo>
                    <a:pt x="111" y="70"/>
                  </a:lnTo>
                  <a:lnTo>
                    <a:pt x="167" y="89"/>
                  </a:lnTo>
                  <a:lnTo>
                    <a:pt x="224" y="104"/>
                  </a:lnTo>
                  <a:lnTo>
                    <a:pt x="283" y="116"/>
                  </a:lnTo>
                  <a:lnTo>
                    <a:pt x="344" y="123"/>
                  </a:lnTo>
                  <a:lnTo>
                    <a:pt x="405" y="125"/>
                  </a:lnTo>
                  <a:lnTo>
                    <a:pt x="462" y="123"/>
                  </a:lnTo>
                  <a:lnTo>
                    <a:pt x="516" y="117"/>
                  </a:lnTo>
                  <a:lnTo>
                    <a:pt x="570" y="108"/>
                  </a:lnTo>
                  <a:lnTo>
                    <a:pt x="623" y="95"/>
                  </a:lnTo>
                  <a:lnTo>
                    <a:pt x="674" y="79"/>
                  </a:lnTo>
                  <a:lnTo>
                    <a:pt x="724" y="60"/>
                  </a:lnTo>
                  <a:lnTo>
                    <a:pt x="772" y="37"/>
                  </a:lnTo>
                  <a:lnTo>
                    <a:pt x="818" y="12"/>
                  </a:lnTo>
                  <a:lnTo>
                    <a:pt x="868" y="37"/>
                  </a:lnTo>
                  <a:lnTo>
                    <a:pt x="921" y="59"/>
                  </a:lnTo>
                  <a:lnTo>
                    <a:pt x="975" y="77"/>
                  </a:lnTo>
                  <a:lnTo>
                    <a:pt x="1031" y="91"/>
                  </a:lnTo>
                  <a:lnTo>
                    <a:pt x="1088" y="102"/>
                  </a:lnTo>
                  <a:lnTo>
                    <a:pt x="1146" y="108"/>
                  </a:lnTo>
                  <a:lnTo>
                    <a:pt x="1206" y="110"/>
                  </a:lnTo>
                  <a:lnTo>
                    <a:pt x="1261" y="108"/>
                  </a:lnTo>
                  <a:lnTo>
                    <a:pt x="1316" y="103"/>
                  </a:lnTo>
                  <a:lnTo>
                    <a:pt x="1368" y="94"/>
                  </a:lnTo>
                  <a:lnTo>
                    <a:pt x="1420" y="81"/>
                  </a:lnTo>
                  <a:lnTo>
                    <a:pt x="1471" y="66"/>
                  </a:lnTo>
                  <a:lnTo>
                    <a:pt x="1520" y="47"/>
                  </a:lnTo>
                  <a:lnTo>
                    <a:pt x="1568" y="25"/>
                  </a:lnTo>
                  <a:lnTo>
                    <a:pt x="161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dirty="0">
                <a:solidFill>
                  <a:schemeClr val="tx2">
                    <a:lumMod val="50000"/>
                  </a:schemeClr>
                </a:solidFill>
                <a:latin typeface="Arial" panose="020B0604020202020204" pitchFamily="34" charset="0"/>
                <a:cs typeface="Arial" panose="020B0604020202020204" pitchFamily="34" charset="0"/>
              </a:endParaRPr>
            </a:p>
          </p:txBody>
        </p:sp>
        <p:sp>
          <p:nvSpPr>
            <p:cNvPr id="24" name="Freeform 10">
              <a:extLst>
                <a:ext uri="{FF2B5EF4-FFF2-40B4-BE49-F238E27FC236}">
                  <a16:creationId xmlns:a16="http://schemas.microsoft.com/office/drawing/2014/main" id="{E44700B4-43D5-2143-BBB0-0B4D9304D954}"/>
                </a:ext>
              </a:extLst>
            </p:cNvPr>
            <p:cNvSpPr>
              <a:spLocks/>
            </p:cNvSpPr>
            <p:nvPr/>
          </p:nvSpPr>
          <p:spPr bwMode="auto">
            <a:xfrm>
              <a:off x="4642668" y="3829263"/>
              <a:ext cx="1415667" cy="1229119"/>
            </a:xfrm>
            <a:custGeom>
              <a:avLst/>
              <a:gdLst/>
              <a:ahLst/>
              <a:cxnLst>
                <a:cxn ang="0">
                  <a:pos x="398" y="0"/>
                </a:cxn>
                <a:cxn ang="0">
                  <a:pos x="409" y="58"/>
                </a:cxn>
                <a:cxn ang="0">
                  <a:pos x="424" y="115"/>
                </a:cxn>
                <a:cxn ang="0">
                  <a:pos x="442" y="170"/>
                </a:cxn>
                <a:cxn ang="0">
                  <a:pos x="465" y="223"/>
                </a:cxn>
                <a:cxn ang="0">
                  <a:pos x="491" y="274"/>
                </a:cxn>
                <a:cxn ang="0">
                  <a:pos x="521" y="324"/>
                </a:cxn>
                <a:cxn ang="0">
                  <a:pos x="554" y="370"/>
                </a:cxn>
                <a:cxn ang="0">
                  <a:pos x="590" y="414"/>
                </a:cxn>
                <a:cxn ang="0">
                  <a:pos x="629" y="455"/>
                </a:cxn>
                <a:cxn ang="0">
                  <a:pos x="671" y="494"/>
                </a:cxn>
                <a:cxn ang="0">
                  <a:pos x="716" y="530"/>
                </a:cxn>
                <a:cxn ang="0">
                  <a:pos x="762" y="563"/>
                </a:cxn>
                <a:cxn ang="0">
                  <a:pos x="812" y="592"/>
                </a:cxn>
                <a:cxn ang="0">
                  <a:pos x="766" y="617"/>
                </a:cxn>
                <a:cxn ang="0">
                  <a:pos x="718" y="640"/>
                </a:cxn>
                <a:cxn ang="0">
                  <a:pos x="668" y="659"/>
                </a:cxn>
                <a:cxn ang="0">
                  <a:pos x="617" y="675"/>
                </a:cxn>
                <a:cxn ang="0">
                  <a:pos x="564" y="688"/>
                </a:cxn>
                <a:cxn ang="0">
                  <a:pos x="510" y="697"/>
                </a:cxn>
                <a:cxn ang="0">
                  <a:pos x="456" y="703"/>
                </a:cxn>
                <a:cxn ang="0">
                  <a:pos x="399" y="705"/>
                </a:cxn>
                <a:cxn ang="0">
                  <a:pos x="338" y="703"/>
                </a:cxn>
                <a:cxn ang="0">
                  <a:pos x="277" y="696"/>
                </a:cxn>
                <a:cxn ang="0">
                  <a:pos x="218" y="684"/>
                </a:cxn>
                <a:cxn ang="0">
                  <a:pos x="161" y="669"/>
                </a:cxn>
                <a:cxn ang="0">
                  <a:pos x="105" y="650"/>
                </a:cxn>
                <a:cxn ang="0">
                  <a:pos x="52" y="626"/>
                </a:cxn>
                <a:cxn ang="0">
                  <a:pos x="0" y="600"/>
                </a:cxn>
                <a:cxn ang="0">
                  <a:pos x="10" y="541"/>
                </a:cxn>
                <a:cxn ang="0">
                  <a:pos x="23" y="484"/>
                </a:cxn>
                <a:cxn ang="0">
                  <a:pos x="41" y="429"/>
                </a:cxn>
                <a:cxn ang="0">
                  <a:pos x="62" y="375"/>
                </a:cxn>
                <a:cxn ang="0">
                  <a:pos x="87" y="324"/>
                </a:cxn>
                <a:cxn ang="0">
                  <a:pos x="116" y="275"/>
                </a:cxn>
                <a:cxn ang="0">
                  <a:pos x="147" y="227"/>
                </a:cxn>
                <a:cxn ang="0">
                  <a:pos x="182" y="182"/>
                </a:cxn>
                <a:cxn ang="0">
                  <a:pos x="220" y="140"/>
                </a:cxn>
                <a:cxn ang="0">
                  <a:pos x="260" y="101"/>
                </a:cxn>
                <a:cxn ang="0">
                  <a:pos x="304" y="64"/>
                </a:cxn>
                <a:cxn ang="0">
                  <a:pos x="350" y="30"/>
                </a:cxn>
                <a:cxn ang="0">
                  <a:pos x="398" y="0"/>
                </a:cxn>
              </a:cxnLst>
              <a:rect l="0" t="0" r="r" b="b"/>
              <a:pathLst>
                <a:path w="812" h="705">
                  <a:moveTo>
                    <a:pt x="398" y="0"/>
                  </a:moveTo>
                  <a:lnTo>
                    <a:pt x="409" y="58"/>
                  </a:lnTo>
                  <a:lnTo>
                    <a:pt x="424" y="115"/>
                  </a:lnTo>
                  <a:lnTo>
                    <a:pt x="442" y="170"/>
                  </a:lnTo>
                  <a:lnTo>
                    <a:pt x="465" y="223"/>
                  </a:lnTo>
                  <a:lnTo>
                    <a:pt x="491" y="274"/>
                  </a:lnTo>
                  <a:lnTo>
                    <a:pt x="521" y="324"/>
                  </a:lnTo>
                  <a:lnTo>
                    <a:pt x="554" y="370"/>
                  </a:lnTo>
                  <a:lnTo>
                    <a:pt x="590" y="414"/>
                  </a:lnTo>
                  <a:lnTo>
                    <a:pt x="629" y="455"/>
                  </a:lnTo>
                  <a:lnTo>
                    <a:pt x="671" y="494"/>
                  </a:lnTo>
                  <a:lnTo>
                    <a:pt x="716" y="530"/>
                  </a:lnTo>
                  <a:lnTo>
                    <a:pt x="762" y="563"/>
                  </a:lnTo>
                  <a:lnTo>
                    <a:pt x="812" y="592"/>
                  </a:lnTo>
                  <a:lnTo>
                    <a:pt x="766" y="617"/>
                  </a:lnTo>
                  <a:lnTo>
                    <a:pt x="718" y="640"/>
                  </a:lnTo>
                  <a:lnTo>
                    <a:pt x="668" y="659"/>
                  </a:lnTo>
                  <a:lnTo>
                    <a:pt x="617" y="675"/>
                  </a:lnTo>
                  <a:lnTo>
                    <a:pt x="564" y="688"/>
                  </a:lnTo>
                  <a:lnTo>
                    <a:pt x="510" y="697"/>
                  </a:lnTo>
                  <a:lnTo>
                    <a:pt x="456" y="703"/>
                  </a:lnTo>
                  <a:lnTo>
                    <a:pt x="399" y="705"/>
                  </a:lnTo>
                  <a:lnTo>
                    <a:pt x="338" y="703"/>
                  </a:lnTo>
                  <a:lnTo>
                    <a:pt x="277" y="696"/>
                  </a:lnTo>
                  <a:lnTo>
                    <a:pt x="218" y="684"/>
                  </a:lnTo>
                  <a:lnTo>
                    <a:pt x="161" y="669"/>
                  </a:lnTo>
                  <a:lnTo>
                    <a:pt x="105" y="650"/>
                  </a:lnTo>
                  <a:lnTo>
                    <a:pt x="52" y="626"/>
                  </a:lnTo>
                  <a:lnTo>
                    <a:pt x="0" y="600"/>
                  </a:lnTo>
                  <a:lnTo>
                    <a:pt x="10" y="541"/>
                  </a:lnTo>
                  <a:lnTo>
                    <a:pt x="23" y="484"/>
                  </a:lnTo>
                  <a:lnTo>
                    <a:pt x="41" y="429"/>
                  </a:lnTo>
                  <a:lnTo>
                    <a:pt x="62" y="375"/>
                  </a:lnTo>
                  <a:lnTo>
                    <a:pt x="87" y="324"/>
                  </a:lnTo>
                  <a:lnTo>
                    <a:pt x="116" y="275"/>
                  </a:lnTo>
                  <a:lnTo>
                    <a:pt x="147" y="227"/>
                  </a:lnTo>
                  <a:lnTo>
                    <a:pt x="182" y="182"/>
                  </a:lnTo>
                  <a:lnTo>
                    <a:pt x="220" y="140"/>
                  </a:lnTo>
                  <a:lnTo>
                    <a:pt x="260" y="101"/>
                  </a:lnTo>
                  <a:lnTo>
                    <a:pt x="304" y="64"/>
                  </a:lnTo>
                  <a:lnTo>
                    <a:pt x="350" y="30"/>
                  </a:lnTo>
                  <a:lnTo>
                    <a:pt x="39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a:solidFill>
                  <a:schemeClr val="tx2">
                    <a:lumMod val="50000"/>
                  </a:schemeClr>
                </a:solidFill>
                <a:latin typeface="Arial" panose="020B0604020202020204" pitchFamily="34" charset="0"/>
                <a:cs typeface="Arial" panose="020B0604020202020204" pitchFamily="34" charset="0"/>
              </a:endParaRPr>
            </a:p>
          </p:txBody>
        </p:sp>
        <p:sp>
          <p:nvSpPr>
            <p:cNvPr id="25" name="Freeform 11">
              <a:extLst>
                <a:ext uri="{FF2B5EF4-FFF2-40B4-BE49-F238E27FC236}">
                  <a16:creationId xmlns:a16="http://schemas.microsoft.com/office/drawing/2014/main" id="{36D13ED7-210B-6B46-9B6C-AE22A91F973A}"/>
                </a:ext>
              </a:extLst>
            </p:cNvPr>
            <p:cNvSpPr>
              <a:spLocks/>
            </p:cNvSpPr>
            <p:nvPr/>
          </p:nvSpPr>
          <p:spPr bwMode="auto">
            <a:xfrm>
              <a:off x="6058336" y="3820546"/>
              <a:ext cx="1387773" cy="1211685"/>
            </a:xfrm>
            <a:custGeom>
              <a:avLst/>
              <a:gdLst/>
              <a:ahLst/>
              <a:cxnLst>
                <a:cxn ang="0">
                  <a:pos x="392" y="0"/>
                </a:cxn>
                <a:cxn ang="0">
                  <a:pos x="440" y="29"/>
                </a:cxn>
                <a:cxn ang="0">
                  <a:pos x="486" y="62"/>
                </a:cxn>
                <a:cxn ang="0">
                  <a:pos x="529" y="97"/>
                </a:cxn>
                <a:cxn ang="0">
                  <a:pos x="570" y="136"/>
                </a:cxn>
                <a:cxn ang="0">
                  <a:pos x="608" y="177"/>
                </a:cxn>
                <a:cxn ang="0">
                  <a:pos x="643" y="221"/>
                </a:cxn>
                <a:cxn ang="0">
                  <a:pos x="676" y="267"/>
                </a:cxn>
                <a:cxn ang="0">
                  <a:pos x="705" y="315"/>
                </a:cxn>
                <a:cxn ang="0">
                  <a:pos x="730" y="366"/>
                </a:cxn>
                <a:cxn ang="0">
                  <a:pos x="752" y="418"/>
                </a:cxn>
                <a:cxn ang="0">
                  <a:pos x="770" y="472"/>
                </a:cxn>
                <a:cxn ang="0">
                  <a:pos x="785" y="528"/>
                </a:cxn>
                <a:cxn ang="0">
                  <a:pos x="796" y="585"/>
                </a:cxn>
                <a:cxn ang="0">
                  <a:pos x="750" y="610"/>
                </a:cxn>
                <a:cxn ang="0">
                  <a:pos x="702" y="632"/>
                </a:cxn>
                <a:cxn ang="0">
                  <a:pos x="653" y="651"/>
                </a:cxn>
                <a:cxn ang="0">
                  <a:pos x="602" y="666"/>
                </a:cxn>
                <a:cxn ang="0">
                  <a:pos x="550" y="679"/>
                </a:cxn>
                <a:cxn ang="0">
                  <a:pos x="498" y="688"/>
                </a:cxn>
                <a:cxn ang="0">
                  <a:pos x="443" y="693"/>
                </a:cxn>
                <a:cxn ang="0">
                  <a:pos x="388" y="695"/>
                </a:cxn>
                <a:cxn ang="0">
                  <a:pos x="328" y="693"/>
                </a:cxn>
                <a:cxn ang="0">
                  <a:pos x="270" y="687"/>
                </a:cxn>
                <a:cxn ang="0">
                  <a:pos x="213" y="676"/>
                </a:cxn>
                <a:cxn ang="0">
                  <a:pos x="157" y="662"/>
                </a:cxn>
                <a:cxn ang="0">
                  <a:pos x="103" y="644"/>
                </a:cxn>
                <a:cxn ang="0">
                  <a:pos x="50" y="622"/>
                </a:cxn>
                <a:cxn ang="0">
                  <a:pos x="0" y="597"/>
                </a:cxn>
                <a:cxn ang="0">
                  <a:pos x="47" y="566"/>
                </a:cxn>
                <a:cxn ang="0">
                  <a:pos x="93" y="533"/>
                </a:cxn>
                <a:cxn ang="0">
                  <a:pos x="136" y="496"/>
                </a:cxn>
                <a:cxn ang="0">
                  <a:pos x="176" y="457"/>
                </a:cxn>
                <a:cxn ang="0">
                  <a:pos x="213" y="415"/>
                </a:cxn>
                <a:cxn ang="0">
                  <a:pos x="247" y="370"/>
                </a:cxn>
                <a:cxn ang="0">
                  <a:pos x="279" y="323"/>
                </a:cxn>
                <a:cxn ang="0">
                  <a:pos x="307" y="274"/>
                </a:cxn>
                <a:cxn ang="0">
                  <a:pos x="331" y="223"/>
                </a:cxn>
                <a:cxn ang="0">
                  <a:pos x="352" y="169"/>
                </a:cxn>
                <a:cxn ang="0">
                  <a:pos x="370" y="114"/>
                </a:cxn>
                <a:cxn ang="0">
                  <a:pos x="383" y="57"/>
                </a:cxn>
                <a:cxn ang="0">
                  <a:pos x="392" y="0"/>
                </a:cxn>
              </a:cxnLst>
              <a:rect l="0" t="0" r="r" b="b"/>
              <a:pathLst>
                <a:path w="796" h="695">
                  <a:moveTo>
                    <a:pt x="392" y="0"/>
                  </a:moveTo>
                  <a:lnTo>
                    <a:pt x="440" y="29"/>
                  </a:lnTo>
                  <a:lnTo>
                    <a:pt x="486" y="62"/>
                  </a:lnTo>
                  <a:lnTo>
                    <a:pt x="529" y="97"/>
                  </a:lnTo>
                  <a:lnTo>
                    <a:pt x="570" y="136"/>
                  </a:lnTo>
                  <a:lnTo>
                    <a:pt x="608" y="177"/>
                  </a:lnTo>
                  <a:lnTo>
                    <a:pt x="643" y="221"/>
                  </a:lnTo>
                  <a:lnTo>
                    <a:pt x="676" y="267"/>
                  </a:lnTo>
                  <a:lnTo>
                    <a:pt x="705" y="315"/>
                  </a:lnTo>
                  <a:lnTo>
                    <a:pt x="730" y="366"/>
                  </a:lnTo>
                  <a:lnTo>
                    <a:pt x="752" y="418"/>
                  </a:lnTo>
                  <a:lnTo>
                    <a:pt x="770" y="472"/>
                  </a:lnTo>
                  <a:lnTo>
                    <a:pt x="785" y="528"/>
                  </a:lnTo>
                  <a:lnTo>
                    <a:pt x="796" y="585"/>
                  </a:lnTo>
                  <a:lnTo>
                    <a:pt x="750" y="610"/>
                  </a:lnTo>
                  <a:lnTo>
                    <a:pt x="702" y="632"/>
                  </a:lnTo>
                  <a:lnTo>
                    <a:pt x="653" y="651"/>
                  </a:lnTo>
                  <a:lnTo>
                    <a:pt x="602" y="666"/>
                  </a:lnTo>
                  <a:lnTo>
                    <a:pt x="550" y="679"/>
                  </a:lnTo>
                  <a:lnTo>
                    <a:pt x="498" y="688"/>
                  </a:lnTo>
                  <a:lnTo>
                    <a:pt x="443" y="693"/>
                  </a:lnTo>
                  <a:lnTo>
                    <a:pt x="388" y="695"/>
                  </a:lnTo>
                  <a:lnTo>
                    <a:pt x="328" y="693"/>
                  </a:lnTo>
                  <a:lnTo>
                    <a:pt x="270" y="687"/>
                  </a:lnTo>
                  <a:lnTo>
                    <a:pt x="213" y="676"/>
                  </a:lnTo>
                  <a:lnTo>
                    <a:pt x="157" y="662"/>
                  </a:lnTo>
                  <a:lnTo>
                    <a:pt x="103" y="644"/>
                  </a:lnTo>
                  <a:lnTo>
                    <a:pt x="50" y="622"/>
                  </a:lnTo>
                  <a:lnTo>
                    <a:pt x="0" y="597"/>
                  </a:lnTo>
                  <a:lnTo>
                    <a:pt x="47" y="566"/>
                  </a:lnTo>
                  <a:lnTo>
                    <a:pt x="93" y="533"/>
                  </a:lnTo>
                  <a:lnTo>
                    <a:pt x="136" y="496"/>
                  </a:lnTo>
                  <a:lnTo>
                    <a:pt x="176" y="457"/>
                  </a:lnTo>
                  <a:lnTo>
                    <a:pt x="213" y="415"/>
                  </a:lnTo>
                  <a:lnTo>
                    <a:pt x="247" y="370"/>
                  </a:lnTo>
                  <a:lnTo>
                    <a:pt x="279" y="323"/>
                  </a:lnTo>
                  <a:lnTo>
                    <a:pt x="307" y="274"/>
                  </a:lnTo>
                  <a:lnTo>
                    <a:pt x="331" y="223"/>
                  </a:lnTo>
                  <a:lnTo>
                    <a:pt x="352" y="169"/>
                  </a:lnTo>
                  <a:lnTo>
                    <a:pt x="370" y="114"/>
                  </a:lnTo>
                  <a:lnTo>
                    <a:pt x="383" y="57"/>
                  </a:lnTo>
                  <a:lnTo>
                    <a:pt x="392"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a:solidFill>
                  <a:schemeClr val="tx2">
                    <a:lumMod val="50000"/>
                  </a:schemeClr>
                </a:solidFill>
                <a:latin typeface="Arial" panose="020B0604020202020204" pitchFamily="34" charset="0"/>
                <a:cs typeface="Arial" panose="020B0604020202020204" pitchFamily="34" charset="0"/>
              </a:endParaRPr>
            </a:p>
          </p:txBody>
        </p:sp>
        <p:sp>
          <p:nvSpPr>
            <p:cNvPr id="26" name="Freeform 12">
              <a:extLst>
                <a:ext uri="{FF2B5EF4-FFF2-40B4-BE49-F238E27FC236}">
                  <a16:creationId xmlns:a16="http://schemas.microsoft.com/office/drawing/2014/main" id="{97DEE56D-6EFC-1140-8A0B-195192DA5E37}"/>
                </a:ext>
              </a:extLst>
            </p:cNvPr>
            <p:cNvSpPr>
              <a:spLocks/>
            </p:cNvSpPr>
            <p:nvPr/>
          </p:nvSpPr>
          <p:spPr bwMode="auto">
            <a:xfrm>
              <a:off x="5336555" y="3637484"/>
              <a:ext cx="1405207" cy="1223890"/>
            </a:xfrm>
            <a:custGeom>
              <a:avLst/>
              <a:gdLst/>
              <a:ahLst/>
              <a:cxnLst>
                <a:cxn ang="0">
                  <a:pos x="407" y="0"/>
                </a:cxn>
                <a:cxn ang="0">
                  <a:pos x="469" y="3"/>
                </a:cxn>
                <a:cxn ang="0">
                  <a:pos x="530" y="9"/>
                </a:cxn>
                <a:cxn ang="0">
                  <a:pos x="588" y="20"/>
                </a:cxn>
                <a:cxn ang="0">
                  <a:pos x="645" y="36"/>
                </a:cxn>
                <a:cxn ang="0">
                  <a:pos x="701" y="55"/>
                </a:cxn>
                <a:cxn ang="0">
                  <a:pos x="754" y="78"/>
                </a:cxn>
                <a:cxn ang="0">
                  <a:pos x="806" y="105"/>
                </a:cxn>
                <a:cxn ang="0">
                  <a:pos x="797" y="162"/>
                </a:cxn>
                <a:cxn ang="0">
                  <a:pos x="784" y="219"/>
                </a:cxn>
                <a:cxn ang="0">
                  <a:pos x="766" y="274"/>
                </a:cxn>
                <a:cxn ang="0">
                  <a:pos x="745" y="328"/>
                </a:cxn>
                <a:cxn ang="0">
                  <a:pos x="721" y="379"/>
                </a:cxn>
                <a:cxn ang="0">
                  <a:pos x="693" y="428"/>
                </a:cxn>
                <a:cxn ang="0">
                  <a:pos x="661" y="475"/>
                </a:cxn>
                <a:cxn ang="0">
                  <a:pos x="627" y="520"/>
                </a:cxn>
                <a:cxn ang="0">
                  <a:pos x="590" y="562"/>
                </a:cxn>
                <a:cxn ang="0">
                  <a:pos x="550" y="601"/>
                </a:cxn>
                <a:cxn ang="0">
                  <a:pos x="507" y="638"/>
                </a:cxn>
                <a:cxn ang="0">
                  <a:pos x="461" y="671"/>
                </a:cxn>
                <a:cxn ang="0">
                  <a:pos x="414" y="702"/>
                </a:cxn>
                <a:cxn ang="0">
                  <a:pos x="364" y="673"/>
                </a:cxn>
                <a:cxn ang="0">
                  <a:pos x="318" y="640"/>
                </a:cxn>
                <a:cxn ang="0">
                  <a:pos x="273" y="604"/>
                </a:cxn>
                <a:cxn ang="0">
                  <a:pos x="231" y="565"/>
                </a:cxn>
                <a:cxn ang="0">
                  <a:pos x="192" y="524"/>
                </a:cxn>
                <a:cxn ang="0">
                  <a:pos x="156" y="480"/>
                </a:cxn>
                <a:cxn ang="0">
                  <a:pos x="123" y="434"/>
                </a:cxn>
                <a:cxn ang="0">
                  <a:pos x="93" y="384"/>
                </a:cxn>
                <a:cxn ang="0">
                  <a:pos x="67" y="333"/>
                </a:cxn>
                <a:cxn ang="0">
                  <a:pos x="44" y="280"/>
                </a:cxn>
                <a:cxn ang="0">
                  <a:pos x="26" y="225"/>
                </a:cxn>
                <a:cxn ang="0">
                  <a:pos x="11" y="168"/>
                </a:cxn>
                <a:cxn ang="0">
                  <a:pos x="0" y="110"/>
                </a:cxn>
                <a:cxn ang="0">
                  <a:pos x="46" y="85"/>
                </a:cxn>
                <a:cxn ang="0">
                  <a:pos x="93" y="63"/>
                </a:cxn>
                <a:cxn ang="0">
                  <a:pos x="142" y="45"/>
                </a:cxn>
                <a:cxn ang="0">
                  <a:pos x="192" y="29"/>
                </a:cxn>
                <a:cxn ang="0">
                  <a:pos x="244" y="17"/>
                </a:cxn>
                <a:cxn ang="0">
                  <a:pos x="298" y="8"/>
                </a:cxn>
                <a:cxn ang="0">
                  <a:pos x="352" y="3"/>
                </a:cxn>
                <a:cxn ang="0">
                  <a:pos x="407" y="0"/>
                </a:cxn>
              </a:cxnLst>
              <a:rect l="0" t="0" r="r" b="b"/>
              <a:pathLst>
                <a:path w="806" h="702">
                  <a:moveTo>
                    <a:pt x="407" y="0"/>
                  </a:moveTo>
                  <a:lnTo>
                    <a:pt x="469" y="3"/>
                  </a:lnTo>
                  <a:lnTo>
                    <a:pt x="530" y="9"/>
                  </a:lnTo>
                  <a:lnTo>
                    <a:pt x="588" y="20"/>
                  </a:lnTo>
                  <a:lnTo>
                    <a:pt x="645" y="36"/>
                  </a:lnTo>
                  <a:lnTo>
                    <a:pt x="701" y="55"/>
                  </a:lnTo>
                  <a:lnTo>
                    <a:pt x="754" y="78"/>
                  </a:lnTo>
                  <a:lnTo>
                    <a:pt x="806" y="105"/>
                  </a:lnTo>
                  <a:lnTo>
                    <a:pt x="797" y="162"/>
                  </a:lnTo>
                  <a:lnTo>
                    <a:pt x="784" y="219"/>
                  </a:lnTo>
                  <a:lnTo>
                    <a:pt x="766" y="274"/>
                  </a:lnTo>
                  <a:lnTo>
                    <a:pt x="745" y="328"/>
                  </a:lnTo>
                  <a:lnTo>
                    <a:pt x="721" y="379"/>
                  </a:lnTo>
                  <a:lnTo>
                    <a:pt x="693" y="428"/>
                  </a:lnTo>
                  <a:lnTo>
                    <a:pt x="661" y="475"/>
                  </a:lnTo>
                  <a:lnTo>
                    <a:pt x="627" y="520"/>
                  </a:lnTo>
                  <a:lnTo>
                    <a:pt x="590" y="562"/>
                  </a:lnTo>
                  <a:lnTo>
                    <a:pt x="550" y="601"/>
                  </a:lnTo>
                  <a:lnTo>
                    <a:pt x="507" y="638"/>
                  </a:lnTo>
                  <a:lnTo>
                    <a:pt x="461" y="671"/>
                  </a:lnTo>
                  <a:lnTo>
                    <a:pt x="414" y="702"/>
                  </a:lnTo>
                  <a:lnTo>
                    <a:pt x="364" y="673"/>
                  </a:lnTo>
                  <a:lnTo>
                    <a:pt x="318" y="640"/>
                  </a:lnTo>
                  <a:lnTo>
                    <a:pt x="273" y="604"/>
                  </a:lnTo>
                  <a:lnTo>
                    <a:pt x="231" y="565"/>
                  </a:lnTo>
                  <a:lnTo>
                    <a:pt x="192" y="524"/>
                  </a:lnTo>
                  <a:lnTo>
                    <a:pt x="156" y="480"/>
                  </a:lnTo>
                  <a:lnTo>
                    <a:pt x="123" y="434"/>
                  </a:lnTo>
                  <a:lnTo>
                    <a:pt x="93" y="384"/>
                  </a:lnTo>
                  <a:lnTo>
                    <a:pt x="67" y="333"/>
                  </a:lnTo>
                  <a:lnTo>
                    <a:pt x="44" y="280"/>
                  </a:lnTo>
                  <a:lnTo>
                    <a:pt x="26" y="225"/>
                  </a:lnTo>
                  <a:lnTo>
                    <a:pt x="11" y="168"/>
                  </a:lnTo>
                  <a:lnTo>
                    <a:pt x="0" y="110"/>
                  </a:lnTo>
                  <a:lnTo>
                    <a:pt x="46" y="85"/>
                  </a:lnTo>
                  <a:lnTo>
                    <a:pt x="93" y="63"/>
                  </a:lnTo>
                  <a:lnTo>
                    <a:pt x="142" y="45"/>
                  </a:lnTo>
                  <a:lnTo>
                    <a:pt x="192" y="29"/>
                  </a:lnTo>
                  <a:lnTo>
                    <a:pt x="244" y="17"/>
                  </a:lnTo>
                  <a:lnTo>
                    <a:pt x="298" y="8"/>
                  </a:lnTo>
                  <a:lnTo>
                    <a:pt x="352" y="3"/>
                  </a:lnTo>
                  <a:lnTo>
                    <a:pt x="40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9634">
                <a:solidFill>
                  <a:schemeClr val="tx2">
                    <a:lumMod val="50000"/>
                  </a:schemeClr>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41D0422-46F5-DA44-A1F0-BF9ACE5C0061}"/>
                </a:ext>
              </a:extLst>
            </p:cNvPr>
            <p:cNvSpPr txBox="1"/>
            <p:nvPr/>
          </p:nvSpPr>
          <p:spPr>
            <a:xfrm>
              <a:off x="5474262" y="3927741"/>
              <a:ext cx="1130438" cy="332220"/>
            </a:xfrm>
            <a:prstGeom prst="rect">
              <a:avLst/>
            </a:prstGeom>
            <a:noFill/>
          </p:spPr>
          <p:txBody>
            <a:bodyPr wrap="square" rtlCol="0">
              <a:spAutoFit/>
            </a:bodyPr>
            <a:lstStyle/>
            <a:p>
              <a:pPr algn="ctr"/>
              <a:r>
                <a:rPr lang="en-US" sz="3209" b="1" dirty="0">
                  <a:solidFill>
                    <a:schemeClr val="tx2">
                      <a:lumMod val="50000"/>
                    </a:schemeClr>
                  </a:solidFill>
                  <a:latin typeface="Arial" pitchFamily="34" charset="0"/>
                  <a:cs typeface="Arial" pitchFamily="34" charset="0"/>
                </a:rPr>
                <a:t>VUNO</a:t>
              </a:r>
            </a:p>
          </p:txBody>
        </p:sp>
        <p:cxnSp>
          <p:nvCxnSpPr>
            <p:cNvPr id="28" name="Straight Arrow Connector 44">
              <a:extLst>
                <a:ext uri="{FF2B5EF4-FFF2-40B4-BE49-F238E27FC236}">
                  <a16:creationId xmlns:a16="http://schemas.microsoft.com/office/drawing/2014/main" id="{5212D7FF-0B42-8044-8E9C-A1A48FCB2DCE}"/>
                </a:ext>
              </a:extLst>
            </p:cNvPr>
            <p:cNvCxnSpPr>
              <a:cxnSpLocks/>
            </p:cNvCxnSpPr>
            <p:nvPr/>
          </p:nvCxnSpPr>
          <p:spPr>
            <a:xfrm rot="10800000" flipV="1">
              <a:off x="4108522" y="4712732"/>
              <a:ext cx="914400" cy="457200"/>
            </a:xfrm>
            <a:prstGeom prst="straightConnector1">
              <a:avLst/>
            </a:prstGeom>
            <a:ln w="15875">
              <a:solidFill>
                <a:schemeClr val="accent5">
                  <a:lumMod val="40000"/>
                  <a:lumOff val="60000"/>
                </a:schemeClr>
              </a:solidFill>
              <a:prstDash val="sys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45">
              <a:extLst>
                <a:ext uri="{FF2B5EF4-FFF2-40B4-BE49-F238E27FC236}">
                  <a16:creationId xmlns:a16="http://schemas.microsoft.com/office/drawing/2014/main" id="{F5986BFD-F9A6-D943-9F74-BFA57BAD4DD5}"/>
                </a:ext>
              </a:extLst>
            </p:cNvPr>
            <p:cNvCxnSpPr>
              <a:cxnSpLocks/>
            </p:cNvCxnSpPr>
            <p:nvPr/>
          </p:nvCxnSpPr>
          <p:spPr>
            <a:xfrm rot="10800000" flipH="1" flipV="1">
              <a:off x="7156522" y="4698664"/>
              <a:ext cx="914400" cy="457200"/>
            </a:xfrm>
            <a:prstGeom prst="straightConnector1">
              <a:avLst/>
            </a:prstGeom>
            <a:ln w="15875">
              <a:solidFill>
                <a:schemeClr val="accent5">
                  <a:lumMod val="40000"/>
                  <a:lumOff val="60000"/>
                </a:schemeClr>
              </a:solidFill>
              <a:prstDash val="sys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46">
              <a:extLst>
                <a:ext uri="{FF2B5EF4-FFF2-40B4-BE49-F238E27FC236}">
                  <a16:creationId xmlns:a16="http://schemas.microsoft.com/office/drawing/2014/main" id="{07B3C5C5-F179-1E4A-8ED9-5EC358B01D7E}"/>
                </a:ext>
              </a:extLst>
            </p:cNvPr>
            <p:cNvCxnSpPr>
              <a:cxnSpLocks/>
            </p:cNvCxnSpPr>
            <p:nvPr/>
          </p:nvCxnSpPr>
          <p:spPr>
            <a:xfrm rot="5400000" flipH="1" flipV="1">
              <a:off x="5598149" y="2375949"/>
              <a:ext cx="821788" cy="8957"/>
            </a:xfrm>
            <a:prstGeom prst="straightConnector1">
              <a:avLst/>
            </a:prstGeom>
            <a:ln w="15875">
              <a:solidFill>
                <a:schemeClr val="accent5">
                  <a:lumMod val="40000"/>
                  <a:lumOff val="60000"/>
                </a:schemeClr>
              </a:solidFill>
              <a:prstDash val="sysDot"/>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31" name="텍스트 개체 틀 14">
            <a:extLst>
              <a:ext uri="{FF2B5EF4-FFF2-40B4-BE49-F238E27FC236}">
                <a16:creationId xmlns:a16="http://schemas.microsoft.com/office/drawing/2014/main" id="{10B487B1-1C83-BB4F-8798-21B0004E8053}"/>
              </a:ext>
            </a:extLst>
          </p:cNvPr>
          <p:cNvSpPr>
            <a:spLocks noGrp="1"/>
          </p:cNvSpPr>
          <p:nvPr>
            <p:ph type="body" sz="quarter" idx="20" hasCustomPrompt="1"/>
          </p:nvPr>
        </p:nvSpPr>
        <p:spPr>
          <a:xfrm>
            <a:off x="10139212" y="3016222"/>
            <a:ext cx="4331927" cy="638233"/>
          </a:xfrm>
          <a:prstGeom prst="rect">
            <a:avLst/>
          </a:prstGeom>
        </p:spPr>
        <p:txBody>
          <a:bodyPr anchor="ctr"/>
          <a:lstStyle>
            <a:lvl1pPr marL="0" indent="0" algn="ctr">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4" name="텍스트 개체 틀 14">
            <a:extLst>
              <a:ext uri="{FF2B5EF4-FFF2-40B4-BE49-F238E27FC236}">
                <a16:creationId xmlns:a16="http://schemas.microsoft.com/office/drawing/2014/main" id="{4E33F9C2-BF25-C646-ABF5-25714E929228}"/>
              </a:ext>
            </a:extLst>
          </p:cNvPr>
          <p:cNvSpPr>
            <a:spLocks noGrp="1"/>
          </p:cNvSpPr>
          <p:nvPr>
            <p:ph type="body" sz="quarter" idx="22" hasCustomPrompt="1"/>
          </p:nvPr>
        </p:nvSpPr>
        <p:spPr>
          <a:xfrm>
            <a:off x="15942335" y="9932475"/>
            <a:ext cx="4331927" cy="638233"/>
          </a:xfrm>
          <a:prstGeom prst="rect">
            <a:avLst/>
          </a:prstGeom>
        </p:spPr>
        <p:txBody>
          <a:bodyPr anchor="ctr"/>
          <a:lstStyle>
            <a:lvl1pPr marL="0" indent="0" algn="ctr">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5" name="텍스트 개체 틀 14">
            <a:extLst>
              <a:ext uri="{FF2B5EF4-FFF2-40B4-BE49-F238E27FC236}">
                <a16:creationId xmlns:a16="http://schemas.microsoft.com/office/drawing/2014/main" id="{F74CBD9F-F215-8F4D-9B30-BD7F01716040}"/>
              </a:ext>
            </a:extLst>
          </p:cNvPr>
          <p:cNvSpPr>
            <a:spLocks noGrp="1"/>
          </p:cNvSpPr>
          <p:nvPr>
            <p:ph type="body" sz="quarter" idx="23" hasCustomPrompt="1"/>
          </p:nvPr>
        </p:nvSpPr>
        <p:spPr>
          <a:xfrm>
            <a:off x="4399748" y="9932475"/>
            <a:ext cx="4331927" cy="638233"/>
          </a:xfrm>
          <a:prstGeom prst="rect">
            <a:avLst/>
          </a:prstGeom>
        </p:spPr>
        <p:txBody>
          <a:bodyPr anchor="ctr"/>
          <a:lstStyle>
            <a:lvl1pPr marL="0" indent="0" algn="ctr">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6" name="텍스트 개체 틀 14">
            <a:extLst>
              <a:ext uri="{FF2B5EF4-FFF2-40B4-BE49-F238E27FC236}">
                <a16:creationId xmlns:a16="http://schemas.microsoft.com/office/drawing/2014/main" id="{EF79011E-0BCE-0B46-BC9C-E316188A6C61}"/>
              </a:ext>
            </a:extLst>
          </p:cNvPr>
          <p:cNvSpPr>
            <a:spLocks noGrp="1"/>
          </p:cNvSpPr>
          <p:nvPr>
            <p:ph type="body" sz="quarter" idx="24" hasCustomPrompt="1"/>
          </p:nvPr>
        </p:nvSpPr>
        <p:spPr>
          <a:xfrm>
            <a:off x="13572099" y="6055354"/>
            <a:ext cx="2172004" cy="645436"/>
          </a:xfrm>
          <a:prstGeom prst="rect">
            <a:avLst/>
          </a:prstGeom>
        </p:spPr>
        <p:txBody>
          <a:bodyPr anchor="ctr"/>
          <a:lstStyle>
            <a:lvl1pPr marL="0" indent="0" algn="ctr">
              <a:buNone/>
              <a:defRPr sz="4011"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a:t>
            </a:r>
          </a:p>
        </p:txBody>
      </p:sp>
      <p:sp>
        <p:nvSpPr>
          <p:cNvPr id="37" name="텍스트 개체 틀 14">
            <a:extLst>
              <a:ext uri="{FF2B5EF4-FFF2-40B4-BE49-F238E27FC236}">
                <a16:creationId xmlns:a16="http://schemas.microsoft.com/office/drawing/2014/main" id="{C5986B32-D5EC-BA49-AAF8-64748E3AEC87}"/>
              </a:ext>
            </a:extLst>
          </p:cNvPr>
          <p:cNvSpPr>
            <a:spLocks noGrp="1"/>
          </p:cNvSpPr>
          <p:nvPr>
            <p:ph type="body" sz="quarter" idx="25" hasCustomPrompt="1"/>
          </p:nvPr>
        </p:nvSpPr>
        <p:spPr>
          <a:xfrm>
            <a:off x="13572099" y="6689239"/>
            <a:ext cx="2172004" cy="645436"/>
          </a:xfrm>
          <a:prstGeom prst="rect">
            <a:avLst/>
          </a:prstGeom>
        </p:spPr>
        <p:txBody>
          <a:bodyPr anchor="ctr"/>
          <a:lstStyle>
            <a:lvl1pPr marL="0" indent="0" algn="ctr">
              <a:buNone/>
              <a:defRPr sz="2406"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a:t>
            </a:r>
          </a:p>
        </p:txBody>
      </p:sp>
      <p:sp>
        <p:nvSpPr>
          <p:cNvPr id="38" name="텍스트 개체 틀 14">
            <a:extLst>
              <a:ext uri="{FF2B5EF4-FFF2-40B4-BE49-F238E27FC236}">
                <a16:creationId xmlns:a16="http://schemas.microsoft.com/office/drawing/2014/main" id="{E270BFE6-DAD6-9048-834B-DC1F8D1EAC0C}"/>
              </a:ext>
            </a:extLst>
          </p:cNvPr>
          <p:cNvSpPr>
            <a:spLocks noGrp="1"/>
          </p:cNvSpPr>
          <p:nvPr>
            <p:ph type="body" sz="quarter" idx="26" hasCustomPrompt="1"/>
          </p:nvPr>
        </p:nvSpPr>
        <p:spPr>
          <a:xfrm>
            <a:off x="8772530" y="6055354"/>
            <a:ext cx="2172004" cy="645436"/>
          </a:xfrm>
          <a:prstGeom prst="rect">
            <a:avLst/>
          </a:prstGeom>
        </p:spPr>
        <p:txBody>
          <a:bodyPr anchor="ctr"/>
          <a:lstStyle>
            <a:lvl1pPr marL="0" indent="0" algn="ctr">
              <a:buNone/>
              <a:defRPr sz="4011"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a:t>
            </a:r>
          </a:p>
        </p:txBody>
      </p:sp>
      <p:sp>
        <p:nvSpPr>
          <p:cNvPr id="39" name="텍스트 개체 틀 14">
            <a:extLst>
              <a:ext uri="{FF2B5EF4-FFF2-40B4-BE49-F238E27FC236}">
                <a16:creationId xmlns:a16="http://schemas.microsoft.com/office/drawing/2014/main" id="{ABEFCEC3-6B5C-7941-B666-80036FEBFA4D}"/>
              </a:ext>
            </a:extLst>
          </p:cNvPr>
          <p:cNvSpPr>
            <a:spLocks noGrp="1"/>
          </p:cNvSpPr>
          <p:nvPr>
            <p:ph type="body" sz="quarter" idx="27" hasCustomPrompt="1"/>
          </p:nvPr>
        </p:nvSpPr>
        <p:spPr>
          <a:xfrm>
            <a:off x="8772530" y="6689239"/>
            <a:ext cx="2172004" cy="645436"/>
          </a:xfrm>
          <a:prstGeom prst="rect">
            <a:avLst/>
          </a:prstGeom>
        </p:spPr>
        <p:txBody>
          <a:bodyPr anchor="ctr"/>
          <a:lstStyle>
            <a:lvl1pPr marL="0" indent="0" algn="ctr">
              <a:buNone/>
              <a:defRPr sz="2406"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a:t>
            </a:r>
          </a:p>
        </p:txBody>
      </p:sp>
      <p:sp>
        <p:nvSpPr>
          <p:cNvPr id="40" name="텍스트 개체 틀 14">
            <a:extLst>
              <a:ext uri="{FF2B5EF4-FFF2-40B4-BE49-F238E27FC236}">
                <a16:creationId xmlns:a16="http://schemas.microsoft.com/office/drawing/2014/main" id="{3F785D48-216A-E749-B978-9FB5E03E834B}"/>
              </a:ext>
            </a:extLst>
          </p:cNvPr>
          <p:cNvSpPr>
            <a:spLocks noGrp="1"/>
          </p:cNvSpPr>
          <p:nvPr>
            <p:ph type="body" sz="quarter" idx="28" hasCustomPrompt="1"/>
          </p:nvPr>
        </p:nvSpPr>
        <p:spPr>
          <a:xfrm>
            <a:off x="11196928" y="9968822"/>
            <a:ext cx="2172004" cy="645436"/>
          </a:xfrm>
          <a:prstGeom prst="rect">
            <a:avLst/>
          </a:prstGeom>
        </p:spPr>
        <p:txBody>
          <a:bodyPr anchor="ctr"/>
          <a:lstStyle>
            <a:lvl1pPr marL="0" indent="0" algn="ctr">
              <a:buNone/>
              <a:defRPr sz="4011"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a:t>
            </a:r>
          </a:p>
        </p:txBody>
      </p:sp>
      <p:sp>
        <p:nvSpPr>
          <p:cNvPr id="41" name="텍스트 개체 틀 14">
            <a:extLst>
              <a:ext uri="{FF2B5EF4-FFF2-40B4-BE49-F238E27FC236}">
                <a16:creationId xmlns:a16="http://schemas.microsoft.com/office/drawing/2014/main" id="{2D5968F6-2E4E-3C49-B389-A8AA9700E190}"/>
              </a:ext>
            </a:extLst>
          </p:cNvPr>
          <p:cNvSpPr>
            <a:spLocks noGrp="1"/>
          </p:cNvSpPr>
          <p:nvPr>
            <p:ph type="body" sz="quarter" idx="29" hasCustomPrompt="1"/>
          </p:nvPr>
        </p:nvSpPr>
        <p:spPr>
          <a:xfrm>
            <a:off x="11196928" y="10602707"/>
            <a:ext cx="2172004" cy="645436"/>
          </a:xfrm>
          <a:prstGeom prst="rect">
            <a:avLst/>
          </a:prstGeom>
        </p:spPr>
        <p:txBody>
          <a:bodyPr anchor="ctr"/>
          <a:lstStyle>
            <a:lvl1pPr marL="0" indent="0" algn="ctr">
              <a:buNone/>
              <a:defRPr sz="2406"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a:t>
            </a:r>
          </a:p>
        </p:txBody>
      </p:sp>
      <p:sp>
        <p:nvSpPr>
          <p:cNvPr id="32" name="텍스트 개체 틀 14">
            <a:extLst>
              <a:ext uri="{FF2B5EF4-FFF2-40B4-BE49-F238E27FC236}">
                <a16:creationId xmlns:a16="http://schemas.microsoft.com/office/drawing/2014/main" id="{15E78647-AA13-8A4E-8D8C-02B3949055F4}"/>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3" name="Slide Number Placeholder 5">
            <a:extLst>
              <a:ext uri="{FF2B5EF4-FFF2-40B4-BE49-F238E27FC236}">
                <a16:creationId xmlns:a16="http://schemas.microsoft.com/office/drawing/2014/main" id="{A1E13964-423F-374B-95E2-DD3C44E99C0A}"/>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42" name="그림 41">
            <a:extLst>
              <a:ext uri="{FF2B5EF4-FFF2-40B4-BE49-F238E27FC236}">
                <a16:creationId xmlns:a16="http://schemas.microsoft.com/office/drawing/2014/main" id="{4FEE0BD2-7266-DC41-903C-ABC1E3743D2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938699772"/>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Layout">
    <p:spTree>
      <p:nvGrpSpPr>
        <p:cNvPr id="1" name=""/>
        <p:cNvGrpSpPr/>
        <p:nvPr/>
      </p:nvGrpSpPr>
      <p:grpSpPr>
        <a:xfrm>
          <a:off x="0" y="0"/>
          <a:ext cx="0" cy="0"/>
          <a:chOff x="0" y="0"/>
          <a:chExt cx="0" cy="0"/>
        </a:xfrm>
      </p:grpSpPr>
      <p:grpSp>
        <p:nvGrpSpPr>
          <p:cNvPr id="121" name="Group 15">
            <a:extLst>
              <a:ext uri="{FF2B5EF4-FFF2-40B4-BE49-F238E27FC236}">
                <a16:creationId xmlns:a16="http://schemas.microsoft.com/office/drawing/2014/main" id="{A610DADB-D4D5-114B-A569-2BE09610D588}"/>
              </a:ext>
            </a:extLst>
          </p:cNvPr>
          <p:cNvGrpSpPr/>
          <p:nvPr userDrawn="1"/>
        </p:nvGrpSpPr>
        <p:grpSpPr>
          <a:xfrm>
            <a:off x="5752564" y="11245300"/>
            <a:ext cx="1287112" cy="2537774"/>
            <a:chOff x="2554511" y="5341256"/>
            <a:chExt cx="769259" cy="1516744"/>
          </a:xfrm>
          <a:solidFill>
            <a:schemeClr val="accent1">
              <a:lumMod val="75000"/>
            </a:schemeClr>
          </a:solidFill>
        </p:grpSpPr>
        <p:sp>
          <p:nvSpPr>
            <p:cNvPr id="122" name="Right Triangle 2">
              <a:extLst>
                <a:ext uri="{FF2B5EF4-FFF2-40B4-BE49-F238E27FC236}">
                  <a16:creationId xmlns:a16="http://schemas.microsoft.com/office/drawing/2014/main" id="{1C724142-3948-4141-A296-F1D6B29AE8AF}"/>
                </a:ext>
              </a:extLst>
            </p:cNvPr>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23" name="Rectangle 4">
              <a:extLst>
                <a:ext uri="{FF2B5EF4-FFF2-40B4-BE49-F238E27FC236}">
                  <a16:creationId xmlns:a16="http://schemas.microsoft.com/office/drawing/2014/main" id="{378DF314-DDBF-F048-9FF0-86AECC4E8895}"/>
                </a:ext>
              </a:extLst>
            </p:cNvPr>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grpSp>
        <p:nvGrpSpPr>
          <p:cNvPr id="107" name="Group 16">
            <a:extLst>
              <a:ext uri="{FF2B5EF4-FFF2-40B4-BE49-F238E27FC236}">
                <a16:creationId xmlns:a16="http://schemas.microsoft.com/office/drawing/2014/main" id="{DB2AEB94-607F-EB49-AA3F-BF8EE485A98D}"/>
              </a:ext>
            </a:extLst>
          </p:cNvPr>
          <p:cNvGrpSpPr/>
          <p:nvPr userDrawn="1"/>
        </p:nvGrpSpPr>
        <p:grpSpPr>
          <a:xfrm>
            <a:off x="7039675" y="11245300"/>
            <a:ext cx="3861331" cy="1287103"/>
            <a:chOff x="3323770" y="5341255"/>
            <a:chExt cx="2307774" cy="769259"/>
          </a:xfrm>
          <a:effectLst/>
        </p:grpSpPr>
        <p:sp>
          <p:nvSpPr>
            <p:cNvPr id="108" name="Rectangle 3">
              <a:extLst>
                <a:ext uri="{FF2B5EF4-FFF2-40B4-BE49-F238E27FC236}">
                  <a16:creationId xmlns:a16="http://schemas.microsoft.com/office/drawing/2014/main" id="{0765E01B-0B0B-6B40-9C5E-5A40E52CECD1}"/>
                </a:ext>
              </a:extLst>
            </p:cNvPr>
            <p:cNvSpPr/>
            <p:nvPr/>
          </p:nvSpPr>
          <p:spPr>
            <a:xfrm rot="5400000">
              <a:off x="3708399" y="4956628"/>
              <a:ext cx="769257" cy="153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09" name="Right Triangle 5">
              <a:extLst>
                <a:ext uri="{FF2B5EF4-FFF2-40B4-BE49-F238E27FC236}">
                  <a16:creationId xmlns:a16="http://schemas.microsoft.com/office/drawing/2014/main" id="{31A03EE4-44DC-5E46-B8B0-395873A08048}"/>
                </a:ext>
              </a:extLst>
            </p:cNvPr>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grpSp>
        <p:nvGrpSpPr>
          <p:cNvPr id="110" name="Group 18">
            <a:extLst>
              <a:ext uri="{FF2B5EF4-FFF2-40B4-BE49-F238E27FC236}">
                <a16:creationId xmlns:a16="http://schemas.microsoft.com/office/drawing/2014/main" id="{069E15C7-8596-5048-A94B-CEB85B00DEC4}"/>
              </a:ext>
            </a:extLst>
          </p:cNvPr>
          <p:cNvGrpSpPr/>
          <p:nvPr userDrawn="1"/>
        </p:nvGrpSpPr>
        <p:grpSpPr>
          <a:xfrm>
            <a:off x="10901008" y="7383991"/>
            <a:ext cx="3861331" cy="1287103"/>
            <a:chOff x="5631544" y="3033478"/>
            <a:chExt cx="2307774" cy="769259"/>
          </a:xfrm>
          <a:solidFill>
            <a:schemeClr val="accent2"/>
          </a:solidFill>
          <a:effectLst/>
        </p:grpSpPr>
        <p:sp>
          <p:nvSpPr>
            <p:cNvPr id="111" name="Rectangle 8">
              <a:extLst>
                <a:ext uri="{FF2B5EF4-FFF2-40B4-BE49-F238E27FC236}">
                  <a16:creationId xmlns:a16="http://schemas.microsoft.com/office/drawing/2014/main" id="{A2C0234B-9307-2942-AF64-683F67C8AE70}"/>
                </a:ext>
              </a:extLst>
            </p:cNvPr>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12" name="Right Triangle 9">
              <a:extLst>
                <a:ext uri="{FF2B5EF4-FFF2-40B4-BE49-F238E27FC236}">
                  <a16:creationId xmlns:a16="http://schemas.microsoft.com/office/drawing/2014/main" id="{C0222BCF-F768-6345-A80E-FA462FEAB719}"/>
                </a:ext>
              </a:extLst>
            </p:cNvPr>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grpSp>
        <p:nvGrpSpPr>
          <p:cNvPr id="113" name="Group 20">
            <a:extLst>
              <a:ext uri="{FF2B5EF4-FFF2-40B4-BE49-F238E27FC236}">
                <a16:creationId xmlns:a16="http://schemas.microsoft.com/office/drawing/2014/main" id="{87D51D71-9F80-8242-A496-FC745BC11019}"/>
              </a:ext>
            </a:extLst>
          </p:cNvPr>
          <p:cNvGrpSpPr/>
          <p:nvPr userDrawn="1"/>
        </p:nvGrpSpPr>
        <p:grpSpPr>
          <a:xfrm>
            <a:off x="14762339" y="3522679"/>
            <a:ext cx="3861331" cy="1287103"/>
            <a:chOff x="7939318" y="725700"/>
            <a:chExt cx="2307774" cy="769259"/>
          </a:xfrm>
          <a:solidFill>
            <a:schemeClr val="accent4"/>
          </a:solidFill>
          <a:effectLst/>
        </p:grpSpPr>
        <p:sp>
          <p:nvSpPr>
            <p:cNvPr id="114" name="Rectangle 12">
              <a:extLst>
                <a:ext uri="{FF2B5EF4-FFF2-40B4-BE49-F238E27FC236}">
                  <a16:creationId xmlns:a16="http://schemas.microsoft.com/office/drawing/2014/main" id="{AC3241ED-7F83-3F4A-A4F1-BBACFCD407E7}"/>
                </a:ext>
              </a:extLst>
            </p:cNvPr>
            <p:cNvSpPr/>
            <p:nvPr/>
          </p:nvSpPr>
          <p:spPr>
            <a:xfrm rot="5400000">
              <a:off x="8323947" y="341073"/>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15" name="Right Triangle 13">
              <a:extLst>
                <a:ext uri="{FF2B5EF4-FFF2-40B4-BE49-F238E27FC236}">
                  <a16:creationId xmlns:a16="http://schemas.microsoft.com/office/drawing/2014/main" id="{8A54A1A6-ACC3-FC41-8AB9-F014E1763F3A}"/>
                </a:ext>
              </a:extLst>
            </p:cNvPr>
            <p:cNvSpPr/>
            <p:nvPr/>
          </p:nvSpPr>
          <p:spPr>
            <a:xfrm flipV="1">
              <a:off x="9477833" y="725700"/>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sp>
        <p:nvSpPr>
          <p:cNvPr id="116" name="Rectangle 14">
            <a:extLst>
              <a:ext uri="{FF2B5EF4-FFF2-40B4-BE49-F238E27FC236}">
                <a16:creationId xmlns:a16="http://schemas.microsoft.com/office/drawing/2014/main" id="{38CA3709-9969-264A-A5E2-F162A60E45FB}"/>
              </a:ext>
            </a:extLst>
          </p:cNvPr>
          <p:cNvSpPr/>
          <p:nvPr userDrawn="1"/>
        </p:nvSpPr>
        <p:spPr>
          <a:xfrm>
            <a:off x="17336564" y="2235578"/>
            <a:ext cx="1287110" cy="1287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17" name="Rounded Rectangle 38">
            <a:extLst>
              <a:ext uri="{FF2B5EF4-FFF2-40B4-BE49-F238E27FC236}">
                <a16:creationId xmlns:a16="http://schemas.microsoft.com/office/drawing/2014/main" id="{1A1A5894-231F-1F40-BC12-9FA3CF79AF7F}"/>
              </a:ext>
            </a:extLst>
          </p:cNvPr>
          <p:cNvSpPr/>
          <p:nvPr userDrawn="1"/>
        </p:nvSpPr>
        <p:spPr>
          <a:xfrm>
            <a:off x="11306566" y="5178912"/>
            <a:ext cx="1835952" cy="1835938"/>
          </a:xfrm>
          <a:prstGeom prst="roundRect">
            <a:avLst>
              <a:gd name="adj" fmla="val 0"/>
            </a:avLst>
          </a:prstGeom>
          <a:solidFill>
            <a:schemeClr val="accent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18" name="Rounded Rectangle 39">
            <a:extLst>
              <a:ext uri="{FF2B5EF4-FFF2-40B4-BE49-F238E27FC236}">
                <a16:creationId xmlns:a16="http://schemas.microsoft.com/office/drawing/2014/main" id="{D1E3CAE7-8BD5-0640-B715-36019190F882}"/>
              </a:ext>
            </a:extLst>
          </p:cNvPr>
          <p:cNvSpPr/>
          <p:nvPr userDrawn="1"/>
        </p:nvSpPr>
        <p:spPr>
          <a:xfrm>
            <a:off x="7408810" y="9040224"/>
            <a:ext cx="1835952" cy="1835938"/>
          </a:xfrm>
          <a:prstGeom prst="roundRect">
            <a:avLst>
              <a:gd name="adj" fmla="val 0"/>
            </a:avLst>
          </a:prstGeom>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19" name="Rounded Rectangle 36">
            <a:extLst>
              <a:ext uri="{FF2B5EF4-FFF2-40B4-BE49-F238E27FC236}">
                <a16:creationId xmlns:a16="http://schemas.microsoft.com/office/drawing/2014/main" id="{4F718C47-3FA5-1842-8E35-9F93B6590287}"/>
              </a:ext>
            </a:extLst>
          </p:cNvPr>
          <p:cNvSpPr/>
          <p:nvPr userDrawn="1"/>
        </p:nvSpPr>
        <p:spPr>
          <a:xfrm>
            <a:off x="11306566" y="9040224"/>
            <a:ext cx="1835952" cy="1835938"/>
          </a:xfrm>
          <a:prstGeom prst="roundRect">
            <a:avLst>
              <a:gd name="adj" fmla="val 0"/>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20" name="Rounded Rectangle 37">
            <a:extLst>
              <a:ext uri="{FF2B5EF4-FFF2-40B4-BE49-F238E27FC236}">
                <a16:creationId xmlns:a16="http://schemas.microsoft.com/office/drawing/2014/main" id="{8479B610-5E4A-1B42-AA79-0CB8197260C5}"/>
              </a:ext>
            </a:extLst>
          </p:cNvPr>
          <p:cNvSpPr/>
          <p:nvPr userDrawn="1"/>
        </p:nvSpPr>
        <p:spPr>
          <a:xfrm>
            <a:off x="15131471" y="5178912"/>
            <a:ext cx="1835952" cy="1835938"/>
          </a:xfrm>
          <a:prstGeom prst="roundRect">
            <a:avLst>
              <a:gd name="adj" fmla="val 0"/>
            </a:avLst>
          </a:prstGeom>
          <a:solidFill>
            <a:schemeClr val="bg1">
              <a:lumMod val="7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nvGrpSpPr>
          <p:cNvPr id="124" name="Group 17">
            <a:extLst>
              <a:ext uri="{FF2B5EF4-FFF2-40B4-BE49-F238E27FC236}">
                <a16:creationId xmlns:a16="http://schemas.microsoft.com/office/drawing/2014/main" id="{B8F387A3-D61D-9946-AF98-4E2FADE3DEF8}"/>
              </a:ext>
            </a:extLst>
          </p:cNvPr>
          <p:cNvGrpSpPr/>
          <p:nvPr userDrawn="1"/>
        </p:nvGrpSpPr>
        <p:grpSpPr>
          <a:xfrm>
            <a:off x="9613897" y="7383990"/>
            <a:ext cx="1287112" cy="3861304"/>
            <a:chOff x="4862285" y="3033479"/>
            <a:chExt cx="769259" cy="2307774"/>
          </a:xfrm>
          <a:solidFill>
            <a:schemeClr val="accent2">
              <a:lumMod val="75000"/>
            </a:schemeClr>
          </a:solidFill>
        </p:grpSpPr>
        <p:sp>
          <p:nvSpPr>
            <p:cNvPr id="125" name="Rectangle 6">
              <a:extLst>
                <a:ext uri="{FF2B5EF4-FFF2-40B4-BE49-F238E27FC236}">
                  <a16:creationId xmlns:a16="http://schemas.microsoft.com/office/drawing/2014/main" id="{52955658-DB9C-C543-A706-F6052ED82DE6}"/>
                </a:ext>
              </a:extLst>
            </p:cNvPr>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26" name="Right Triangle 7">
              <a:extLst>
                <a:ext uri="{FF2B5EF4-FFF2-40B4-BE49-F238E27FC236}">
                  <a16:creationId xmlns:a16="http://schemas.microsoft.com/office/drawing/2014/main" id="{58E43911-E38E-604E-9A78-2B7057E273F0}"/>
                </a:ext>
              </a:extLst>
            </p:cNvPr>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grpSp>
        <p:nvGrpSpPr>
          <p:cNvPr id="127" name="Group 19">
            <a:extLst>
              <a:ext uri="{FF2B5EF4-FFF2-40B4-BE49-F238E27FC236}">
                <a16:creationId xmlns:a16="http://schemas.microsoft.com/office/drawing/2014/main" id="{F4B6BAF7-CF79-884A-9AA8-2E4E3EAF28EA}"/>
              </a:ext>
            </a:extLst>
          </p:cNvPr>
          <p:cNvGrpSpPr/>
          <p:nvPr userDrawn="1"/>
        </p:nvGrpSpPr>
        <p:grpSpPr>
          <a:xfrm>
            <a:off x="13475229" y="3522678"/>
            <a:ext cx="1287112" cy="3861306"/>
            <a:chOff x="7170059" y="725701"/>
            <a:chExt cx="769259" cy="2307775"/>
          </a:xfrm>
          <a:solidFill>
            <a:schemeClr val="accent4">
              <a:lumMod val="75000"/>
            </a:schemeClr>
          </a:solidFill>
        </p:grpSpPr>
        <p:sp>
          <p:nvSpPr>
            <p:cNvPr id="128" name="Rectangle 10">
              <a:extLst>
                <a:ext uri="{FF2B5EF4-FFF2-40B4-BE49-F238E27FC236}">
                  <a16:creationId xmlns:a16="http://schemas.microsoft.com/office/drawing/2014/main" id="{CD4358CA-1CA6-6F41-A4AF-00C4CD70507B}"/>
                </a:ext>
              </a:extLst>
            </p:cNvPr>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129" name="Right Triangle 11">
              <a:extLst>
                <a:ext uri="{FF2B5EF4-FFF2-40B4-BE49-F238E27FC236}">
                  <a16:creationId xmlns:a16="http://schemas.microsoft.com/office/drawing/2014/main" id="{EDF42943-1235-554B-8AF3-F3A400C7BF8D}"/>
                </a:ext>
              </a:extLst>
            </p:cNvPr>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grpSp>
      <p:cxnSp>
        <p:nvCxnSpPr>
          <p:cNvPr id="130" name="Elbow Connector 77">
            <a:extLst>
              <a:ext uri="{FF2B5EF4-FFF2-40B4-BE49-F238E27FC236}">
                <a16:creationId xmlns:a16="http://schemas.microsoft.com/office/drawing/2014/main" id="{F6EC9E71-252C-4A48-9996-D46749D0527C}"/>
              </a:ext>
            </a:extLst>
          </p:cNvPr>
          <p:cNvCxnSpPr>
            <a:cxnSpLocks/>
          </p:cNvCxnSpPr>
          <p:nvPr userDrawn="1"/>
        </p:nvCxnSpPr>
        <p:spPr>
          <a:xfrm rot="5400000" flipH="1" flipV="1">
            <a:off x="4421989" y="6250689"/>
            <a:ext cx="2171112" cy="3793341"/>
          </a:xfrm>
          <a:prstGeom prst="bentConnector3">
            <a:avLst>
              <a:gd name="adj1" fmla="val 50000"/>
            </a:avLst>
          </a:prstGeom>
          <a:ln>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1" name="Elbow Connector 77">
            <a:extLst>
              <a:ext uri="{FF2B5EF4-FFF2-40B4-BE49-F238E27FC236}">
                <a16:creationId xmlns:a16="http://schemas.microsoft.com/office/drawing/2014/main" id="{E151D915-3D96-F64F-A449-F45FF3170F32}"/>
              </a:ext>
            </a:extLst>
          </p:cNvPr>
          <p:cNvCxnSpPr>
            <a:cxnSpLocks/>
          </p:cNvCxnSpPr>
          <p:nvPr userDrawn="1"/>
        </p:nvCxnSpPr>
        <p:spPr>
          <a:xfrm rot="5400000" flipH="1" flipV="1">
            <a:off x="17778538" y="6301725"/>
            <a:ext cx="2171112" cy="3793341"/>
          </a:xfrm>
          <a:prstGeom prst="bentConnector3">
            <a:avLst>
              <a:gd name="adj1" fmla="val 50000"/>
            </a:avLst>
          </a:prstGeom>
          <a:ln>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32" name="텍스트 개체 틀 14">
            <a:extLst>
              <a:ext uri="{FF2B5EF4-FFF2-40B4-BE49-F238E27FC236}">
                <a16:creationId xmlns:a16="http://schemas.microsoft.com/office/drawing/2014/main" id="{407EFB62-0D67-CD47-A4B6-0DFE1828AA71}"/>
              </a:ext>
            </a:extLst>
          </p:cNvPr>
          <p:cNvSpPr>
            <a:spLocks noGrp="1"/>
          </p:cNvSpPr>
          <p:nvPr>
            <p:ph type="body" sz="quarter" idx="20" hasCustomPrompt="1"/>
          </p:nvPr>
        </p:nvSpPr>
        <p:spPr>
          <a:xfrm>
            <a:off x="5752566" y="5551229"/>
            <a:ext cx="5032629" cy="1251633"/>
          </a:xfrm>
          <a:prstGeom prst="rect">
            <a:avLst/>
          </a:prstGeom>
        </p:spPr>
        <p:txBody>
          <a:bodyPr anchor="t"/>
          <a:lstStyle>
            <a:lvl1pPr marL="0" indent="0" algn="r">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33" name="텍스트 개체 틀 14">
            <a:extLst>
              <a:ext uri="{FF2B5EF4-FFF2-40B4-BE49-F238E27FC236}">
                <a16:creationId xmlns:a16="http://schemas.microsoft.com/office/drawing/2014/main" id="{D07A02F4-6FB2-8348-B439-52AC47C96068}"/>
              </a:ext>
            </a:extLst>
          </p:cNvPr>
          <p:cNvSpPr>
            <a:spLocks noGrp="1"/>
          </p:cNvSpPr>
          <p:nvPr>
            <p:ph type="body" sz="quarter" idx="22" hasCustomPrompt="1"/>
          </p:nvPr>
        </p:nvSpPr>
        <p:spPr>
          <a:xfrm>
            <a:off x="2011364" y="9486458"/>
            <a:ext cx="5032629" cy="1410166"/>
          </a:xfrm>
          <a:prstGeom prst="rect">
            <a:avLst/>
          </a:prstGeom>
        </p:spPr>
        <p:txBody>
          <a:bodyPr anchor="t"/>
          <a:lstStyle>
            <a:lvl1pPr marL="0" indent="0" algn="r">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34" name="텍스트 개체 틀 14">
            <a:extLst>
              <a:ext uri="{FF2B5EF4-FFF2-40B4-BE49-F238E27FC236}">
                <a16:creationId xmlns:a16="http://schemas.microsoft.com/office/drawing/2014/main" id="{7E43AD86-9B7D-044E-B977-F34655CFDF3B}"/>
              </a:ext>
            </a:extLst>
          </p:cNvPr>
          <p:cNvSpPr>
            <a:spLocks noGrp="1"/>
          </p:cNvSpPr>
          <p:nvPr>
            <p:ph type="body" sz="quarter" idx="23" hasCustomPrompt="1"/>
          </p:nvPr>
        </p:nvSpPr>
        <p:spPr>
          <a:xfrm>
            <a:off x="13641088" y="9486460"/>
            <a:ext cx="5032629" cy="1287097"/>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35" name="텍스트 개체 틀 14">
            <a:extLst>
              <a:ext uri="{FF2B5EF4-FFF2-40B4-BE49-F238E27FC236}">
                <a16:creationId xmlns:a16="http://schemas.microsoft.com/office/drawing/2014/main" id="{37650EFA-DD15-4241-B2BF-6E485CADF8E4}"/>
              </a:ext>
            </a:extLst>
          </p:cNvPr>
          <p:cNvSpPr>
            <a:spLocks noGrp="1"/>
          </p:cNvSpPr>
          <p:nvPr>
            <p:ph type="body" sz="quarter" idx="24" hasCustomPrompt="1"/>
          </p:nvPr>
        </p:nvSpPr>
        <p:spPr>
          <a:xfrm>
            <a:off x="17357678" y="5646831"/>
            <a:ext cx="5032629" cy="1156029"/>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8" name="텍스트 개체 틀 14">
            <a:extLst>
              <a:ext uri="{FF2B5EF4-FFF2-40B4-BE49-F238E27FC236}">
                <a16:creationId xmlns:a16="http://schemas.microsoft.com/office/drawing/2014/main" id="{08853CA0-A2D4-3740-913D-7318DD511737}"/>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9" name="Slide Number Placeholder 5">
            <a:extLst>
              <a:ext uri="{FF2B5EF4-FFF2-40B4-BE49-F238E27FC236}">
                <a16:creationId xmlns:a16="http://schemas.microsoft.com/office/drawing/2014/main" id="{C3710E3D-C86F-2F4F-B514-0ABDAA292D8F}"/>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40" name="그림 39">
            <a:extLst>
              <a:ext uri="{FF2B5EF4-FFF2-40B4-BE49-F238E27FC236}">
                <a16:creationId xmlns:a16="http://schemas.microsoft.com/office/drawing/2014/main" id="{3B8C23E6-FBE7-E34F-B689-65698E0DD14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778431730"/>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Navy">
    <p:bg>
      <p:bgPr>
        <a:solidFill>
          <a:schemeClr val="tx2">
            <a:lumMod val="50000"/>
          </a:schemeClr>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5CEC9FEF-3F76-1E48-80A1-58182160D6AB}"/>
              </a:ext>
            </a:extLst>
          </p:cNvPr>
          <p:cNvSpPr/>
          <p:nvPr userDrawn="1"/>
        </p:nvSpPr>
        <p:spPr>
          <a:xfrm>
            <a:off x="1" y="11766039"/>
            <a:ext cx="24449088" cy="19864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a:p>
        </p:txBody>
      </p:sp>
      <p:pic>
        <p:nvPicPr>
          <p:cNvPr id="12" name="그림 11">
            <a:extLst>
              <a:ext uri="{FF2B5EF4-FFF2-40B4-BE49-F238E27FC236}">
                <a16:creationId xmlns:a16="http://schemas.microsoft.com/office/drawing/2014/main" id="{F0BB151D-64FD-C545-86BE-3ED9AD44AC6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2708" y="2672616"/>
            <a:ext cx="3970570" cy="921168"/>
          </a:xfrm>
          <a:prstGeom prst="rect">
            <a:avLst/>
          </a:prstGeom>
        </p:spPr>
      </p:pic>
      <p:cxnSp>
        <p:nvCxnSpPr>
          <p:cNvPr id="9" name="직선 연결선[R] 8">
            <a:extLst>
              <a:ext uri="{FF2B5EF4-FFF2-40B4-BE49-F238E27FC236}">
                <a16:creationId xmlns:a16="http://schemas.microsoft.com/office/drawing/2014/main" id="{24BE4F9C-E0EE-3B40-9363-3C7E16412C12}"/>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C1961D16-407A-2443-A971-2A4F327708E7}"/>
              </a:ext>
            </a:extLst>
          </p:cNvPr>
          <p:cNvGrpSpPr/>
          <p:nvPr userDrawn="1"/>
        </p:nvGrpSpPr>
        <p:grpSpPr>
          <a:xfrm>
            <a:off x="1252040" y="12210253"/>
            <a:ext cx="22127171" cy="1109342"/>
            <a:chOff x="1248626" y="12210253"/>
            <a:chExt cx="22066828" cy="1109342"/>
          </a:xfrm>
        </p:grpSpPr>
        <p:sp>
          <p:nvSpPr>
            <p:cNvPr id="27" name="Text Box 31">
              <a:extLst>
                <a:ext uri="{FF2B5EF4-FFF2-40B4-BE49-F238E27FC236}">
                  <a16:creationId xmlns:a16="http://schemas.microsoft.com/office/drawing/2014/main" id="{193102B3-3396-1446-9E9A-3D43C3A082E4}"/>
                </a:ext>
              </a:extLst>
            </p:cNvPr>
            <p:cNvSpPr txBox="1">
              <a:spLocks noChangeArrowheads="1"/>
            </p:cNvSpPr>
            <p:nvPr userDrawn="1"/>
          </p:nvSpPr>
          <p:spPr bwMode="auto">
            <a:xfrm>
              <a:off x="9829006" y="12438857"/>
              <a:ext cx="13486448" cy="880738"/>
            </a:xfrm>
            <a:prstGeom prst="rect">
              <a:avLst/>
            </a:prstGeom>
            <a:noFill/>
            <a:ln>
              <a:noFill/>
            </a:ln>
          </p:spPr>
          <p:txBody>
            <a:bodyPr wrap="square" lIns="0" tIns="111083" rIns="0" bIns="111083">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eaLnBrk="1" hangingPunct="1">
                <a:lnSpc>
                  <a:spcPct val="95000"/>
                </a:lnSpc>
                <a:defRPr/>
              </a:pPr>
              <a:r>
                <a:rPr kumimoji="1" lang="en" altLang="ko-Kore-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The contents of these documents, including (but not limited to) all written material, images, and photos are copyright of VUNO, Inc. Unauthorized copying, reproduction, modification, republishing, transmission or distribution of any material without the prior written content of VUNO, Inc. constitute an infringement of intellectual property rights and may result in a criminal or civil action in accordance with Article 98 of Copyright Act. Copyright (C) VUNO Inc. All rights reserved</a:t>
              </a:r>
              <a:r>
                <a:rPr kumimoji="1" lang="en-US" altLang="ko-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a:t>
              </a:r>
              <a:endParaRPr kumimoji="0" lang="en-US" altLang="ko-KR" sz="1504" dirty="0">
                <a:solidFill>
                  <a:schemeClr val="bg1">
                    <a:lumMod val="65000"/>
                  </a:schemeClr>
                </a:solidFill>
                <a:latin typeface="Arial" pitchFamily="34" charset="0"/>
                <a:cs typeface="Arial" pitchFamily="34" charset="0"/>
              </a:endParaRPr>
            </a:p>
          </p:txBody>
        </p:sp>
        <p:grpSp>
          <p:nvGrpSpPr>
            <p:cNvPr id="28" name="그룹 27">
              <a:extLst>
                <a:ext uri="{FF2B5EF4-FFF2-40B4-BE49-F238E27FC236}">
                  <a16:creationId xmlns:a16="http://schemas.microsoft.com/office/drawing/2014/main" id="{847A0342-ACFD-484C-AF2F-334B95D7E860}"/>
                </a:ext>
              </a:extLst>
            </p:cNvPr>
            <p:cNvGrpSpPr/>
            <p:nvPr userDrawn="1"/>
          </p:nvGrpSpPr>
          <p:grpSpPr>
            <a:xfrm>
              <a:off x="1248626" y="12210253"/>
              <a:ext cx="5760981" cy="1012303"/>
              <a:chOff x="1248626" y="12210253"/>
              <a:chExt cx="5760981" cy="1012303"/>
            </a:xfrm>
          </p:grpSpPr>
          <p:grpSp>
            <p:nvGrpSpPr>
              <p:cNvPr id="30" name="그룹 29">
                <a:extLst>
                  <a:ext uri="{FF2B5EF4-FFF2-40B4-BE49-F238E27FC236}">
                    <a16:creationId xmlns:a16="http://schemas.microsoft.com/office/drawing/2014/main" id="{9FDA3849-0593-B445-AFC1-30EF3247CD39}"/>
                  </a:ext>
                </a:extLst>
              </p:cNvPr>
              <p:cNvGrpSpPr/>
              <p:nvPr userDrawn="1"/>
            </p:nvGrpSpPr>
            <p:grpSpPr>
              <a:xfrm>
                <a:off x="1248626" y="12210253"/>
                <a:ext cx="4211553" cy="702003"/>
                <a:chOff x="347946" y="4659804"/>
                <a:chExt cx="9729896" cy="1611472"/>
              </a:xfrm>
            </p:grpSpPr>
            <p:pic>
              <p:nvPicPr>
                <p:cNvPr id="32" name="그림 31">
                  <a:extLst>
                    <a:ext uri="{FF2B5EF4-FFF2-40B4-BE49-F238E27FC236}">
                      <a16:creationId xmlns:a16="http://schemas.microsoft.com/office/drawing/2014/main" id="{BB922475-BFC9-DB43-AF89-38D477A6A148}"/>
                    </a:ext>
                  </a:extLst>
                </p:cNvPr>
                <p:cNvPicPr>
                  <a:picLocks noChangeAspect="1"/>
                </p:cNvPicPr>
                <p:nvPr/>
              </p:nvPicPr>
              <p:blipFill>
                <a:blip r:embed="rId3"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47946" y="4659811"/>
                  <a:ext cx="4028655" cy="1611465"/>
                </a:xfrm>
                <a:prstGeom prst="rect">
                  <a:avLst/>
                </a:prstGeom>
              </p:spPr>
            </p:pic>
            <p:pic>
              <p:nvPicPr>
                <p:cNvPr id="33" name="그림 32">
                  <a:extLst>
                    <a:ext uri="{FF2B5EF4-FFF2-40B4-BE49-F238E27FC236}">
                      <a16:creationId xmlns:a16="http://schemas.microsoft.com/office/drawing/2014/main" id="{E8C514C5-5BCE-EE4A-8E16-D96FE324ADA7}"/>
                    </a:ext>
                  </a:extLst>
                </p:cNvPr>
                <p:cNvPicPr>
                  <a:picLocks noChangeAspect="1"/>
                </p:cNvPicPr>
                <p:nvPr/>
              </p:nvPicPr>
              <p:blipFill>
                <a:blip r:embed="rId4"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975771" y="4659804"/>
                  <a:ext cx="6102071" cy="1611465"/>
                </a:xfrm>
                <a:prstGeom prst="rect">
                  <a:avLst/>
                </a:prstGeom>
              </p:spPr>
            </p:pic>
          </p:grpSp>
          <p:sp>
            <p:nvSpPr>
              <p:cNvPr id="31" name="직사각형 30">
                <a:extLst>
                  <a:ext uri="{FF2B5EF4-FFF2-40B4-BE49-F238E27FC236}">
                    <a16:creationId xmlns:a16="http://schemas.microsoft.com/office/drawing/2014/main" id="{2ABB672D-2EE3-5946-95C8-CD541B5488F9}"/>
                  </a:ext>
                </a:extLst>
              </p:cNvPr>
              <p:cNvSpPr/>
              <p:nvPr userDrawn="1"/>
            </p:nvSpPr>
            <p:spPr>
              <a:xfrm>
                <a:off x="1294607" y="12896056"/>
                <a:ext cx="5715000" cy="326500"/>
              </a:xfrm>
              <a:prstGeom prst="rect">
                <a:avLst/>
              </a:prstGeom>
            </p:spPr>
            <p:txBody>
              <a:bodyPr wrap="square">
                <a:spAutoFit/>
              </a:bodyPr>
              <a:lstStyle/>
              <a:p>
                <a:pPr algn="l" eaLnBrk="1" hangingPunct="1">
                  <a:lnSpc>
                    <a:spcPct val="110000"/>
                  </a:lnSpc>
                  <a:defRPr/>
                </a:pPr>
                <a:r>
                  <a:rPr kumimoji="1" lang="en" altLang="ko-Kore-KR" sz="1504" b="0" i="0"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Registered in R.O.K. &amp; U.S. Patent and Trademark Office</a:t>
                </a:r>
                <a:endParaRPr kumimoji="0" lang="en-US" altLang="ko-KR" sz="1504" dirty="0">
                  <a:solidFill>
                    <a:schemeClr val="bg1">
                      <a:lumMod val="65000"/>
                    </a:schemeClr>
                  </a:solidFill>
                  <a:latin typeface="Arial" pitchFamily="34" charset="0"/>
                  <a:cs typeface="Arial" pitchFamily="34" charset="0"/>
                </a:endParaRPr>
              </a:p>
            </p:txBody>
          </p:sp>
        </p:grpSp>
        <p:sp>
          <p:nvSpPr>
            <p:cNvPr id="29" name="Text Box 31">
              <a:extLst>
                <a:ext uri="{FF2B5EF4-FFF2-40B4-BE49-F238E27FC236}">
                  <a16:creationId xmlns:a16="http://schemas.microsoft.com/office/drawing/2014/main" id="{D819AFC2-18FE-144A-8FA6-765B0C0F3AAB}"/>
                </a:ext>
              </a:extLst>
            </p:cNvPr>
            <p:cNvSpPr txBox="1">
              <a:spLocks noChangeArrowheads="1"/>
            </p:cNvSpPr>
            <p:nvPr userDrawn="1"/>
          </p:nvSpPr>
          <p:spPr bwMode="auto">
            <a:xfrm>
              <a:off x="9829006" y="12286455"/>
              <a:ext cx="13486448" cy="228601"/>
            </a:xfrm>
            <a:prstGeom prst="rect">
              <a:avLst/>
            </a:prstGeom>
            <a:noFill/>
            <a:ln>
              <a:noFill/>
            </a:ln>
          </p:spPr>
          <p:txBody>
            <a:bodyPr wrap="square" lIns="0" tIns="0" rIns="0" bIns="0">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l" eaLnBrk="1" hangingPunct="1">
                <a:lnSpc>
                  <a:spcPct val="110000"/>
                </a:lnSpc>
                <a:defRPr/>
              </a:pPr>
              <a:r>
                <a:rPr kumimoji="1" lang="en-US" altLang="ko-Kore-KR" sz="1504" b="1"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Copyright Notice</a:t>
              </a:r>
              <a:endParaRPr kumimoji="0" lang="en-US" altLang="ko-KR" sz="1504" dirty="0">
                <a:solidFill>
                  <a:schemeClr val="bg1">
                    <a:lumMod val="65000"/>
                  </a:schemeClr>
                </a:solidFill>
                <a:latin typeface="Arial" pitchFamily="34" charset="0"/>
                <a:cs typeface="Arial" pitchFamily="34" charset="0"/>
              </a:endParaRPr>
            </a:p>
          </p:txBody>
        </p:sp>
      </p:grpSp>
      <p:sp>
        <p:nvSpPr>
          <p:cNvPr id="13" name="제목 3">
            <a:extLst>
              <a:ext uri="{FF2B5EF4-FFF2-40B4-BE49-F238E27FC236}">
                <a16:creationId xmlns:a16="http://schemas.microsoft.com/office/drawing/2014/main" id="{610EAB5D-3B29-964D-8947-79EC8F72D4D9}"/>
              </a:ext>
            </a:extLst>
          </p:cNvPr>
          <p:cNvSpPr>
            <a:spLocks noGrp="1"/>
          </p:cNvSpPr>
          <p:nvPr>
            <p:ph type="title"/>
          </p:nvPr>
        </p:nvSpPr>
        <p:spPr>
          <a:xfrm>
            <a:off x="1375261" y="5653811"/>
            <a:ext cx="21718274" cy="1101472"/>
          </a:xfrm>
          <a:prstGeom prst="rect">
            <a:avLst/>
          </a:prstGeom>
        </p:spPr>
        <p:txBody>
          <a:bodyPr lIns="36000"/>
          <a:lstStyle>
            <a:lvl1pPr>
              <a:defRPr b="1" i="0">
                <a:solidFill>
                  <a:schemeClr val="accent3">
                    <a:lumMod val="75000"/>
                  </a:schemeClr>
                </a:solidFill>
                <a:latin typeface="NanumSquareOTF ExtraBold" panose="020B0600000101010101" pitchFamily="34" charset="-127"/>
                <a:ea typeface="NanumSquareOTF ExtraBold" panose="020B0600000101010101" pitchFamily="34" charset="-127"/>
              </a:defRPr>
            </a:lvl1pPr>
          </a:lstStyle>
          <a:p>
            <a:endParaRPr kumimoji="1" lang="ko-Kore-KR" altLang="en-US" dirty="0"/>
          </a:p>
        </p:txBody>
      </p:sp>
      <p:sp>
        <p:nvSpPr>
          <p:cNvPr id="14" name="텍스트 개체 틀 7">
            <a:extLst>
              <a:ext uri="{FF2B5EF4-FFF2-40B4-BE49-F238E27FC236}">
                <a16:creationId xmlns:a16="http://schemas.microsoft.com/office/drawing/2014/main" id="{307FED3F-B7AD-4F4A-8A71-CDB697F33B3D}"/>
              </a:ext>
            </a:extLst>
          </p:cNvPr>
          <p:cNvSpPr>
            <a:spLocks noGrp="1"/>
          </p:cNvSpPr>
          <p:nvPr>
            <p:ph type="body" sz="quarter" idx="10"/>
          </p:nvPr>
        </p:nvSpPr>
        <p:spPr>
          <a:xfrm>
            <a:off x="1416649" y="7057024"/>
            <a:ext cx="21676280" cy="1069640"/>
          </a:xfrm>
          <a:prstGeom prst="rect">
            <a:avLst/>
          </a:prstGeom>
        </p:spPr>
        <p:txBody>
          <a:bodyPr lIns="36000"/>
          <a:lstStyle>
            <a:lvl1pPr marL="0" indent="0">
              <a:buNone/>
              <a:defRPr sz="3209" b="0" i="0">
                <a:solidFill>
                  <a:schemeClr val="bg1">
                    <a:lumMod val="50000"/>
                  </a:schemeClr>
                </a:solidFill>
                <a:latin typeface="NanumSquareOTF" panose="020B0600000101010101" pitchFamily="34" charset="-127"/>
                <a:ea typeface="NanumSquareOTF" panose="020B0600000101010101" pitchFamily="34" charset="-127"/>
                <a:cs typeface="Arial" panose="020B0604020202020204" pitchFamily="34" charset="0"/>
              </a:defRPr>
            </a:lvl1pPr>
          </a:lstStyle>
          <a:p>
            <a:pPr lvl="0"/>
            <a:r>
              <a:rPr kumimoji="1" lang="ko-KR" altLang="en-US" dirty="0"/>
              <a:t>마스터 텍스트 스타일을 편집하려면 클릭</a:t>
            </a:r>
            <a:endParaRPr kumimoji="1" lang="ko-Kore-KR" altLang="en-US" dirty="0"/>
          </a:p>
        </p:txBody>
      </p:sp>
    </p:spTree>
    <p:extLst>
      <p:ext uri="{BB962C8B-B14F-4D97-AF65-F5344CB8AC3E}">
        <p14:creationId xmlns:p14="http://schemas.microsoft.com/office/powerpoint/2010/main" val="2596488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43" name="Rectangle 12">
            <a:extLst>
              <a:ext uri="{FF2B5EF4-FFF2-40B4-BE49-F238E27FC236}">
                <a16:creationId xmlns:a16="http://schemas.microsoft.com/office/drawing/2014/main" id="{CD2636B5-4C6B-F145-AD52-503529735D32}"/>
              </a:ext>
            </a:extLst>
          </p:cNvPr>
          <p:cNvSpPr/>
          <p:nvPr userDrawn="1"/>
        </p:nvSpPr>
        <p:spPr>
          <a:xfrm>
            <a:off x="16116743" y="8404783"/>
            <a:ext cx="8332344" cy="20717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4" name="Rectangle 13">
            <a:extLst>
              <a:ext uri="{FF2B5EF4-FFF2-40B4-BE49-F238E27FC236}">
                <a16:creationId xmlns:a16="http://schemas.microsoft.com/office/drawing/2014/main" id="{28F7A9CC-444B-1E42-994E-B0D89FAC7E50}"/>
              </a:ext>
            </a:extLst>
          </p:cNvPr>
          <p:cNvSpPr/>
          <p:nvPr userDrawn="1"/>
        </p:nvSpPr>
        <p:spPr>
          <a:xfrm>
            <a:off x="16116745" y="6490113"/>
            <a:ext cx="8332344" cy="1949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5" name="Flowchart: Manual Input 10">
            <a:extLst>
              <a:ext uri="{FF2B5EF4-FFF2-40B4-BE49-F238E27FC236}">
                <a16:creationId xmlns:a16="http://schemas.microsoft.com/office/drawing/2014/main" id="{AD01E624-8FBC-1F48-A2B0-758F58AC9881}"/>
              </a:ext>
            </a:extLst>
          </p:cNvPr>
          <p:cNvSpPr/>
          <p:nvPr userDrawn="1"/>
        </p:nvSpPr>
        <p:spPr>
          <a:xfrm flipH="1" flipV="1">
            <a:off x="15127392" y="7901374"/>
            <a:ext cx="989350" cy="3200810"/>
          </a:xfrm>
          <a:prstGeom prst="flowChartManualInpu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6" name="Flowchart: Manual Input 9">
            <a:extLst>
              <a:ext uri="{FF2B5EF4-FFF2-40B4-BE49-F238E27FC236}">
                <a16:creationId xmlns:a16="http://schemas.microsoft.com/office/drawing/2014/main" id="{27380AB4-E863-3045-843A-2954C54C24D7}"/>
              </a:ext>
            </a:extLst>
          </p:cNvPr>
          <p:cNvSpPr/>
          <p:nvPr userDrawn="1"/>
        </p:nvSpPr>
        <p:spPr>
          <a:xfrm flipH="1">
            <a:off x="15127394" y="3944009"/>
            <a:ext cx="989350" cy="3200810"/>
          </a:xfrm>
          <a:prstGeom prst="flowChartManualInpu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7" name="Rectangle 1">
            <a:extLst>
              <a:ext uri="{FF2B5EF4-FFF2-40B4-BE49-F238E27FC236}">
                <a16:creationId xmlns:a16="http://schemas.microsoft.com/office/drawing/2014/main" id="{836DECAB-515D-6E4B-BF03-09C4A68F075B}"/>
              </a:ext>
            </a:extLst>
          </p:cNvPr>
          <p:cNvSpPr/>
          <p:nvPr userDrawn="1"/>
        </p:nvSpPr>
        <p:spPr>
          <a:xfrm>
            <a:off x="10908122" y="3944010"/>
            <a:ext cx="4219280" cy="2386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8" name="Rectangle 2">
            <a:extLst>
              <a:ext uri="{FF2B5EF4-FFF2-40B4-BE49-F238E27FC236}">
                <a16:creationId xmlns:a16="http://schemas.microsoft.com/office/drawing/2014/main" id="{88413DD0-B3D5-DF4F-906B-C475D6B4D8C9}"/>
              </a:ext>
            </a:extLst>
          </p:cNvPr>
          <p:cNvSpPr/>
          <p:nvPr userDrawn="1"/>
        </p:nvSpPr>
        <p:spPr>
          <a:xfrm>
            <a:off x="10908122" y="6330069"/>
            <a:ext cx="4219280" cy="2386059"/>
          </a:xfrm>
          <a:prstGeom prst="rect">
            <a:avLst/>
          </a:prstGeom>
          <a:solidFill>
            <a:srgbClr val="077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49" name="Rectangle 3">
            <a:extLst>
              <a:ext uri="{FF2B5EF4-FFF2-40B4-BE49-F238E27FC236}">
                <a16:creationId xmlns:a16="http://schemas.microsoft.com/office/drawing/2014/main" id="{120AA1A9-7C26-5A42-A589-E3AD51828B89}"/>
              </a:ext>
            </a:extLst>
          </p:cNvPr>
          <p:cNvSpPr/>
          <p:nvPr userDrawn="1"/>
        </p:nvSpPr>
        <p:spPr>
          <a:xfrm>
            <a:off x="10908120" y="8716128"/>
            <a:ext cx="4219280" cy="23860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0" name="Flowchart: Delay 4">
            <a:extLst>
              <a:ext uri="{FF2B5EF4-FFF2-40B4-BE49-F238E27FC236}">
                <a16:creationId xmlns:a16="http://schemas.microsoft.com/office/drawing/2014/main" id="{B0DEABEA-82B0-A848-B2F6-3B475DE6E2C2}"/>
              </a:ext>
            </a:extLst>
          </p:cNvPr>
          <p:cNvSpPr/>
          <p:nvPr userDrawn="1"/>
        </p:nvSpPr>
        <p:spPr>
          <a:xfrm flipH="1">
            <a:off x="8754836" y="3944010"/>
            <a:ext cx="2153286" cy="2386059"/>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1" name="Flowchart: Delay 5">
            <a:extLst>
              <a:ext uri="{FF2B5EF4-FFF2-40B4-BE49-F238E27FC236}">
                <a16:creationId xmlns:a16="http://schemas.microsoft.com/office/drawing/2014/main" id="{598DD8F0-0F98-2244-BF3F-A580D52925C0}"/>
              </a:ext>
            </a:extLst>
          </p:cNvPr>
          <p:cNvSpPr/>
          <p:nvPr userDrawn="1"/>
        </p:nvSpPr>
        <p:spPr>
          <a:xfrm flipH="1">
            <a:off x="8754834" y="6330069"/>
            <a:ext cx="2153286" cy="2386059"/>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2" name="Flowchart: Delay 6">
            <a:extLst>
              <a:ext uri="{FF2B5EF4-FFF2-40B4-BE49-F238E27FC236}">
                <a16:creationId xmlns:a16="http://schemas.microsoft.com/office/drawing/2014/main" id="{B092DDFF-066C-2940-BDE8-D7113D79ECF0}"/>
              </a:ext>
            </a:extLst>
          </p:cNvPr>
          <p:cNvSpPr/>
          <p:nvPr userDrawn="1"/>
        </p:nvSpPr>
        <p:spPr>
          <a:xfrm flipH="1">
            <a:off x="8754834" y="8716128"/>
            <a:ext cx="2153286" cy="2386059"/>
          </a:xfrm>
          <a:prstGeom prst="flowChartDe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3" name="Trapezoid 7">
            <a:extLst>
              <a:ext uri="{FF2B5EF4-FFF2-40B4-BE49-F238E27FC236}">
                <a16:creationId xmlns:a16="http://schemas.microsoft.com/office/drawing/2014/main" id="{C40A76DD-49D7-F344-AE3C-4FCF28E2EF63}"/>
              </a:ext>
            </a:extLst>
          </p:cNvPr>
          <p:cNvSpPr/>
          <p:nvPr userDrawn="1"/>
        </p:nvSpPr>
        <p:spPr>
          <a:xfrm rot="5400000">
            <a:off x="14429045" y="7028427"/>
            <a:ext cx="2386055" cy="989346"/>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4" name="Rectangle 11">
            <a:extLst>
              <a:ext uri="{FF2B5EF4-FFF2-40B4-BE49-F238E27FC236}">
                <a16:creationId xmlns:a16="http://schemas.microsoft.com/office/drawing/2014/main" id="{0BEC2292-61CD-CD4E-BDC6-A7FC91235317}"/>
              </a:ext>
            </a:extLst>
          </p:cNvPr>
          <p:cNvSpPr/>
          <p:nvPr userDrawn="1"/>
        </p:nvSpPr>
        <p:spPr>
          <a:xfrm>
            <a:off x="16116745" y="4584171"/>
            <a:ext cx="8332344" cy="2016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5" name="Oval 14">
            <a:extLst>
              <a:ext uri="{FF2B5EF4-FFF2-40B4-BE49-F238E27FC236}">
                <a16:creationId xmlns:a16="http://schemas.microsoft.com/office/drawing/2014/main" id="{101EA66E-C4EF-374F-B3BD-DA8EC3540656}"/>
              </a:ext>
            </a:extLst>
          </p:cNvPr>
          <p:cNvSpPr/>
          <p:nvPr userDrawn="1"/>
        </p:nvSpPr>
        <p:spPr>
          <a:xfrm>
            <a:off x="9031270" y="4318648"/>
            <a:ext cx="1649884" cy="1649872"/>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6" name="Oval 15">
            <a:extLst>
              <a:ext uri="{FF2B5EF4-FFF2-40B4-BE49-F238E27FC236}">
                <a16:creationId xmlns:a16="http://schemas.microsoft.com/office/drawing/2014/main" id="{7A0C9A20-FFA5-8245-B6CA-46DA98056515}"/>
              </a:ext>
            </a:extLst>
          </p:cNvPr>
          <p:cNvSpPr/>
          <p:nvPr userDrawn="1"/>
        </p:nvSpPr>
        <p:spPr>
          <a:xfrm>
            <a:off x="9031270" y="6639967"/>
            <a:ext cx="1649884" cy="1649872"/>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a:solidFill>
                <a:prstClr val="white"/>
              </a:solidFill>
            </a:endParaRPr>
          </a:p>
        </p:txBody>
      </p:sp>
      <p:sp>
        <p:nvSpPr>
          <p:cNvPr id="57" name="Oval 16">
            <a:extLst>
              <a:ext uri="{FF2B5EF4-FFF2-40B4-BE49-F238E27FC236}">
                <a16:creationId xmlns:a16="http://schemas.microsoft.com/office/drawing/2014/main" id="{A1C14432-D521-1C40-AAE1-F600C60CC963}"/>
              </a:ext>
            </a:extLst>
          </p:cNvPr>
          <p:cNvSpPr/>
          <p:nvPr userDrawn="1"/>
        </p:nvSpPr>
        <p:spPr>
          <a:xfrm>
            <a:off x="9006529" y="9077675"/>
            <a:ext cx="1649884" cy="1649872"/>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endParaRPr lang="en-US" sz="3608" dirty="0">
              <a:solidFill>
                <a:prstClr val="white"/>
              </a:solidFill>
            </a:endParaRPr>
          </a:p>
        </p:txBody>
      </p:sp>
      <p:sp>
        <p:nvSpPr>
          <p:cNvPr id="58" name="Oval 30">
            <a:extLst>
              <a:ext uri="{FF2B5EF4-FFF2-40B4-BE49-F238E27FC236}">
                <a16:creationId xmlns:a16="http://schemas.microsoft.com/office/drawing/2014/main" id="{4D7C0E04-A1EC-D74C-938C-FAA5C4364DA3}"/>
              </a:ext>
            </a:extLst>
          </p:cNvPr>
          <p:cNvSpPr/>
          <p:nvPr userDrawn="1"/>
        </p:nvSpPr>
        <p:spPr>
          <a:xfrm>
            <a:off x="1049357" y="4306848"/>
            <a:ext cx="1099923" cy="1099914"/>
          </a:xfrm>
          <a:prstGeom prst="ellipse">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r>
              <a:rPr lang="en-US" sz="6417" b="1" dirty="0">
                <a:solidFill>
                  <a:srgbClr val="1181AE"/>
                </a:solidFill>
                <a:latin typeface="Arial" panose="020B0604020202020204" pitchFamily="34" charset="0"/>
                <a:cs typeface="Arial" panose="020B0604020202020204" pitchFamily="34" charset="0"/>
              </a:rPr>
              <a:t>1</a:t>
            </a:r>
          </a:p>
        </p:txBody>
      </p:sp>
      <p:sp>
        <p:nvSpPr>
          <p:cNvPr id="59" name="Oval 31">
            <a:extLst>
              <a:ext uri="{FF2B5EF4-FFF2-40B4-BE49-F238E27FC236}">
                <a16:creationId xmlns:a16="http://schemas.microsoft.com/office/drawing/2014/main" id="{840680C3-FA97-824C-B6CC-4C750E5AE553}"/>
              </a:ext>
            </a:extLst>
          </p:cNvPr>
          <p:cNvSpPr/>
          <p:nvPr userDrawn="1"/>
        </p:nvSpPr>
        <p:spPr>
          <a:xfrm>
            <a:off x="1049357" y="7028430"/>
            <a:ext cx="1099923" cy="1099914"/>
          </a:xfrm>
          <a:prstGeom prst="ellipse">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r>
              <a:rPr lang="en-US" sz="6417" b="1" dirty="0">
                <a:solidFill>
                  <a:srgbClr val="1181AE"/>
                </a:solidFill>
                <a:latin typeface="Arial" panose="020B0604020202020204" pitchFamily="34" charset="0"/>
                <a:cs typeface="Arial" panose="020B0604020202020204" pitchFamily="34" charset="0"/>
              </a:rPr>
              <a:t>2</a:t>
            </a:r>
          </a:p>
        </p:txBody>
      </p:sp>
      <p:sp>
        <p:nvSpPr>
          <p:cNvPr id="60" name="Oval 32">
            <a:extLst>
              <a:ext uri="{FF2B5EF4-FFF2-40B4-BE49-F238E27FC236}">
                <a16:creationId xmlns:a16="http://schemas.microsoft.com/office/drawing/2014/main" id="{5CDB26E9-C61D-E54A-BC33-C58109AE9B01}"/>
              </a:ext>
            </a:extLst>
          </p:cNvPr>
          <p:cNvSpPr/>
          <p:nvPr userDrawn="1"/>
        </p:nvSpPr>
        <p:spPr>
          <a:xfrm>
            <a:off x="1049357" y="9473955"/>
            <a:ext cx="1099923" cy="1099914"/>
          </a:xfrm>
          <a:prstGeom prst="ellipse">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33097"/>
            <a:r>
              <a:rPr lang="en-US" sz="6417" b="1" dirty="0">
                <a:solidFill>
                  <a:srgbClr val="1181AE"/>
                </a:solidFill>
                <a:latin typeface="Arial" panose="020B0604020202020204" pitchFamily="34" charset="0"/>
                <a:cs typeface="Arial" panose="020B0604020202020204" pitchFamily="34" charset="0"/>
              </a:rPr>
              <a:t>3</a:t>
            </a:r>
          </a:p>
        </p:txBody>
      </p:sp>
      <p:sp>
        <p:nvSpPr>
          <p:cNvPr id="61" name="텍스트 개체 틀 14">
            <a:extLst>
              <a:ext uri="{FF2B5EF4-FFF2-40B4-BE49-F238E27FC236}">
                <a16:creationId xmlns:a16="http://schemas.microsoft.com/office/drawing/2014/main" id="{0F95C433-8736-0949-92C8-D2B4A03FF2AB}"/>
              </a:ext>
            </a:extLst>
          </p:cNvPr>
          <p:cNvSpPr>
            <a:spLocks noGrp="1"/>
          </p:cNvSpPr>
          <p:nvPr>
            <p:ph type="body" sz="quarter" idx="23" hasCustomPrompt="1"/>
          </p:nvPr>
        </p:nvSpPr>
        <p:spPr>
          <a:xfrm>
            <a:off x="2882800" y="4452481"/>
            <a:ext cx="4899056" cy="1309423"/>
          </a:xfrm>
          <a:prstGeom prst="rect">
            <a:avLst/>
          </a:prstGeom>
        </p:spPr>
        <p:txBody>
          <a:bodyPr anchor="t"/>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2" name="텍스트 개체 틀 14">
            <a:extLst>
              <a:ext uri="{FF2B5EF4-FFF2-40B4-BE49-F238E27FC236}">
                <a16:creationId xmlns:a16="http://schemas.microsoft.com/office/drawing/2014/main" id="{31B1BDEE-5242-024C-89CE-D40E9643AB76}"/>
              </a:ext>
            </a:extLst>
          </p:cNvPr>
          <p:cNvSpPr>
            <a:spLocks noGrp="1"/>
          </p:cNvSpPr>
          <p:nvPr>
            <p:ph type="body" sz="quarter" idx="24" hasCustomPrompt="1"/>
          </p:nvPr>
        </p:nvSpPr>
        <p:spPr>
          <a:xfrm>
            <a:off x="2882800" y="7246664"/>
            <a:ext cx="4899056" cy="1309423"/>
          </a:xfrm>
          <a:prstGeom prst="rect">
            <a:avLst/>
          </a:prstGeom>
        </p:spPr>
        <p:txBody>
          <a:bodyPr anchor="t"/>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3" name="텍스트 개체 틀 14">
            <a:extLst>
              <a:ext uri="{FF2B5EF4-FFF2-40B4-BE49-F238E27FC236}">
                <a16:creationId xmlns:a16="http://schemas.microsoft.com/office/drawing/2014/main" id="{15559DC5-771F-CC4C-8E52-BE6A7A01070C}"/>
              </a:ext>
            </a:extLst>
          </p:cNvPr>
          <p:cNvSpPr>
            <a:spLocks noGrp="1"/>
          </p:cNvSpPr>
          <p:nvPr>
            <p:ph type="body" sz="quarter" idx="25" hasCustomPrompt="1"/>
          </p:nvPr>
        </p:nvSpPr>
        <p:spPr>
          <a:xfrm>
            <a:off x="2882800" y="9749168"/>
            <a:ext cx="4899056" cy="1309423"/>
          </a:xfrm>
          <a:prstGeom prst="rect">
            <a:avLst/>
          </a:prstGeom>
        </p:spPr>
        <p:txBody>
          <a:bodyPr anchor="t"/>
          <a:lstStyle>
            <a:lvl1pPr marL="0" indent="0" algn="l">
              <a:buNone/>
              <a:defRPr sz="3209" b="1"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4" name="텍스트 개체 틀 14">
            <a:extLst>
              <a:ext uri="{FF2B5EF4-FFF2-40B4-BE49-F238E27FC236}">
                <a16:creationId xmlns:a16="http://schemas.microsoft.com/office/drawing/2014/main" id="{910A97AE-7872-CB4A-A209-3B0CB187020A}"/>
              </a:ext>
            </a:extLst>
          </p:cNvPr>
          <p:cNvSpPr>
            <a:spLocks noGrp="1"/>
          </p:cNvSpPr>
          <p:nvPr>
            <p:ph type="body" sz="quarter" idx="26" hasCustomPrompt="1"/>
          </p:nvPr>
        </p:nvSpPr>
        <p:spPr>
          <a:xfrm>
            <a:off x="11214360" y="4494643"/>
            <a:ext cx="3286680" cy="1309423"/>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5" name="텍스트 개체 틀 14">
            <a:extLst>
              <a:ext uri="{FF2B5EF4-FFF2-40B4-BE49-F238E27FC236}">
                <a16:creationId xmlns:a16="http://schemas.microsoft.com/office/drawing/2014/main" id="{B97CD390-5C9D-324D-9788-BE103724A85C}"/>
              </a:ext>
            </a:extLst>
          </p:cNvPr>
          <p:cNvSpPr>
            <a:spLocks noGrp="1"/>
          </p:cNvSpPr>
          <p:nvPr>
            <p:ph type="body" sz="quarter" idx="27" hasCustomPrompt="1"/>
          </p:nvPr>
        </p:nvSpPr>
        <p:spPr>
          <a:xfrm>
            <a:off x="11214360" y="6845184"/>
            <a:ext cx="3286680" cy="1309423"/>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6" name="텍스트 개체 틀 14">
            <a:extLst>
              <a:ext uri="{FF2B5EF4-FFF2-40B4-BE49-F238E27FC236}">
                <a16:creationId xmlns:a16="http://schemas.microsoft.com/office/drawing/2014/main" id="{6F8C6034-A9CD-0949-B538-98F8BB799579}"/>
              </a:ext>
            </a:extLst>
          </p:cNvPr>
          <p:cNvSpPr>
            <a:spLocks noGrp="1"/>
          </p:cNvSpPr>
          <p:nvPr>
            <p:ph type="body" sz="quarter" idx="28" hasCustomPrompt="1"/>
          </p:nvPr>
        </p:nvSpPr>
        <p:spPr>
          <a:xfrm>
            <a:off x="11214360" y="9244951"/>
            <a:ext cx="3286680" cy="1309423"/>
          </a:xfrm>
          <a:prstGeom prst="rect">
            <a:avLst/>
          </a:prstGeom>
        </p:spPr>
        <p:txBody>
          <a:bodyPr anchor="ctr"/>
          <a:lstStyle>
            <a:lvl1pPr marL="0" indent="0" algn="l">
              <a:buNone/>
              <a:defRPr sz="3610" b="1" i="0">
                <a:solidFill>
                  <a:schemeClr val="bg1"/>
                </a:solidFill>
                <a:latin typeface="NanumSquareOTF ExtraBold" panose="020B0600000101010101" pitchFamily="34" charset="-127"/>
                <a:ea typeface="NanumSquareOTF ExtraBold"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7" name="텍스트 개체 틀 14">
            <a:extLst>
              <a:ext uri="{FF2B5EF4-FFF2-40B4-BE49-F238E27FC236}">
                <a16:creationId xmlns:a16="http://schemas.microsoft.com/office/drawing/2014/main" id="{83FA6F83-0F26-8143-A22E-415F072359DE}"/>
              </a:ext>
            </a:extLst>
          </p:cNvPr>
          <p:cNvSpPr>
            <a:spLocks noGrp="1"/>
          </p:cNvSpPr>
          <p:nvPr>
            <p:ph type="body" sz="quarter" idx="29" hasCustomPrompt="1"/>
          </p:nvPr>
        </p:nvSpPr>
        <p:spPr>
          <a:xfrm>
            <a:off x="17059989" y="4955613"/>
            <a:ext cx="6777872" cy="1309423"/>
          </a:xfrm>
          <a:prstGeom prst="rect">
            <a:avLst/>
          </a:prstGeom>
        </p:spPr>
        <p:txBody>
          <a:bodyPr anchor="ctr"/>
          <a:lstStyle>
            <a:lvl1pPr marL="0" indent="0" algn="l">
              <a:buNone/>
              <a:defRPr sz="2808"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8" name="텍스트 개체 틀 14">
            <a:extLst>
              <a:ext uri="{FF2B5EF4-FFF2-40B4-BE49-F238E27FC236}">
                <a16:creationId xmlns:a16="http://schemas.microsoft.com/office/drawing/2014/main" id="{A06930FC-AB04-534D-B4FD-ABA8C8384B60}"/>
              </a:ext>
            </a:extLst>
          </p:cNvPr>
          <p:cNvSpPr>
            <a:spLocks noGrp="1"/>
          </p:cNvSpPr>
          <p:nvPr>
            <p:ph type="body" sz="quarter" idx="30" hasCustomPrompt="1"/>
          </p:nvPr>
        </p:nvSpPr>
        <p:spPr>
          <a:xfrm>
            <a:off x="17059989" y="6845184"/>
            <a:ext cx="6777872" cy="1309423"/>
          </a:xfrm>
          <a:prstGeom prst="rect">
            <a:avLst/>
          </a:prstGeom>
        </p:spPr>
        <p:txBody>
          <a:bodyPr anchor="ctr"/>
          <a:lstStyle>
            <a:lvl1pPr marL="0" indent="0" algn="l">
              <a:buNone/>
              <a:defRPr sz="2808"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69" name="텍스트 개체 틀 14">
            <a:extLst>
              <a:ext uri="{FF2B5EF4-FFF2-40B4-BE49-F238E27FC236}">
                <a16:creationId xmlns:a16="http://schemas.microsoft.com/office/drawing/2014/main" id="{BADCC46F-C128-7B4C-AB50-002CB8C8CCC1}"/>
              </a:ext>
            </a:extLst>
          </p:cNvPr>
          <p:cNvSpPr>
            <a:spLocks noGrp="1"/>
          </p:cNvSpPr>
          <p:nvPr>
            <p:ph type="body" sz="quarter" idx="31" hasCustomPrompt="1"/>
          </p:nvPr>
        </p:nvSpPr>
        <p:spPr>
          <a:xfrm>
            <a:off x="17059989" y="8862732"/>
            <a:ext cx="6777872" cy="1309423"/>
          </a:xfrm>
          <a:prstGeom prst="rect">
            <a:avLst/>
          </a:prstGeom>
        </p:spPr>
        <p:txBody>
          <a:bodyPr anchor="ctr"/>
          <a:lstStyle>
            <a:lvl1pPr marL="0" indent="0" algn="l">
              <a:buNone/>
              <a:defRPr sz="2808" b="0" i="0">
                <a:solidFill>
                  <a:schemeClr val="bg1"/>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6" name="텍스트 개체 틀 14">
            <a:extLst>
              <a:ext uri="{FF2B5EF4-FFF2-40B4-BE49-F238E27FC236}">
                <a16:creationId xmlns:a16="http://schemas.microsoft.com/office/drawing/2014/main" id="{032776CE-3664-A24F-A329-94CE0D54730F}"/>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7" name="Slide Number Placeholder 5">
            <a:extLst>
              <a:ext uri="{FF2B5EF4-FFF2-40B4-BE49-F238E27FC236}">
                <a16:creationId xmlns:a16="http://schemas.microsoft.com/office/drawing/2014/main" id="{AEAF0B42-5597-4E47-9A68-0E937F0E3CCF}"/>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41" name="그림 40">
            <a:extLst>
              <a:ext uri="{FF2B5EF4-FFF2-40B4-BE49-F238E27FC236}">
                <a16:creationId xmlns:a16="http://schemas.microsoft.com/office/drawing/2014/main" id="{B66EF808-3570-0445-9804-B3C131B968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728996981"/>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9" name="Rectangle 40">
            <a:extLst>
              <a:ext uri="{FF2B5EF4-FFF2-40B4-BE49-F238E27FC236}">
                <a16:creationId xmlns:a16="http://schemas.microsoft.com/office/drawing/2014/main" id="{205CC18D-26F2-F448-96B9-49EEC0D0626F}"/>
              </a:ext>
            </a:extLst>
          </p:cNvPr>
          <p:cNvSpPr/>
          <p:nvPr userDrawn="1"/>
        </p:nvSpPr>
        <p:spPr>
          <a:xfrm>
            <a:off x="1375262" y="3077611"/>
            <a:ext cx="9823281" cy="9452456"/>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dirty="0"/>
          </a:p>
        </p:txBody>
      </p:sp>
      <p:sp>
        <p:nvSpPr>
          <p:cNvPr id="12" name="Oval 42">
            <a:extLst>
              <a:ext uri="{FF2B5EF4-FFF2-40B4-BE49-F238E27FC236}">
                <a16:creationId xmlns:a16="http://schemas.microsoft.com/office/drawing/2014/main" id="{ACFFEB9A-D4B4-714F-84F1-C68CC3B8A0A1}"/>
              </a:ext>
            </a:extLst>
          </p:cNvPr>
          <p:cNvSpPr/>
          <p:nvPr userDrawn="1"/>
        </p:nvSpPr>
        <p:spPr>
          <a:xfrm>
            <a:off x="2605028" y="4273293"/>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3" name="L-Shape 52">
            <a:extLst>
              <a:ext uri="{FF2B5EF4-FFF2-40B4-BE49-F238E27FC236}">
                <a16:creationId xmlns:a16="http://schemas.microsoft.com/office/drawing/2014/main" id="{F8F62114-0E8F-6847-8B8E-9294911A6069}"/>
              </a:ext>
            </a:extLst>
          </p:cNvPr>
          <p:cNvSpPr/>
          <p:nvPr userDrawn="1"/>
        </p:nvSpPr>
        <p:spPr>
          <a:xfrm rot="19005742">
            <a:off x="2792563" y="4288757"/>
            <a:ext cx="605003" cy="325767"/>
          </a:xfrm>
          <a:prstGeom prst="corner">
            <a:avLst>
              <a:gd name="adj1" fmla="val 26290"/>
              <a:gd name="adj2" fmla="val 25893"/>
            </a:avLst>
          </a:prstGeom>
          <a:solidFill>
            <a:srgbClr val="00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4" name="Oval 42">
            <a:extLst>
              <a:ext uri="{FF2B5EF4-FFF2-40B4-BE49-F238E27FC236}">
                <a16:creationId xmlns:a16="http://schemas.microsoft.com/office/drawing/2014/main" id="{59B3EFCB-5A10-894A-925B-631CE368EC95}"/>
              </a:ext>
            </a:extLst>
          </p:cNvPr>
          <p:cNvSpPr/>
          <p:nvPr userDrawn="1"/>
        </p:nvSpPr>
        <p:spPr>
          <a:xfrm>
            <a:off x="2605028" y="6359600"/>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5" name="Oval 42">
            <a:extLst>
              <a:ext uri="{FF2B5EF4-FFF2-40B4-BE49-F238E27FC236}">
                <a16:creationId xmlns:a16="http://schemas.microsoft.com/office/drawing/2014/main" id="{CFBD04CE-9BE1-0D43-88CA-D27DC02349CF}"/>
              </a:ext>
            </a:extLst>
          </p:cNvPr>
          <p:cNvSpPr/>
          <p:nvPr userDrawn="1"/>
        </p:nvSpPr>
        <p:spPr>
          <a:xfrm>
            <a:off x="2605028" y="8445907"/>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6" name="Oval 42">
            <a:extLst>
              <a:ext uri="{FF2B5EF4-FFF2-40B4-BE49-F238E27FC236}">
                <a16:creationId xmlns:a16="http://schemas.microsoft.com/office/drawing/2014/main" id="{EAB6BF53-08D9-C347-B09A-610C1B1544C6}"/>
              </a:ext>
            </a:extLst>
          </p:cNvPr>
          <p:cNvSpPr/>
          <p:nvPr userDrawn="1"/>
        </p:nvSpPr>
        <p:spPr>
          <a:xfrm>
            <a:off x="2605028" y="10532214"/>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7" name="Rectangle 40">
            <a:extLst>
              <a:ext uri="{FF2B5EF4-FFF2-40B4-BE49-F238E27FC236}">
                <a16:creationId xmlns:a16="http://schemas.microsoft.com/office/drawing/2014/main" id="{FDCB634F-A3CB-4847-9F79-2F8C02D0D398}"/>
              </a:ext>
            </a:extLst>
          </p:cNvPr>
          <p:cNvSpPr/>
          <p:nvPr userDrawn="1"/>
        </p:nvSpPr>
        <p:spPr>
          <a:xfrm>
            <a:off x="13275856" y="3077611"/>
            <a:ext cx="9823281" cy="9452456"/>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dirty="0"/>
          </a:p>
        </p:txBody>
      </p:sp>
      <p:sp>
        <p:nvSpPr>
          <p:cNvPr id="18" name="Oval 42">
            <a:extLst>
              <a:ext uri="{FF2B5EF4-FFF2-40B4-BE49-F238E27FC236}">
                <a16:creationId xmlns:a16="http://schemas.microsoft.com/office/drawing/2014/main" id="{D7DED8AA-8D9E-DB42-8908-4E6D22A19A88}"/>
              </a:ext>
            </a:extLst>
          </p:cNvPr>
          <p:cNvSpPr/>
          <p:nvPr userDrawn="1"/>
        </p:nvSpPr>
        <p:spPr>
          <a:xfrm>
            <a:off x="14363841" y="4273293"/>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19" name="L-Shape 52">
            <a:extLst>
              <a:ext uri="{FF2B5EF4-FFF2-40B4-BE49-F238E27FC236}">
                <a16:creationId xmlns:a16="http://schemas.microsoft.com/office/drawing/2014/main" id="{4F3D0056-9EFE-664A-8DFB-1BC7E0B58554}"/>
              </a:ext>
            </a:extLst>
          </p:cNvPr>
          <p:cNvSpPr/>
          <p:nvPr userDrawn="1"/>
        </p:nvSpPr>
        <p:spPr>
          <a:xfrm rot="19005742">
            <a:off x="14551374" y="4288757"/>
            <a:ext cx="605003" cy="325767"/>
          </a:xfrm>
          <a:prstGeom prst="corner">
            <a:avLst>
              <a:gd name="adj1" fmla="val 26290"/>
              <a:gd name="adj2" fmla="val 25893"/>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20" name="Oval 42">
            <a:extLst>
              <a:ext uri="{FF2B5EF4-FFF2-40B4-BE49-F238E27FC236}">
                <a16:creationId xmlns:a16="http://schemas.microsoft.com/office/drawing/2014/main" id="{9C9A1459-177C-1D4B-979B-C7BE2B4FC2DF}"/>
              </a:ext>
            </a:extLst>
          </p:cNvPr>
          <p:cNvSpPr/>
          <p:nvPr userDrawn="1"/>
        </p:nvSpPr>
        <p:spPr>
          <a:xfrm>
            <a:off x="14363841" y="6359600"/>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21" name="Oval 42">
            <a:extLst>
              <a:ext uri="{FF2B5EF4-FFF2-40B4-BE49-F238E27FC236}">
                <a16:creationId xmlns:a16="http://schemas.microsoft.com/office/drawing/2014/main" id="{4D596F86-6E54-904A-A010-9A9542B94080}"/>
              </a:ext>
            </a:extLst>
          </p:cNvPr>
          <p:cNvSpPr/>
          <p:nvPr userDrawn="1"/>
        </p:nvSpPr>
        <p:spPr>
          <a:xfrm>
            <a:off x="14363841" y="8445907"/>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22" name="Oval 42">
            <a:extLst>
              <a:ext uri="{FF2B5EF4-FFF2-40B4-BE49-F238E27FC236}">
                <a16:creationId xmlns:a16="http://schemas.microsoft.com/office/drawing/2014/main" id="{187D26AD-7B3C-4C40-8794-2CC306C2F18B}"/>
              </a:ext>
            </a:extLst>
          </p:cNvPr>
          <p:cNvSpPr/>
          <p:nvPr userDrawn="1"/>
        </p:nvSpPr>
        <p:spPr>
          <a:xfrm>
            <a:off x="14363841" y="10532214"/>
            <a:ext cx="769302" cy="769296"/>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11"/>
          </a:p>
        </p:txBody>
      </p:sp>
      <p:sp>
        <p:nvSpPr>
          <p:cNvPr id="23" name="텍스트 개체 틀 14">
            <a:extLst>
              <a:ext uri="{FF2B5EF4-FFF2-40B4-BE49-F238E27FC236}">
                <a16:creationId xmlns:a16="http://schemas.microsoft.com/office/drawing/2014/main" id="{3012154B-117E-E341-A83E-7A5996278739}"/>
              </a:ext>
            </a:extLst>
          </p:cNvPr>
          <p:cNvSpPr>
            <a:spLocks noGrp="1"/>
          </p:cNvSpPr>
          <p:nvPr>
            <p:ph type="body" sz="quarter" idx="23" hasCustomPrompt="1"/>
          </p:nvPr>
        </p:nvSpPr>
        <p:spPr>
          <a:xfrm>
            <a:off x="3775320" y="4387877"/>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4" name="텍스트 개체 틀 14">
            <a:extLst>
              <a:ext uri="{FF2B5EF4-FFF2-40B4-BE49-F238E27FC236}">
                <a16:creationId xmlns:a16="http://schemas.microsoft.com/office/drawing/2014/main" id="{9BCEB03A-56CE-F343-A414-7A3206A184EA}"/>
              </a:ext>
            </a:extLst>
          </p:cNvPr>
          <p:cNvSpPr>
            <a:spLocks noGrp="1"/>
          </p:cNvSpPr>
          <p:nvPr>
            <p:ph type="body" sz="quarter" idx="24" hasCustomPrompt="1"/>
          </p:nvPr>
        </p:nvSpPr>
        <p:spPr>
          <a:xfrm>
            <a:off x="3775320" y="6344610"/>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5" name="텍스트 개체 틀 14">
            <a:extLst>
              <a:ext uri="{FF2B5EF4-FFF2-40B4-BE49-F238E27FC236}">
                <a16:creationId xmlns:a16="http://schemas.microsoft.com/office/drawing/2014/main" id="{1B2F2803-9295-0D4E-94D1-113D5D2FA614}"/>
              </a:ext>
            </a:extLst>
          </p:cNvPr>
          <p:cNvSpPr>
            <a:spLocks noGrp="1"/>
          </p:cNvSpPr>
          <p:nvPr>
            <p:ph type="body" sz="quarter" idx="25" hasCustomPrompt="1"/>
          </p:nvPr>
        </p:nvSpPr>
        <p:spPr>
          <a:xfrm>
            <a:off x="3775320" y="8350570"/>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6" name="텍스트 개체 틀 14">
            <a:extLst>
              <a:ext uri="{FF2B5EF4-FFF2-40B4-BE49-F238E27FC236}">
                <a16:creationId xmlns:a16="http://schemas.microsoft.com/office/drawing/2014/main" id="{D4A6E89B-AD38-7B4B-AFA9-64BBA4839DAA}"/>
              </a:ext>
            </a:extLst>
          </p:cNvPr>
          <p:cNvSpPr>
            <a:spLocks noGrp="1"/>
          </p:cNvSpPr>
          <p:nvPr>
            <p:ph type="body" sz="quarter" idx="26" hasCustomPrompt="1"/>
          </p:nvPr>
        </p:nvSpPr>
        <p:spPr>
          <a:xfrm>
            <a:off x="3775320" y="10381141"/>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7" name="텍스트 개체 틀 14">
            <a:extLst>
              <a:ext uri="{FF2B5EF4-FFF2-40B4-BE49-F238E27FC236}">
                <a16:creationId xmlns:a16="http://schemas.microsoft.com/office/drawing/2014/main" id="{06147ECA-CD3A-E346-8FCE-081B5EEBFBE3}"/>
              </a:ext>
            </a:extLst>
          </p:cNvPr>
          <p:cNvSpPr>
            <a:spLocks noGrp="1"/>
          </p:cNvSpPr>
          <p:nvPr>
            <p:ph type="body" sz="quarter" idx="27" hasCustomPrompt="1"/>
          </p:nvPr>
        </p:nvSpPr>
        <p:spPr>
          <a:xfrm>
            <a:off x="15552726" y="4387877"/>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8" name="텍스트 개체 틀 14">
            <a:extLst>
              <a:ext uri="{FF2B5EF4-FFF2-40B4-BE49-F238E27FC236}">
                <a16:creationId xmlns:a16="http://schemas.microsoft.com/office/drawing/2014/main" id="{01CD6D06-CD9C-5E46-A0A4-10DC5F33D7FE}"/>
              </a:ext>
            </a:extLst>
          </p:cNvPr>
          <p:cNvSpPr>
            <a:spLocks noGrp="1"/>
          </p:cNvSpPr>
          <p:nvPr>
            <p:ph type="body" sz="quarter" idx="28" hasCustomPrompt="1"/>
          </p:nvPr>
        </p:nvSpPr>
        <p:spPr>
          <a:xfrm>
            <a:off x="15552726" y="6344610"/>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29" name="텍스트 개체 틀 14">
            <a:extLst>
              <a:ext uri="{FF2B5EF4-FFF2-40B4-BE49-F238E27FC236}">
                <a16:creationId xmlns:a16="http://schemas.microsoft.com/office/drawing/2014/main" id="{A9CB7ECF-4E9B-5042-8DC5-B84A2EDF6150}"/>
              </a:ext>
            </a:extLst>
          </p:cNvPr>
          <p:cNvSpPr>
            <a:spLocks noGrp="1"/>
          </p:cNvSpPr>
          <p:nvPr>
            <p:ph type="body" sz="quarter" idx="29" hasCustomPrompt="1"/>
          </p:nvPr>
        </p:nvSpPr>
        <p:spPr>
          <a:xfrm>
            <a:off x="15552726" y="8350570"/>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0" name="텍스트 개체 틀 14">
            <a:extLst>
              <a:ext uri="{FF2B5EF4-FFF2-40B4-BE49-F238E27FC236}">
                <a16:creationId xmlns:a16="http://schemas.microsoft.com/office/drawing/2014/main" id="{E229404A-5145-9945-9510-DB2CB897C778}"/>
              </a:ext>
            </a:extLst>
          </p:cNvPr>
          <p:cNvSpPr>
            <a:spLocks noGrp="1"/>
          </p:cNvSpPr>
          <p:nvPr>
            <p:ph type="body" sz="quarter" idx="30" hasCustomPrompt="1"/>
          </p:nvPr>
        </p:nvSpPr>
        <p:spPr>
          <a:xfrm>
            <a:off x="15552726" y="10381141"/>
            <a:ext cx="6257768" cy="1295766"/>
          </a:xfrm>
          <a:prstGeom prst="rect">
            <a:avLst/>
          </a:prstGeom>
        </p:spPr>
        <p:txBody>
          <a:bodyPr anchor="t"/>
          <a:lstStyle>
            <a:lvl1pPr marL="0" indent="0" algn="l">
              <a:buNone/>
              <a:defRPr sz="3209" b="0" i="0">
                <a:solidFill>
                  <a:schemeClr val="tx1">
                    <a:lumMod val="75000"/>
                    <a:lumOff val="2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1" name="텍스트 개체 틀 14">
            <a:extLst>
              <a:ext uri="{FF2B5EF4-FFF2-40B4-BE49-F238E27FC236}">
                <a16:creationId xmlns:a16="http://schemas.microsoft.com/office/drawing/2014/main" id="{912948D6-63F2-D74E-9023-3945C13A98D9}"/>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32" name="Slide Number Placeholder 5">
            <a:extLst>
              <a:ext uri="{FF2B5EF4-FFF2-40B4-BE49-F238E27FC236}">
                <a16:creationId xmlns:a16="http://schemas.microsoft.com/office/drawing/2014/main" id="{E2211D4A-26B6-BF4E-B413-B2D5F14A880B}"/>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33" name="그림 32">
            <a:extLst>
              <a:ext uri="{FF2B5EF4-FFF2-40B4-BE49-F238E27FC236}">
                <a16:creationId xmlns:a16="http://schemas.microsoft.com/office/drawing/2014/main" id="{231BED91-6C23-0640-9F81-25272403ED5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2666292482"/>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36" name="그림 개체 틀 9">
            <a:extLst>
              <a:ext uri="{FF2B5EF4-FFF2-40B4-BE49-F238E27FC236}">
                <a16:creationId xmlns:a16="http://schemas.microsoft.com/office/drawing/2014/main" id="{BEBB1757-64E0-864B-9D95-5795010D0C2E}"/>
              </a:ext>
            </a:extLst>
          </p:cNvPr>
          <p:cNvSpPr>
            <a:spLocks noGrp="1"/>
          </p:cNvSpPr>
          <p:nvPr>
            <p:ph type="pic" sz="quarter" idx="23"/>
          </p:nvPr>
        </p:nvSpPr>
        <p:spPr>
          <a:xfrm>
            <a:off x="1362527" y="3623671"/>
            <a:ext cx="10556403" cy="6789817"/>
          </a:xfrm>
          <a:prstGeom prst="rect">
            <a:avLst/>
          </a:prstGeom>
        </p:spPr>
        <p:txBody>
          <a:bodyPr/>
          <a:lstStyle/>
          <a:p>
            <a:endParaRPr kumimoji="1" lang="ko-Kore-KR" altLang="en-US" dirty="0"/>
          </a:p>
        </p:txBody>
      </p:sp>
      <p:sp>
        <p:nvSpPr>
          <p:cNvPr id="37" name="텍스트 개체 틀 14">
            <a:extLst>
              <a:ext uri="{FF2B5EF4-FFF2-40B4-BE49-F238E27FC236}">
                <a16:creationId xmlns:a16="http://schemas.microsoft.com/office/drawing/2014/main" id="{143A8BA3-C7AE-F14A-BEB8-259761A15041}"/>
              </a:ext>
            </a:extLst>
          </p:cNvPr>
          <p:cNvSpPr>
            <a:spLocks noGrp="1"/>
          </p:cNvSpPr>
          <p:nvPr>
            <p:ph type="body" sz="quarter" idx="24" hasCustomPrompt="1"/>
          </p:nvPr>
        </p:nvSpPr>
        <p:spPr>
          <a:xfrm>
            <a:off x="1176308" y="10440360"/>
            <a:ext cx="10554957" cy="408845"/>
          </a:xfrm>
          <a:prstGeom prst="rect">
            <a:avLst/>
          </a:prstGeom>
        </p:spPr>
        <p:txBody>
          <a:bodyPr anchor="ctr"/>
          <a:lstStyle>
            <a:lvl1pPr marL="0" indent="0" algn="l">
              <a:buNone/>
              <a:defRPr sz="1604" b="0" i="0">
                <a:solidFill>
                  <a:schemeClr val="accent4">
                    <a:lumMod val="7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42" name="그림 개체 틀 9">
            <a:extLst>
              <a:ext uri="{FF2B5EF4-FFF2-40B4-BE49-F238E27FC236}">
                <a16:creationId xmlns:a16="http://schemas.microsoft.com/office/drawing/2014/main" id="{B7486966-E3DF-4546-97D0-40F83C928A42}"/>
              </a:ext>
            </a:extLst>
          </p:cNvPr>
          <p:cNvSpPr>
            <a:spLocks noGrp="1"/>
          </p:cNvSpPr>
          <p:nvPr>
            <p:ph type="pic" sz="quarter" idx="25"/>
          </p:nvPr>
        </p:nvSpPr>
        <p:spPr>
          <a:xfrm>
            <a:off x="12609184" y="3623671"/>
            <a:ext cx="10556403" cy="6789817"/>
          </a:xfrm>
          <a:prstGeom prst="rect">
            <a:avLst/>
          </a:prstGeom>
        </p:spPr>
        <p:txBody>
          <a:bodyPr/>
          <a:lstStyle/>
          <a:p>
            <a:endParaRPr kumimoji="1" lang="ko-Kore-KR" altLang="en-US" dirty="0"/>
          </a:p>
        </p:txBody>
      </p:sp>
      <p:sp>
        <p:nvSpPr>
          <p:cNvPr id="70" name="텍스트 개체 틀 14">
            <a:extLst>
              <a:ext uri="{FF2B5EF4-FFF2-40B4-BE49-F238E27FC236}">
                <a16:creationId xmlns:a16="http://schemas.microsoft.com/office/drawing/2014/main" id="{CB2F9BF1-759F-D845-87D1-0E3EFCC52A1D}"/>
              </a:ext>
            </a:extLst>
          </p:cNvPr>
          <p:cNvSpPr>
            <a:spLocks noGrp="1"/>
          </p:cNvSpPr>
          <p:nvPr>
            <p:ph type="body" sz="quarter" idx="26" hasCustomPrompt="1"/>
          </p:nvPr>
        </p:nvSpPr>
        <p:spPr>
          <a:xfrm>
            <a:off x="12422964" y="10440360"/>
            <a:ext cx="10554957" cy="408845"/>
          </a:xfrm>
          <a:prstGeom prst="rect">
            <a:avLst/>
          </a:prstGeom>
        </p:spPr>
        <p:txBody>
          <a:bodyPr anchor="ctr"/>
          <a:lstStyle>
            <a:lvl1pPr marL="0" indent="0" algn="l">
              <a:buNone/>
              <a:defRPr sz="1604" b="0" i="0">
                <a:solidFill>
                  <a:schemeClr val="accent4">
                    <a:lumMod val="75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3" name="텍스트 개체 틀 14">
            <a:extLst>
              <a:ext uri="{FF2B5EF4-FFF2-40B4-BE49-F238E27FC236}">
                <a16:creationId xmlns:a16="http://schemas.microsoft.com/office/drawing/2014/main" id="{21140AD0-8AF2-2E4D-8100-A83FF088B3A9}"/>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14" name="Slide Number Placeholder 5">
            <a:extLst>
              <a:ext uri="{FF2B5EF4-FFF2-40B4-BE49-F238E27FC236}">
                <a16:creationId xmlns:a16="http://schemas.microsoft.com/office/drawing/2014/main" id="{5E62F985-45A6-6644-8721-DE8279FF1471}"/>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15" name="그림 14">
            <a:extLst>
              <a:ext uri="{FF2B5EF4-FFF2-40B4-BE49-F238E27FC236}">
                <a16:creationId xmlns:a16="http://schemas.microsoft.com/office/drawing/2014/main" id="{5D7FD8C8-6898-5146-8288-C9CB857CC2E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1594270655"/>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_Layout_1">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7A6377A-8476-DC4A-88C7-74638A9685ED}"/>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13" name="그림 12">
            <a:extLst>
              <a:ext uri="{FF2B5EF4-FFF2-40B4-BE49-F238E27FC236}">
                <a16:creationId xmlns:a16="http://schemas.microsoft.com/office/drawing/2014/main" id="{E12BED53-087B-B748-B17D-9C5FC23EB07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
        <p:nvSpPr>
          <p:cNvPr id="8" name="제목 5">
            <a:extLst>
              <a:ext uri="{FF2B5EF4-FFF2-40B4-BE49-F238E27FC236}">
                <a16:creationId xmlns:a16="http://schemas.microsoft.com/office/drawing/2014/main" id="{6690A54F-5ECF-4619-9398-96C40DAF117D}"/>
              </a:ext>
            </a:extLst>
          </p:cNvPr>
          <p:cNvSpPr>
            <a:spLocks noGrp="1"/>
          </p:cNvSpPr>
          <p:nvPr>
            <p:ph type="title"/>
          </p:nvPr>
        </p:nvSpPr>
        <p:spPr>
          <a:xfrm>
            <a:off x="1222455"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0" name="텍스트 개체 틀 2">
            <a:extLst>
              <a:ext uri="{FF2B5EF4-FFF2-40B4-BE49-F238E27FC236}">
                <a16:creationId xmlns:a16="http://schemas.microsoft.com/office/drawing/2014/main" id="{6E31CD83-BED5-4328-9323-26B6AC92B86C}"/>
              </a:ext>
            </a:extLst>
          </p:cNvPr>
          <p:cNvSpPr>
            <a:spLocks noGrp="1"/>
          </p:cNvSpPr>
          <p:nvPr>
            <p:ph type="body" sz="quarter" idx="11"/>
          </p:nvPr>
        </p:nvSpPr>
        <p:spPr>
          <a:xfrm>
            <a:off x="1222456" y="1923258"/>
            <a:ext cx="22004177" cy="10363197"/>
          </a:xfrm>
          <a:prstGeom prst="rect">
            <a:avLst/>
          </a:prstGeom>
        </p:spPr>
        <p:txBody>
          <a:bodyPr/>
          <a:lstStyle>
            <a:lvl1pPr marL="360954" indent="-360954">
              <a:buClr>
                <a:srgbClr val="0779B7"/>
              </a:buClr>
              <a:defRPr sz="4011" b="1" i="0">
                <a:solidFill>
                  <a:schemeClr val="accent2">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0" indent="0">
              <a:buFont typeface="Arial" panose="020B0604020202020204" pitchFamily="34" charset="0"/>
              <a:buNone/>
              <a:defRPr sz="3610" b="1" i="0">
                <a:solidFill>
                  <a:schemeClr val="tx1">
                    <a:lumMod val="75000"/>
                    <a:lumOff val="25000"/>
                  </a:schemeClr>
                </a:solidFill>
                <a:latin typeface="NanumSquareOTF" panose="020B0600000101010101" pitchFamily="34" charset="-127"/>
                <a:ea typeface="NanumSquareOTF" panose="020B0600000101010101" pitchFamily="34" charset="-127"/>
                <a:cs typeface="Arial" panose="020B0604020202020204" pitchFamily="34" charset="0"/>
              </a:defRPr>
            </a:lvl2pPr>
            <a:lvl3pPr marL="1443816" indent="-360954">
              <a:defRPr sz="3610" b="0" i="0">
                <a:solidFill>
                  <a:schemeClr val="tx1">
                    <a:lumMod val="65000"/>
                    <a:lumOff val="35000"/>
                  </a:schemeClr>
                </a:solidFill>
                <a:latin typeface="NanumSquareOTF" panose="020B0600000101010101" pitchFamily="34" charset="-127"/>
                <a:ea typeface="NanumSquareOTF" panose="020B0600000101010101" pitchFamily="34" charset="-127"/>
              </a:defRPr>
            </a:lvl3pPr>
            <a:lvl4pPr marL="1804770" indent="-360954">
              <a:buFont typeface="Arial" panose="020B0604020202020204" pitchFamily="34" charset="0"/>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4pPr>
            <a:lvl5pPr marL="2165724" indent="-360954">
              <a:buFont typeface="Arial" panose="020B0604020202020204" pitchFamily="34" charset="0"/>
              <a:buChar char="•"/>
              <a:defRPr sz="3209" b="0" i="0">
                <a:solidFill>
                  <a:schemeClr val="tx1">
                    <a:lumMod val="65000"/>
                    <a:lumOff val="35000"/>
                  </a:schemeClr>
                </a:solidFill>
                <a:latin typeface="NanumSquareOTF" panose="020B0600000101010101" pitchFamily="34" charset="-127"/>
                <a:ea typeface="NanumSquareOTF" panose="020B0600000101010101" pitchFamily="34" charset="-127"/>
              </a:defRPr>
            </a:lvl5pPr>
            <a:lvl6pPr marL="2526678" indent="-360954">
              <a:buFont typeface="시스템 서체"/>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6pPr>
          </a:lstStyle>
          <a:p>
            <a:pPr lvl="1"/>
            <a:endParaRPr kumimoji="1" lang="en-US" altLang="ko-KR" dirty="0"/>
          </a:p>
        </p:txBody>
      </p:sp>
    </p:spTree>
    <p:extLst>
      <p:ext uri="{BB962C8B-B14F-4D97-AF65-F5344CB8AC3E}">
        <p14:creationId xmlns:p14="http://schemas.microsoft.com/office/powerpoint/2010/main" val="227479460"/>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Layout">
    <p:spTree>
      <p:nvGrpSpPr>
        <p:cNvPr id="1" name=""/>
        <p:cNvGrpSpPr/>
        <p:nvPr/>
      </p:nvGrpSpPr>
      <p:grpSpPr>
        <a:xfrm>
          <a:off x="0" y="0"/>
          <a:ext cx="0" cy="0"/>
          <a:chOff x="0" y="0"/>
          <a:chExt cx="0" cy="0"/>
        </a:xfrm>
      </p:grpSpPr>
      <p:cxnSp>
        <p:nvCxnSpPr>
          <p:cNvPr id="7" name="직선 연결선[R] 6">
            <a:extLst>
              <a:ext uri="{FF2B5EF4-FFF2-40B4-BE49-F238E27FC236}">
                <a16:creationId xmlns:a16="http://schemas.microsoft.com/office/drawing/2014/main" id="{04B2EF76-12DD-774D-B3A5-646A8C5CA57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pic>
        <p:nvPicPr>
          <p:cNvPr id="10" name="그림 9">
            <a:extLst>
              <a:ext uri="{FF2B5EF4-FFF2-40B4-BE49-F238E27FC236}">
                <a16:creationId xmlns:a16="http://schemas.microsoft.com/office/drawing/2014/main" id="{830845C1-ADB5-8C45-8ADE-C33A359889D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
        <p:nvSpPr>
          <p:cNvPr id="11" name="제목 5">
            <a:extLst>
              <a:ext uri="{FF2B5EF4-FFF2-40B4-BE49-F238E27FC236}">
                <a16:creationId xmlns:a16="http://schemas.microsoft.com/office/drawing/2014/main" id="{CF08D018-8E2A-0344-B4DB-424B7F477FB6}"/>
              </a:ext>
            </a:extLst>
          </p:cNvPr>
          <p:cNvSpPr>
            <a:spLocks noGrp="1"/>
          </p:cNvSpPr>
          <p:nvPr>
            <p:ph type="title"/>
          </p:nvPr>
        </p:nvSpPr>
        <p:spPr>
          <a:xfrm>
            <a:off x="1222455"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2" name="텍스트 개체 틀 2">
            <a:extLst>
              <a:ext uri="{FF2B5EF4-FFF2-40B4-BE49-F238E27FC236}">
                <a16:creationId xmlns:a16="http://schemas.microsoft.com/office/drawing/2014/main" id="{9CF39C3E-5363-1B4A-85D7-CDBC3BEBFD1A}"/>
              </a:ext>
            </a:extLst>
          </p:cNvPr>
          <p:cNvSpPr>
            <a:spLocks noGrp="1"/>
          </p:cNvSpPr>
          <p:nvPr>
            <p:ph type="body" sz="quarter" idx="11" hasCustomPrompt="1"/>
          </p:nvPr>
        </p:nvSpPr>
        <p:spPr>
          <a:xfrm>
            <a:off x="1222456" y="1923258"/>
            <a:ext cx="22004177" cy="10363197"/>
          </a:xfrm>
          <a:prstGeom prst="rect">
            <a:avLst/>
          </a:prstGeom>
        </p:spPr>
        <p:txBody>
          <a:bodyPr/>
          <a:lstStyle>
            <a:lvl1pPr marL="360954" indent="-360954">
              <a:buClr>
                <a:srgbClr val="0779B7"/>
              </a:buClr>
              <a:defRPr sz="4011" b="1" i="0">
                <a:solidFill>
                  <a:schemeClr val="accent2">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1010671" indent="-577526">
              <a:defRPr sz="3610" b="1" i="0">
                <a:solidFill>
                  <a:schemeClr val="tx1">
                    <a:lumMod val="75000"/>
                    <a:lumOff val="25000"/>
                  </a:schemeClr>
                </a:solidFill>
                <a:latin typeface="NanumSquareOTF" panose="020B0600000101010101" pitchFamily="34" charset="-127"/>
                <a:ea typeface="NanumSquareOTF" panose="020B0600000101010101" pitchFamily="34" charset="-127"/>
                <a:cs typeface="Arial" panose="020B0604020202020204" pitchFamily="34" charset="0"/>
              </a:defRPr>
            </a:lvl2pPr>
            <a:lvl3pPr marL="1443816" indent="-360954">
              <a:defRPr sz="3610" b="0" i="0">
                <a:solidFill>
                  <a:schemeClr val="tx1">
                    <a:lumMod val="65000"/>
                    <a:lumOff val="35000"/>
                  </a:schemeClr>
                </a:solidFill>
                <a:latin typeface="NanumSquareOTF" panose="020B0600000101010101" pitchFamily="34" charset="-127"/>
                <a:ea typeface="NanumSquareOTF" panose="020B0600000101010101" pitchFamily="34" charset="-127"/>
              </a:defRPr>
            </a:lvl3pPr>
            <a:lvl4pPr marL="1804770" indent="-360954">
              <a:buFont typeface="Arial" panose="020B0604020202020204" pitchFamily="34" charset="0"/>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4pPr>
            <a:lvl5pPr marL="2165724" indent="-360954">
              <a:buFont typeface="Arial" panose="020B0604020202020204" pitchFamily="34" charset="0"/>
              <a:buChar char="•"/>
              <a:defRPr sz="3209" b="0" i="0">
                <a:solidFill>
                  <a:schemeClr val="tx1">
                    <a:lumMod val="65000"/>
                    <a:lumOff val="35000"/>
                  </a:schemeClr>
                </a:solidFill>
                <a:latin typeface="NanumSquareOTF" panose="020B0600000101010101" pitchFamily="34" charset="-127"/>
                <a:ea typeface="NanumSquareOTF" panose="020B0600000101010101" pitchFamily="34" charset="-127"/>
              </a:defRPr>
            </a:lvl5pPr>
            <a:lvl6pPr marL="2526678" indent="-360954">
              <a:buFont typeface="시스템 서체"/>
              <a:buChar char="-"/>
              <a:defRPr sz="3209" b="0" i="0">
                <a:solidFill>
                  <a:schemeClr val="accent5">
                    <a:lumMod val="60000"/>
                    <a:lumOff val="40000"/>
                  </a:schemeClr>
                </a:solidFill>
                <a:latin typeface="NanumSquareOTF Light" panose="020B0600000101010101" pitchFamily="34" charset="-127"/>
                <a:ea typeface="NanumSquareOTF Light" panose="020B0600000101010101" pitchFamily="34" charset="-127"/>
              </a:defRPr>
            </a:lvl6pPr>
          </a:lstStyle>
          <a:p>
            <a:pPr lvl="0"/>
            <a:r>
              <a:rPr kumimoji="1" lang="ko-KR" altLang="en-US" dirty="0"/>
              <a:t>텍스트를 입력하세요</a:t>
            </a:r>
            <a:r>
              <a:rPr kumimoji="1" lang="en-US" altLang="ko-KR" dirty="0"/>
              <a:t>.</a:t>
            </a:r>
          </a:p>
          <a:p>
            <a:pPr lvl="1"/>
            <a:r>
              <a:rPr kumimoji="1" lang="ko-KR" altLang="en-US" dirty="0"/>
              <a:t>텍스트</a:t>
            </a:r>
          </a:p>
          <a:p>
            <a:pPr lvl="1"/>
            <a:r>
              <a:rPr kumimoji="1" lang="ko-KR" altLang="en-US" dirty="0"/>
              <a:t>텍스트</a:t>
            </a:r>
          </a:p>
          <a:p>
            <a:pPr lvl="2"/>
            <a:r>
              <a:rPr kumimoji="1" lang="ko-KR" altLang="en-US" dirty="0"/>
              <a:t>텍스트</a:t>
            </a:r>
          </a:p>
          <a:p>
            <a:pPr lvl="3"/>
            <a:r>
              <a:rPr kumimoji="1" lang="ko-KR" altLang="en-US" dirty="0"/>
              <a:t>텍스트</a:t>
            </a:r>
            <a:endParaRPr kumimoji="1" lang="en-US" altLang="ko-KR" dirty="0"/>
          </a:p>
          <a:p>
            <a:pPr lvl="4"/>
            <a:r>
              <a:rPr kumimoji="1" lang="ko-KR" altLang="en-US" dirty="0"/>
              <a:t>텍스트</a:t>
            </a:r>
            <a:endParaRPr kumimoji="1" lang="en-US" altLang="ko-KR" dirty="0"/>
          </a:p>
          <a:p>
            <a:pPr lvl="5"/>
            <a:r>
              <a:rPr kumimoji="1" lang="ko-KR" altLang="en-US" dirty="0"/>
              <a:t>텍스트</a:t>
            </a:r>
            <a:endParaRPr kumimoji="1" lang="en-US" altLang="ko-KR" dirty="0"/>
          </a:p>
          <a:p>
            <a:pPr lvl="1"/>
            <a:endParaRPr kumimoji="1" lang="ko-KR" altLang="en-US" dirty="0"/>
          </a:p>
        </p:txBody>
      </p:sp>
      <p:sp>
        <p:nvSpPr>
          <p:cNvPr id="9" name="Slide Number Placeholder 5">
            <a:extLst>
              <a:ext uri="{FF2B5EF4-FFF2-40B4-BE49-F238E27FC236}">
                <a16:creationId xmlns:a16="http://schemas.microsoft.com/office/drawing/2014/main" id="{7C73E497-62C3-9944-A8F2-72599B884F66}"/>
              </a:ext>
            </a:extLst>
          </p:cNvPr>
          <p:cNvSpPr>
            <a:spLocks noGrp="1"/>
          </p:cNvSpPr>
          <p:nvPr>
            <p:ph type="sldNum" sz="quarter" idx="4"/>
          </p:nvPr>
        </p:nvSpPr>
        <p:spPr>
          <a:xfrm>
            <a:off x="1222455" y="12743656"/>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spTree>
    <p:extLst>
      <p:ext uri="{BB962C8B-B14F-4D97-AF65-F5344CB8AC3E}">
        <p14:creationId xmlns:p14="http://schemas.microsoft.com/office/powerpoint/2010/main" val="1726214140"/>
      </p:ext>
    </p:extLst>
  </p:cSld>
  <p:clrMapOvr>
    <a:masterClrMapping/>
  </p:clrMapOvr>
  <p:extLst>
    <p:ext uri="{DCECCB84-F9BA-43D5-87BE-67443E8EF086}">
      <p15:sldGuideLst xmlns:p15="http://schemas.microsoft.com/office/powerpoint/2012/main">
        <p15:guide id="1" orient="horz" pos="4331" userDrawn="1">
          <p15:clr>
            <a:srgbClr val="FBAE40"/>
          </p15:clr>
        </p15:guide>
        <p15:guide id="2" pos="77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0_Layout_2">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12FF6BDD-1D50-604F-ACAF-AD2B859731FF}"/>
              </a:ext>
            </a:extLst>
          </p:cNvPr>
          <p:cNvSpPr/>
          <p:nvPr userDrawn="1"/>
        </p:nvSpPr>
        <p:spPr>
          <a:xfrm>
            <a:off x="1" y="0"/>
            <a:ext cx="24449088" cy="1313656"/>
          </a:xfrm>
          <a:prstGeom prst="rect">
            <a:avLst/>
          </a:prstGeom>
          <a:gradFill flip="none" rotWithShape="1">
            <a:gsLst>
              <a:gs pos="50000">
                <a:srgbClr val="D3E6EF">
                  <a:alpha val="50000"/>
                </a:srgbClr>
              </a:gs>
              <a:gs pos="0">
                <a:schemeClr val="accent4">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dirty="0"/>
          </a:p>
        </p:txBody>
      </p:sp>
      <p:sp>
        <p:nvSpPr>
          <p:cNvPr id="5" name="제목 5">
            <a:extLst>
              <a:ext uri="{FF2B5EF4-FFF2-40B4-BE49-F238E27FC236}">
                <a16:creationId xmlns:a16="http://schemas.microsoft.com/office/drawing/2014/main" id="{AECC8ED4-E359-A94D-84E0-3F7C0589C402}"/>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0" name="텍스트 개체 틀 14">
            <a:extLst>
              <a:ext uri="{FF2B5EF4-FFF2-40B4-BE49-F238E27FC236}">
                <a16:creationId xmlns:a16="http://schemas.microsoft.com/office/drawing/2014/main" id="{0C8A1C95-A7F3-5543-82BB-6CFD3CACC26D}"/>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9" name="Slide Number Placeholder 5">
            <a:extLst>
              <a:ext uri="{FF2B5EF4-FFF2-40B4-BE49-F238E27FC236}">
                <a16:creationId xmlns:a16="http://schemas.microsoft.com/office/drawing/2014/main" id="{40C71226-F205-F548-AD0E-22F6D3F48EDF}"/>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12" name="그림 11">
            <a:extLst>
              <a:ext uri="{FF2B5EF4-FFF2-40B4-BE49-F238E27FC236}">
                <a16:creationId xmlns:a16="http://schemas.microsoft.com/office/drawing/2014/main" id="{E589FC51-3F18-244C-99F5-B6F9E69F12F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3175172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_Layout_3">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12FF6BDD-1D50-604F-ACAF-AD2B859731FF}"/>
              </a:ext>
            </a:extLst>
          </p:cNvPr>
          <p:cNvSpPr/>
          <p:nvPr userDrawn="1"/>
        </p:nvSpPr>
        <p:spPr>
          <a:xfrm>
            <a:off x="1" y="0"/>
            <a:ext cx="24449088" cy="1313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a:p>
        </p:txBody>
      </p:sp>
      <p:sp>
        <p:nvSpPr>
          <p:cNvPr id="5" name="제목 5">
            <a:extLst>
              <a:ext uri="{FF2B5EF4-FFF2-40B4-BE49-F238E27FC236}">
                <a16:creationId xmlns:a16="http://schemas.microsoft.com/office/drawing/2014/main" id="{B744EDF9-A167-3A48-852B-8ED75AC08EA1}"/>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0" name="텍스트 개체 틀 14">
            <a:extLst>
              <a:ext uri="{FF2B5EF4-FFF2-40B4-BE49-F238E27FC236}">
                <a16:creationId xmlns:a16="http://schemas.microsoft.com/office/drawing/2014/main" id="{2F7036CF-51EB-974D-92D3-40C81DDA9ED2}"/>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9" name="Slide Number Placeholder 5">
            <a:extLst>
              <a:ext uri="{FF2B5EF4-FFF2-40B4-BE49-F238E27FC236}">
                <a16:creationId xmlns:a16="http://schemas.microsoft.com/office/drawing/2014/main" id="{0978086B-FD16-7642-86C4-719DB454BD4F}"/>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12" name="그림 11">
            <a:extLst>
              <a:ext uri="{FF2B5EF4-FFF2-40B4-BE49-F238E27FC236}">
                <a16:creationId xmlns:a16="http://schemas.microsoft.com/office/drawing/2014/main" id="{95273BD8-88A3-DD46-84F6-6119D7DB271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860516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0_Layout_4">
    <p:spTree>
      <p:nvGrpSpPr>
        <p:cNvPr id="1" name=""/>
        <p:cNvGrpSpPr/>
        <p:nvPr/>
      </p:nvGrpSpPr>
      <p:grpSpPr>
        <a:xfrm>
          <a:off x="0" y="0"/>
          <a:ext cx="0" cy="0"/>
          <a:chOff x="0" y="0"/>
          <a:chExt cx="0" cy="0"/>
        </a:xfrm>
      </p:grpSpPr>
      <p:cxnSp>
        <p:nvCxnSpPr>
          <p:cNvPr id="3" name="직선 연결선[R] 2">
            <a:extLst>
              <a:ext uri="{FF2B5EF4-FFF2-40B4-BE49-F238E27FC236}">
                <a16:creationId xmlns:a16="http://schemas.microsoft.com/office/drawing/2014/main" id="{584B6D58-1D80-194C-8292-A501F6F1C342}"/>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5" name="제목 5">
            <a:extLst>
              <a:ext uri="{FF2B5EF4-FFF2-40B4-BE49-F238E27FC236}">
                <a16:creationId xmlns:a16="http://schemas.microsoft.com/office/drawing/2014/main" id="{20F0DDD1-CB23-894A-A4A7-83FCA82476BC}"/>
              </a:ext>
            </a:extLst>
          </p:cNvPr>
          <p:cNvSpPr>
            <a:spLocks noGrp="1"/>
          </p:cNvSpPr>
          <p:nvPr>
            <p:ph type="title"/>
          </p:nvPr>
        </p:nvSpPr>
        <p:spPr>
          <a:xfrm>
            <a:off x="610471" y="319592"/>
            <a:ext cx="15248394" cy="994065"/>
          </a:xfrm>
          <a:prstGeom prst="rect">
            <a:avLst/>
          </a:prstGeom>
        </p:spPr>
        <p:txBody>
          <a:bodyPr lIns="36000"/>
          <a:lstStyle>
            <a:lvl1pPr>
              <a:defRPr sz="4813" b="1" i="0">
                <a:solidFill>
                  <a:schemeClr val="accent1">
                    <a:lumMod val="75000"/>
                  </a:schemeClr>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stStyle>
          <a:p>
            <a:endParaRPr kumimoji="1" lang="ko-Kore-KR" altLang="en-US" dirty="0"/>
          </a:p>
        </p:txBody>
      </p:sp>
      <p:sp>
        <p:nvSpPr>
          <p:cNvPr id="10" name="텍스트 개체 틀 14">
            <a:extLst>
              <a:ext uri="{FF2B5EF4-FFF2-40B4-BE49-F238E27FC236}">
                <a16:creationId xmlns:a16="http://schemas.microsoft.com/office/drawing/2014/main" id="{A4E29089-8AA9-C940-8C05-6FD5AB551E33}"/>
              </a:ext>
            </a:extLst>
          </p:cNvPr>
          <p:cNvSpPr>
            <a:spLocks noGrp="1"/>
          </p:cNvSpPr>
          <p:nvPr>
            <p:ph type="body" sz="quarter" idx="21" hasCustomPrompt="1"/>
          </p:nvPr>
        </p:nvSpPr>
        <p:spPr>
          <a:xfrm>
            <a:off x="1222456" y="1833670"/>
            <a:ext cx="12835769" cy="638233"/>
          </a:xfrm>
          <a:prstGeom prst="rect">
            <a:avLst/>
          </a:prstGeom>
        </p:spPr>
        <p:txBody>
          <a:bodyPr anchor="ctr"/>
          <a:lstStyle>
            <a:lvl1pPr marL="0" indent="0" algn="l">
              <a:buNone/>
              <a:defRPr sz="3209">
                <a:solidFill>
                  <a:schemeClr val="tx1">
                    <a:lumMod val="50000"/>
                    <a:lumOff val="50000"/>
                  </a:schemeClr>
                </a:solidFill>
                <a:latin typeface="NanumSquareOTF" panose="020B0600000101010101" pitchFamily="34" charset="-127"/>
                <a:ea typeface="NanumSquareOTF" panose="020B0600000101010101" pitchFamily="34" charset="-127"/>
              </a:defRPr>
            </a:lvl1pPr>
          </a:lstStyle>
          <a:p>
            <a:pPr lvl="0"/>
            <a:r>
              <a:rPr kumimoji="1" lang="ko-Kore-KR" altLang="en-US" dirty="0"/>
              <a:t>텍스트를</a:t>
            </a:r>
            <a:r>
              <a:rPr kumimoji="1" lang="ko-KR" altLang="en-US" dirty="0"/>
              <a:t> 입력하세요</a:t>
            </a:r>
            <a:endParaRPr kumimoji="1" lang="ko-Kore-KR" altLang="en-US" dirty="0"/>
          </a:p>
        </p:txBody>
      </p:sp>
      <p:sp>
        <p:nvSpPr>
          <p:cNvPr id="9" name="Slide Number Placeholder 5">
            <a:extLst>
              <a:ext uri="{FF2B5EF4-FFF2-40B4-BE49-F238E27FC236}">
                <a16:creationId xmlns:a16="http://schemas.microsoft.com/office/drawing/2014/main" id="{742EA8F2-1674-E643-9A2E-631B76AE4B50}"/>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pic>
        <p:nvPicPr>
          <p:cNvPr id="11" name="그림 10">
            <a:extLst>
              <a:ext uri="{FF2B5EF4-FFF2-40B4-BE49-F238E27FC236}">
                <a16:creationId xmlns:a16="http://schemas.microsoft.com/office/drawing/2014/main" id="{46401C23-1969-C549-BA82-F6E201C26FF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273180" y="12896067"/>
            <a:ext cx="1953454" cy="453199"/>
          </a:xfrm>
          <a:prstGeom prst="rect">
            <a:avLst/>
          </a:prstGeom>
        </p:spPr>
      </p:pic>
    </p:spTree>
    <p:extLst>
      <p:ext uri="{BB962C8B-B14F-4D97-AF65-F5344CB8AC3E}">
        <p14:creationId xmlns:p14="http://schemas.microsoft.com/office/powerpoint/2010/main" val="2853145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nd_NAvy">
    <p:bg>
      <p:bgPr>
        <a:solidFill>
          <a:schemeClr val="tx2">
            <a:lumMod val="5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C29998E-67CD-5E4E-857C-BEC334A23D13}"/>
              </a:ext>
            </a:extLst>
          </p:cNvPr>
          <p:cNvSpPr txBox="1">
            <a:spLocks/>
          </p:cNvSpPr>
          <p:nvPr userDrawn="1"/>
        </p:nvSpPr>
        <p:spPr>
          <a:xfrm>
            <a:off x="1222455" y="8862732"/>
            <a:ext cx="22080583" cy="2570455"/>
          </a:xfrm>
          <a:prstGeom prst="rect">
            <a:avLst/>
          </a:prstGeom>
        </p:spPr>
        <p:txBody>
          <a:bodyPr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nSpc>
                <a:spcPct val="120000"/>
              </a:lnSpc>
            </a:pPr>
            <a:r>
              <a:rPr lang="en-US" altLang="ko-KR" sz="2607" b="1" dirty="0">
                <a:solidFill>
                  <a:schemeClr val="accent2">
                    <a:lumMod val="60000"/>
                    <a:lumOff val="40000"/>
                  </a:schemeClr>
                </a:solidFill>
                <a:latin typeface="Arial" panose="020B0604020202020204" pitchFamily="34" charset="0"/>
                <a:cs typeface="Arial" panose="020B0604020202020204" pitchFamily="34" charset="0"/>
              </a:rPr>
              <a:t>T</a:t>
            </a:r>
            <a:r>
              <a:rPr lang="en-US" altLang="ko-KR" sz="2607" b="1" dirty="0">
                <a:solidFill>
                  <a:schemeClr val="accent3"/>
                </a:solidFill>
                <a:latin typeface="Arial" panose="020B0604020202020204" pitchFamily="34" charset="0"/>
                <a:cs typeface="Arial" panose="020B0604020202020204" pitchFamily="34" charset="0"/>
              </a:rPr>
              <a:t>  </a:t>
            </a:r>
            <a:r>
              <a:rPr lang="en-US" altLang="ko-KR" sz="2607" dirty="0">
                <a:solidFill>
                  <a:schemeClr val="accent5">
                    <a:lumMod val="60000"/>
                    <a:lumOff val="40000"/>
                  </a:schemeClr>
                </a:solidFill>
                <a:latin typeface="Arial" panose="020B0604020202020204" pitchFamily="34" charset="0"/>
                <a:cs typeface="Arial" panose="020B0604020202020204" pitchFamily="34" charset="0"/>
              </a:rPr>
              <a:t>02.515.6646       </a:t>
            </a:r>
          </a:p>
          <a:p>
            <a:pPr>
              <a:lnSpc>
                <a:spcPct val="120000"/>
              </a:lnSpc>
            </a:pPr>
            <a:r>
              <a:rPr lang="en-US" sz="2607" b="1" dirty="0">
                <a:solidFill>
                  <a:schemeClr val="accent2">
                    <a:lumMod val="60000"/>
                    <a:lumOff val="40000"/>
                  </a:schemeClr>
                </a:solidFill>
                <a:latin typeface="Arial" panose="020B0604020202020204" pitchFamily="34" charset="0"/>
                <a:cs typeface="Arial" panose="020B0604020202020204" pitchFamily="34" charset="0"/>
              </a:rPr>
              <a:t>E</a:t>
            </a:r>
            <a:r>
              <a:rPr lang="en-US" sz="2607" b="1" dirty="0">
                <a:solidFill>
                  <a:schemeClr val="accent3"/>
                </a:solidFill>
                <a:latin typeface="Arial" panose="020B0604020202020204" pitchFamily="34" charset="0"/>
                <a:cs typeface="Arial" panose="020B0604020202020204" pitchFamily="34" charset="0"/>
              </a:rPr>
              <a:t> </a:t>
            </a:r>
            <a:r>
              <a:rPr lang="en-US" sz="2607" dirty="0">
                <a:solidFill>
                  <a:schemeClr val="accent5">
                    <a:lumMod val="60000"/>
                    <a:lumOff val="40000"/>
                  </a:schemeClr>
                </a:solidFill>
                <a:latin typeface="Arial" panose="020B0604020202020204" pitchFamily="34" charset="0"/>
                <a:cs typeface="Arial" panose="020B0604020202020204" pitchFamily="34" charset="0"/>
              </a:rPr>
              <a:t> </a:t>
            </a:r>
            <a:r>
              <a:rPr lang="en-US" sz="2607" dirty="0" err="1">
                <a:solidFill>
                  <a:schemeClr val="accent5">
                    <a:lumMod val="60000"/>
                    <a:lumOff val="40000"/>
                  </a:schemeClr>
                </a:solidFill>
                <a:latin typeface="Arial" panose="020B0604020202020204" pitchFamily="34" charset="0"/>
                <a:cs typeface="Arial" panose="020B0604020202020204" pitchFamily="34" charset="0"/>
              </a:rPr>
              <a:t>hello@vuno.co</a:t>
            </a:r>
            <a:endParaRPr lang="en-US" sz="2607" dirty="0">
              <a:solidFill>
                <a:schemeClr val="accent5">
                  <a:lumMod val="60000"/>
                  <a:lumOff val="40000"/>
                </a:schemeClr>
              </a:solidFill>
              <a:latin typeface="Arial" panose="020B0604020202020204" pitchFamily="34" charset="0"/>
              <a:cs typeface="Arial" panose="020B0604020202020204" pitchFamily="34" charset="0"/>
            </a:endParaRPr>
          </a:p>
          <a:p>
            <a:pPr>
              <a:lnSpc>
                <a:spcPct val="120000"/>
              </a:lnSpc>
            </a:pPr>
            <a:r>
              <a:rPr lang="en-US" altLang="ko-KR" sz="2607" b="1" dirty="0">
                <a:solidFill>
                  <a:schemeClr val="accent2">
                    <a:lumMod val="60000"/>
                    <a:lumOff val="40000"/>
                  </a:schemeClr>
                </a:solidFill>
                <a:latin typeface="Arial" panose="020B0604020202020204" pitchFamily="34" charset="0"/>
                <a:cs typeface="Arial" panose="020B0604020202020204" pitchFamily="34" charset="0"/>
              </a:rPr>
              <a:t>H</a:t>
            </a:r>
            <a:r>
              <a:rPr lang="en-US" altLang="ko-KR" sz="2607" b="1" dirty="0">
                <a:solidFill>
                  <a:schemeClr val="accent3"/>
                </a:solidFill>
                <a:latin typeface="Arial" panose="020B0604020202020204" pitchFamily="34" charset="0"/>
                <a:cs typeface="Arial" panose="020B0604020202020204" pitchFamily="34" charset="0"/>
              </a:rPr>
              <a:t>  </a:t>
            </a:r>
            <a:r>
              <a:rPr lang="en-US" altLang="ko-KR" sz="2607" dirty="0" err="1">
                <a:solidFill>
                  <a:schemeClr val="accent5">
                    <a:lumMod val="60000"/>
                    <a:lumOff val="40000"/>
                  </a:schemeClr>
                </a:solidFill>
                <a:latin typeface="Arial" panose="020B0604020202020204" pitchFamily="34" charset="0"/>
                <a:cs typeface="Arial" panose="020B0604020202020204" pitchFamily="34" charset="0"/>
              </a:rPr>
              <a:t>www.vuno.co</a:t>
            </a:r>
            <a:r>
              <a:rPr lang="en-US" altLang="ko-KR" sz="2607" dirty="0">
                <a:solidFill>
                  <a:schemeClr val="accent5">
                    <a:lumMod val="60000"/>
                    <a:lumOff val="40000"/>
                  </a:schemeClr>
                </a:solidFill>
                <a:latin typeface="Arial" panose="020B0604020202020204" pitchFamily="34" charset="0"/>
                <a:cs typeface="Arial" panose="020B0604020202020204" pitchFamily="34" charset="0"/>
              </a:rPr>
              <a:t>        </a:t>
            </a:r>
          </a:p>
        </p:txBody>
      </p:sp>
      <p:sp>
        <p:nvSpPr>
          <p:cNvPr id="8" name="Title 1">
            <a:extLst>
              <a:ext uri="{FF2B5EF4-FFF2-40B4-BE49-F238E27FC236}">
                <a16:creationId xmlns:a16="http://schemas.microsoft.com/office/drawing/2014/main" id="{B68EE2AC-2FC9-8B4F-8968-C9734AFB7AAB}"/>
              </a:ext>
            </a:extLst>
          </p:cNvPr>
          <p:cNvSpPr txBox="1">
            <a:spLocks/>
          </p:cNvSpPr>
          <p:nvPr userDrawn="1"/>
        </p:nvSpPr>
        <p:spPr>
          <a:xfrm>
            <a:off x="1222455" y="5501006"/>
            <a:ext cx="18336816" cy="1435734"/>
          </a:xfrm>
          <a:prstGeom prst="rect">
            <a:avLst/>
          </a:prstGeom>
        </p:spPr>
        <p:txBody>
          <a:bodyPr anchor="ctr">
            <a:normAutofit lnSpcReduction="10000"/>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altLang="ko-KR" sz="8824" b="1" dirty="0">
                <a:solidFill>
                  <a:schemeClr val="accent3"/>
                </a:solidFill>
                <a:latin typeface="Arial" panose="020B0604020202020204" pitchFamily="34" charset="0"/>
                <a:cs typeface="Arial" panose="020B0604020202020204" pitchFamily="34" charset="0"/>
              </a:rPr>
              <a:t>Thank </a:t>
            </a:r>
            <a:r>
              <a:rPr lang="en-US" altLang="ko-KR" sz="8824" dirty="0">
                <a:solidFill>
                  <a:schemeClr val="accent3"/>
                </a:solidFill>
                <a:latin typeface="Arial" panose="020B0604020202020204" pitchFamily="34" charset="0"/>
                <a:cs typeface="Arial" panose="020B0604020202020204" pitchFamily="34" charset="0"/>
              </a:rPr>
              <a:t>you!</a:t>
            </a:r>
          </a:p>
        </p:txBody>
      </p:sp>
      <p:sp>
        <p:nvSpPr>
          <p:cNvPr id="9" name="직사각형 8">
            <a:extLst>
              <a:ext uri="{FF2B5EF4-FFF2-40B4-BE49-F238E27FC236}">
                <a16:creationId xmlns:a16="http://schemas.microsoft.com/office/drawing/2014/main" id="{80F53080-3D6D-8C4B-BD4A-8280254CFCAA}"/>
              </a:ext>
            </a:extLst>
          </p:cNvPr>
          <p:cNvSpPr/>
          <p:nvPr userDrawn="1"/>
        </p:nvSpPr>
        <p:spPr>
          <a:xfrm>
            <a:off x="1" y="11766039"/>
            <a:ext cx="24449088" cy="19864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a:p>
        </p:txBody>
      </p:sp>
      <p:grpSp>
        <p:nvGrpSpPr>
          <p:cNvPr id="10" name="그룹 9">
            <a:extLst>
              <a:ext uri="{FF2B5EF4-FFF2-40B4-BE49-F238E27FC236}">
                <a16:creationId xmlns:a16="http://schemas.microsoft.com/office/drawing/2014/main" id="{A3507C33-49C9-B540-9B8A-8C41841AE253}"/>
              </a:ext>
            </a:extLst>
          </p:cNvPr>
          <p:cNvGrpSpPr/>
          <p:nvPr userDrawn="1"/>
        </p:nvGrpSpPr>
        <p:grpSpPr>
          <a:xfrm>
            <a:off x="1299460" y="12200398"/>
            <a:ext cx="21794076" cy="1134613"/>
            <a:chOff x="648000" y="6138600"/>
            <a:chExt cx="10868028" cy="565800"/>
          </a:xfrm>
        </p:grpSpPr>
        <p:sp>
          <p:nvSpPr>
            <p:cNvPr id="11" name="Text Box 31">
              <a:extLst>
                <a:ext uri="{FF2B5EF4-FFF2-40B4-BE49-F238E27FC236}">
                  <a16:creationId xmlns:a16="http://schemas.microsoft.com/office/drawing/2014/main" id="{42979EF1-BD27-474F-BBBD-C12C439C2F5F}"/>
                </a:ext>
              </a:extLst>
            </p:cNvPr>
            <p:cNvSpPr txBox="1">
              <a:spLocks noChangeArrowheads="1"/>
            </p:cNvSpPr>
            <p:nvPr userDrawn="1"/>
          </p:nvSpPr>
          <p:spPr bwMode="auto">
            <a:xfrm>
              <a:off x="5229828" y="6265200"/>
              <a:ext cx="6286200" cy="439200"/>
            </a:xfrm>
            <a:prstGeom prst="rect">
              <a:avLst/>
            </a:prstGeom>
            <a:noFill/>
            <a:ln>
              <a:noFill/>
            </a:ln>
          </p:spPr>
          <p:txBody>
            <a:bodyPr wrap="square" lIns="0" tIns="55545" rIns="0" bIns="55545">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latinLnBrk="0">
                <a:lnSpc>
                  <a:spcPct val="95000"/>
                </a:lnSpc>
                <a:spcAft>
                  <a:spcPts val="1203"/>
                </a:spcAft>
              </a:pPr>
              <a:r>
                <a:rPr lang="en-US" altLang="ko-Kore-KR" sz="1404" dirty="0">
                  <a:solidFill>
                    <a:schemeClr val="bg1">
                      <a:lumMod val="65000"/>
                    </a:schemeClr>
                  </a:solidFill>
                  <a:effectLst/>
                  <a:latin typeface="Arial" panose="020B0604020202020204" pitchFamily="34" charset="0"/>
                  <a:ea typeface="맑은 고딕" panose="020B0503020000020004" pitchFamily="34" charset="-127"/>
                  <a:cs typeface="Arial" panose="020B0604020202020204" pitchFamily="34" charset="0"/>
                </a:rPr>
                <a:t>The contents of these documents, including (but not limited to) all written material, images, and photos are copyright of VUNO, Inc. Unauthorized copying, reproduction, modification, republishing, transmission or distribution of any material without the prior written content of VUNO, Inc. constitute an infringement of intellectual property rights and may result in a criminal or civil action in accordance with Article 98 of Copyright Act. Copyright (C) VUNO Inc. All rights reserved.</a:t>
              </a:r>
            </a:p>
          </p:txBody>
        </p:sp>
        <p:grpSp>
          <p:nvGrpSpPr>
            <p:cNvPr id="12" name="그룹 11">
              <a:extLst>
                <a:ext uri="{FF2B5EF4-FFF2-40B4-BE49-F238E27FC236}">
                  <a16:creationId xmlns:a16="http://schemas.microsoft.com/office/drawing/2014/main" id="{40154928-112E-2F41-B2E8-CB14F457E227}"/>
                </a:ext>
              </a:extLst>
            </p:cNvPr>
            <p:cNvGrpSpPr/>
            <p:nvPr userDrawn="1"/>
          </p:nvGrpSpPr>
          <p:grpSpPr>
            <a:xfrm>
              <a:off x="648000" y="6138600"/>
              <a:ext cx="2068696" cy="338400"/>
              <a:chOff x="457200" y="4573754"/>
              <a:chExt cx="9557942" cy="1557752"/>
            </a:xfrm>
          </p:grpSpPr>
          <p:pic>
            <p:nvPicPr>
              <p:cNvPr id="15" name="그림 14">
                <a:extLst>
                  <a:ext uri="{FF2B5EF4-FFF2-40B4-BE49-F238E27FC236}">
                    <a16:creationId xmlns:a16="http://schemas.microsoft.com/office/drawing/2014/main" id="{665AC002-38B1-C246-A322-D067741FAAE6}"/>
                  </a:ext>
                </a:extLst>
              </p:cNvPr>
              <p:cNvPicPr>
                <a:picLocks noChangeAspect="1"/>
              </p:cNvPicPr>
              <p:nvPr/>
            </p:nvPicPr>
            <p:blipFill>
              <a:blip r:embed="rId2" cstate="screen">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457200" y="4573754"/>
                <a:ext cx="3894378" cy="1557752"/>
              </a:xfrm>
              <a:prstGeom prst="rect">
                <a:avLst/>
              </a:prstGeom>
            </p:spPr>
          </p:pic>
          <p:pic>
            <p:nvPicPr>
              <p:cNvPr id="16" name="그림 15">
                <a:extLst>
                  <a:ext uri="{FF2B5EF4-FFF2-40B4-BE49-F238E27FC236}">
                    <a16:creationId xmlns:a16="http://schemas.microsoft.com/office/drawing/2014/main" id="{A1C672C1-BBB6-B34E-8E70-DF7BA79E1D0D}"/>
                  </a:ext>
                </a:extLst>
              </p:cNvPr>
              <p:cNvPicPr>
                <a:picLocks noChangeAspect="1"/>
              </p:cNvPicPr>
              <p:nvPr/>
            </p:nvPicPr>
            <p:blipFill>
              <a:blip r:embed="rId3" cstate="screen">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4116457" y="4573754"/>
                <a:ext cx="5898685" cy="1557752"/>
              </a:xfrm>
              <a:prstGeom prst="rect">
                <a:avLst/>
              </a:prstGeom>
            </p:spPr>
          </p:pic>
        </p:grpSp>
        <p:sp>
          <p:nvSpPr>
            <p:cNvPr id="13" name="Text Box 31">
              <a:extLst>
                <a:ext uri="{FF2B5EF4-FFF2-40B4-BE49-F238E27FC236}">
                  <a16:creationId xmlns:a16="http://schemas.microsoft.com/office/drawing/2014/main" id="{79C2B9EA-D283-C343-BA41-49FFCE033EAA}"/>
                </a:ext>
              </a:extLst>
            </p:cNvPr>
            <p:cNvSpPr txBox="1">
              <a:spLocks noChangeArrowheads="1"/>
            </p:cNvSpPr>
            <p:nvPr userDrawn="1"/>
          </p:nvSpPr>
          <p:spPr bwMode="auto">
            <a:xfrm>
              <a:off x="5229828" y="6138600"/>
              <a:ext cx="6286200" cy="201319"/>
            </a:xfrm>
            <a:prstGeom prst="rect">
              <a:avLst/>
            </a:prstGeom>
            <a:noFill/>
            <a:ln>
              <a:noFill/>
            </a:ln>
          </p:spPr>
          <p:txBody>
            <a:bodyPr wrap="square" lIns="0" tIns="55545" rIns="0" bIns="55545">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latinLnBrk="0">
                <a:spcAft>
                  <a:spcPts val="1203"/>
                </a:spcAft>
              </a:pPr>
              <a:r>
                <a:rPr kumimoji="1" lang="en-US" altLang="ko-Kore-KR" sz="1404" b="1"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Copyright Notice</a:t>
              </a:r>
              <a:endParaRPr lang="en-US" altLang="ko-Kore-KR" sz="1404" b="1" i="0" dirty="0">
                <a:solidFill>
                  <a:schemeClr val="bg1">
                    <a:lumMod val="65000"/>
                  </a:schemeClr>
                </a:solidFill>
                <a:effectLst/>
                <a:latin typeface="Arial" panose="020B0604020202020204" pitchFamily="34" charset="0"/>
                <a:ea typeface="맑은 고딕" panose="020B0503020000020004" pitchFamily="34" charset="-127"/>
                <a:cs typeface="Arial" panose="020B0604020202020204" pitchFamily="34" charset="0"/>
              </a:endParaRPr>
            </a:p>
          </p:txBody>
        </p:sp>
        <p:sp>
          <p:nvSpPr>
            <p:cNvPr id="14" name="직사각형 13">
              <a:extLst>
                <a:ext uri="{FF2B5EF4-FFF2-40B4-BE49-F238E27FC236}">
                  <a16:creationId xmlns:a16="http://schemas.microsoft.com/office/drawing/2014/main" id="{AA6AEB5E-3072-9C4F-8726-AADB8A5AE560}"/>
                </a:ext>
              </a:extLst>
            </p:cNvPr>
            <p:cNvSpPr/>
            <p:nvPr userDrawn="1"/>
          </p:nvSpPr>
          <p:spPr>
            <a:xfrm>
              <a:off x="706057" y="6459342"/>
              <a:ext cx="2572656" cy="155591"/>
            </a:xfrm>
            <a:prstGeom prst="rect">
              <a:avLst/>
            </a:prstGeom>
          </p:spPr>
          <p:txBody>
            <a:bodyPr wrap="square" lIns="0" tIns="46800" rIns="0">
              <a:spAutoFit/>
            </a:bodyPr>
            <a:lstStyle/>
            <a:p>
              <a:pPr algn="l" eaLnBrk="1" hangingPunct="1">
                <a:lnSpc>
                  <a:spcPct val="110000"/>
                </a:lnSpc>
                <a:defRPr/>
              </a:pPr>
              <a:r>
                <a:rPr kumimoji="1" lang="en" altLang="ko-Kore-KR" sz="1404" b="0" i="0"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Registered in R.O.K. &amp; U.S. Patent and Trademark Office</a:t>
              </a:r>
              <a:endParaRPr kumimoji="0" lang="en-US" altLang="ko-KR" sz="1404" dirty="0">
                <a:solidFill>
                  <a:schemeClr val="bg1">
                    <a:lumMod val="65000"/>
                  </a:schemeClr>
                </a:solidFill>
                <a:latin typeface="Arial" pitchFamily="34" charset="0"/>
                <a:cs typeface="Arial" pitchFamily="34" charset="0"/>
              </a:endParaRPr>
            </a:p>
          </p:txBody>
        </p:sp>
      </p:grpSp>
    </p:spTree>
    <p:extLst>
      <p:ext uri="{BB962C8B-B14F-4D97-AF65-F5344CB8AC3E}">
        <p14:creationId xmlns:p14="http://schemas.microsoft.com/office/powerpoint/2010/main" val="4060863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_Navy">
    <p:bg>
      <p:bgPr>
        <a:solidFill>
          <a:schemeClr val="tx2">
            <a:lumMod val="50000"/>
          </a:schemeClr>
        </a:solidFill>
        <a:effectLst/>
      </p:bgPr>
    </p:bg>
    <p:spTree>
      <p:nvGrpSpPr>
        <p:cNvPr id="1" name=""/>
        <p:cNvGrpSpPr/>
        <p:nvPr/>
      </p:nvGrpSpPr>
      <p:grpSpPr>
        <a:xfrm>
          <a:off x="0" y="0"/>
          <a:ext cx="0" cy="0"/>
          <a:chOff x="0" y="0"/>
          <a:chExt cx="0" cy="0"/>
        </a:xfrm>
      </p:grpSpPr>
      <p:cxnSp>
        <p:nvCxnSpPr>
          <p:cNvPr id="3" name="직선 연결선[R] 2">
            <a:extLst>
              <a:ext uri="{FF2B5EF4-FFF2-40B4-BE49-F238E27FC236}">
                <a16:creationId xmlns:a16="http://schemas.microsoft.com/office/drawing/2014/main" id="{F93F4087-8A7D-6249-9335-8D008DB22A41}"/>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84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Pattern">
    <p:bg>
      <p:bgPr>
        <a:solidFill>
          <a:schemeClr val="tx2">
            <a:lumMod val="50000"/>
          </a:schemeClr>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30E24FC-79CE-3643-B980-17D7FF924B25}"/>
              </a:ext>
            </a:extLst>
          </p:cNvPr>
          <p:cNvPicPr>
            <a:picLocks noChangeAspect="1"/>
          </p:cNvPicPr>
          <p:nvPr userDrawn="1"/>
        </p:nvPicPr>
        <p:blipFill rotWithShape="1">
          <a:blip r:embed="rId2">
            <a:alphaModFix amt="60000"/>
            <a:extLst>
              <a:ext uri="{28A0092B-C50C-407E-A947-70E740481C1C}">
                <a14:useLocalDpi xmlns:a14="http://schemas.microsoft.com/office/drawing/2010/main" val="0"/>
              </a:ext>
            </a:extLst>
          </a:blip>
          <a:srcRect l="124" t="2156" r="-124" b="12076"/>
          <a:stretch/>
        </p:blipFill>
        <p:spPr>
          <a:xfrm>
            <a:off x="30244" y="-1"/>
            <a:ext cx="24449088" cy="11756499"/>
          </a:xfrm>
          <a:prstGeom prst="rect">
            <a:avLst/>
          </a:prstGeom>
        </p:spPr>
      </p:pic>
      <p:sp>
        <p:nvSpPr>
          <p:cNvPr id="6" name="직사각형 5">
            <a:extLst>
              <a:ext uri="{FF2B5EF4-FFF2-40B4-BE49-F238E27FC236}">
                <a16:creationId xmlns:a16="http://schemas.microsoft.com/office/drawing/2014/main" id="{5CEC9FEF-3F76-1E48-80A1-58182160D6AB}"/>
              </a:ext>
            </a:extLst>
          </p:cNvPr>
          <p:cNvSpPr/>
          <p:nvPr userDrawn="1"/>
        </p:nvSpPr>
        <p:spPr>
          <a:xfrm>
            <a:off x="1" y="11766039"/>
            <a:ext cx="24449088" cy="19864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9634" dirty="0"/>
          </a:p>
        </p:txBody>
      </p:sp>
      <p:pic>
        <p:nvPicPr>
          <p:cNvPr id="12" name="그림 11">
            <a:extLst>
              <a:ext uri="{FF2B5EF4-FFF2-40B4-BE49-F238E27FC236}">
                <a16:creationId xmlns:a16="http://schemas.microsoft.com/office/drawing/2014/main" id="{F0BB151D-64FD-C545-86BE-3ED9AD44AC6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32708" y="2672616"/>
            <a:ext cx="3970570" cy="921168"/>
          </a:xfrm>
          <a:prstGeom prst="rect">
            <a:avLst/>
          </a:prstGeom>
        </p:spPr>
      </p:pic>
      <p:cxnSp>
        <p:nvCxnSpPr>
          <p:cNvPr id="10" name="직선 연결선[R] 9">
            <a:extLst>
              <a:ext uri="{FF2B5EF4-FFF2-40B4-BE49-F238E27FC236}">
                <a16:creationId xmlns:a16="http://schemas.microsoft.com/office/drawing/2014/main" id="{C6646040-D9F0-054A-8834-AB65B1DA916F}"/>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grpSp>
        <p:nvGrpSpPr>
          <p:cNvPr id="28" name="그룹 27">
            <a:extLst>
              <a:ext uri="{FF2B5EF4-FFF2-40B4-BE49-F238E27FC236}">
                <a16:creationId xmlns:a16="http://schemas.microsoft.com/office/drawing/2014/main" id="{C3B278D7-782D-8444-995A-CC535578ECC4}"/>
              </a:ext>
            </a:extLst>
          </p:cNvPr>
          <p:cNvGrpSpPr/>
          <p:nvPr userDrawn="1"/>
        </p:nvGrpSpPr>
        <p:grpSpPr>
          <a:xfrm>
            <a:off x="1252040" y="12210253"/>
            <a:ext cx="22127171" cy="1109342"/>
            <a:chOff x="1248626" y="12210253"/>
            <a:chExt cx="22066828" cy="1109342"/>
          </a:xfrm>
        </p:grpSpPr>
        <p:sp>
          <p:nvSpPr>
            <p:cNvPr id="29" name="Text Box 31">
              <a:extLst>
                <a:ext uri="{FF2B5EF4-FFF2-40B4-BE49-F238E27FC236}">
                  <a16:creationId xmlns:a16="http://schemas.microsoft.com/office/drawing/2014/main" id="{5E497757-E98E-1A45-A2E8-0929806B4DE2}"/>
                </a:ext>
              </a:extLst>
            </p:cNvPr>
            <p:cNvSpPr txBox="1">
              <a:spLocks noChangeArrowheads="1"/>
            </p:cNvSpPr>
            <p:nvPr userDrawn="1"/>
          </p:nvSpPr>
          <p:spPr bwMode="auto">
            <a:xfrm>
              <a:off x="9829006" y="12438857"/>
              <a:ext cx="13486448" cy="880738"/>
            </a:xfrm>
            <a:prstGeom prst="rect">
              <a:avLst/>
            </a:prstGeom>
            <a:noFill/>
            <a:ln>
              <a:noFill/>
            </a:ln>
          </p:spPr>
          <p:txBody>
            <a:bodyPr wrap="square" lIns="0" tIns="111083" rIns="0" bIns="111083">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just" eaLnBrk="1" hangingPunct="1">
                <a:lnSpc>
                  <a:spcPct val="95000"/>
                </a:lnSpc>
                <a:defRPr/>
              </a:pPr>
              <a:r>
                <a:rPr kumimoji="1" lang="en" altLang="ko-Kore-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The contents of these documents, including (but not limited to) all written material, images, and photos are copyright of VUNO, Inc. Unauthorized copying, reproduction, modification, republishing, transmission or distribution of any material without the prior written content of VUNO, Inc. constitute an infringement of intellectual property rights and may result in a criminal or civil action in accordance with Article 98 of Copyright Act. Copyright (C) VUNO Inc. All rights reserved</a:t>
              </a:r>
              <a:r>
                <a:rPr kumimoji="1" lang="en-US" altLang="ko-KR" sz="1504" b="0"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a:t>
              </a:r>
              <a:endParaRPr kumimoji="0" lang="en-US" altLang="ko-KR" sz="1504" dirty="0">
                <a:solidFill>
                  <a:schemeClr val="bg1">
                    <a:lumMod val="65000"/>
                  </a:schemeClr>
                </a:solidFill>
                <a:latin typeface="Arial" pitchFamily="34" charset="0"/>
                <a:cs typeface="Arial" pitchFamily="34" charset="0"/>
              </a:endParaRPr>
            </a:p>
          </p:txBody>
        </p:sp>
        <p:grpSp>
          <p:nvGrpSpPr>
            <p:cNvPr id="30" name="그룹 29">
              <a:extLst>
                <a:ext uri="{FF2B5EF4-FFF2-40B4-BE49-F238E27FC236}">
                  <a16:creationId xmlns:a16="http://schemas.microsoft.com/office/drawing/2014/main" id="{64F88591-B66F-1943-943D-CD66E6FE32D9}"/>
                </a:ext>
              </a:extLst>
            </p:cNvPr>
            <p:cNvGrpSpPr/>
            <p:nvPr userDrawn="1"/>
          </p:nvGrpSpPr>
          <p:grpSpPr>
            <a:xfrm>
              <a:off x="1248626" y="12210253"/>
              <a:ext cx="5760981" cy="1012303"/>
              <a:chOff x="1248626" y="12210253"/>
              <a:chExt cx="5760981" cy="1012303"/>
            </a:xfrm>
          </p:grpSpPr>
          <p:grpSp>
            <p:nvGrpSpPr>
              <p:cNvPr id="32" name="그룹 31">
                <a:extLst>
                  <a:ext uri="{FF2B5EF4-FFF2-40B4-BE49-F238E27FC236}">
                    <a16:creationId xmlns:a16="http://schemas.microsoft.com/office/drawing/2014/main" id="{5CD95435-6444-6F46-836A-80C137B637FB}"/>
                  </a:ext>
                </a:extLst>
              </p:cNvPr>
              <p:cNvGrpSpPr/>
              <p:nvPr userDrawn="1"/>
            </p:nvGrpSpPr>
            <p:grpSpPr>
              <a:xfrm>
                <a:off x="1248626" y="12210253"/>
                <a:ext cx="4211553" cy="702003"/>
                <a:chOff x="347946" y="4659804"/>
                <a:chExt cx="9729896" cy="1611472"/>
              </a:xfrm>
            </p:grpSpPr>
            <p:pic>
              <p:nvPicPr>
                <p:cNvPr id="34" name="그림 33">
                  <a:extLst>
                    <a:ext uri="{FF2B5EF4-FFF2-40B4-BE49-F238E27FC236}">
                      <a16:creationId xmlns:a16="http://schemas.microsoft.com/office/drawing/2014/main" id="{B05D5B6B-F959-8941-B18A-D3A9226CF25C}"/>
                    </a:ext>
                  </a:extLst>
                </p:cNvPr>
                <p:cNvPicPr>
                  <a:picLocks noChangeAspect="1"/>
                </p:cNvPicPr>
                <p:nvPr/>
              </p:nvPicPr>
              <p:blipFill>
                <a:blip r:embed="rId4"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47946" y="4659811"/>
                  <a:ext cx="4028655" cy="1611465"/>
                </a:xfrm>
                <a:prstGeom prst="rect">
                  <a:avLst/>
                </a:prstGeom>
              </p:spPr>
            </p:pic>
            <p:pic>
              <p:nvPicPr>
                <p:cNvPr id="35" name="그림 34">
                  <a:extLst>
                    <a:ext uri="{FF2B5EF4-FFF2-40B4-BE49-F238E27FC236}">
                      <a16:creationId xmlns:a16="http://schemas.microsoft.com/office/drawing/2014/main" id="{2EFC9DA7-01C0-074D-BCDD-D538B5DFF937}"/>
                    </a:ext>
                  </a:extLst>
                </p:cNvPr>
                <p:cNvPicPr>
                  <a:picLocks noChangeAspect="1"/>
                </p:cNvPicPr>
                <p:nvPr/>
              </p:nvPicPr>
              <p:blipFill>
                <a:blip r:embed="rId5" cstate="print">
                  <a:duotone>
                    <a:schemeClr val="accent5">
                      <a:shade val="45000"/>
                      <a:satMod val="135000"/>
                    </a:schemeClr>
                    <a:prstClr val="white"/>
                  </a:duotone>
                  <a:alphaModFix amt="50000"/>
                  <a:extLst>
                    <a:ext uri="{28A0092B-C50C-407E-A947-70E740481C1C}">
                      <a14:useLocalDpi xmlns:a14="http://schemas.microsoft.com/office/drawing/2010/main"/>
                    </a:ext>
                  </a:extLst>
                </a:blip>
                <a:stretch>
                  <a:fillRect/>
                </a:stretch>
              </p:blipFill>
              <p:spPr>
                <a:xfrm>
                  <a:off x="3975771" y="4659804"/>
                  <a:ext cx="6102071" cy="1611465"/>
                </a:xfrm>
                <a:prstGeom prst="rect">
                  <a:avLst/>
                </a:prstGeom>
              </p:spPr>
            </p:pic>
          </p:grpSp>
          <p:sp>
            <p:nvSpPr>
              <p:cNvPr id="33" name="직사각형 32">
                <a:extLst>
                  <a:ext uri="{FF2B5EF4-FFF2-40B4-BE49-F238E27FC236}">
                    <a16:creationId xmlns:a16="http://schemas.microsoft.com/office/drawing/2014/main" id="{7E7C43E6-0FDC-8242-95E3-21A834EA7695}"/>
                  </a:ext>
                </a:extLst>
              </p:cNvPr>
              <p:cNvSpPr/>
              <p:nvPr userDrawn="1"/>
            </p:nvSpPr>
            <p:spPr>
              <a:xfrm>
                <a:off x="1294607" y="12896056"/>
                <a:ext cx="5715000" cy="326500"/>
              </a:xfrm>
              <a:prstGeom prst="rect">
                <a:avLst/>
              </a:prstGeom>
            </p:spPr>
            <p:txBody>
              <a:bodyPr wrap="square">
                <a:spAutoFit/>
              </a:bodyPr>
              <a:lstStyle/>
              <a:p>
                <a:pPr algn="l" eaLnBrk="1" hangingPunct="1">
                  <a:lnSpc>
                    <a:spcPct val="110000"/>
                  </a:lnSpc>
                  <a:defRPr/>
                </a:pPr>
                <a:r>
                  <a:rPr kumimoji="1" lang="en" altLang="ko-Kore-KR" sz="1504" b="0" i="0"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Registered in R.O.K. &amp; U.S. Patent and Trademark Office</a:t>
                </a:r>
                <a:endParaRPr kumimoji="0" lang="en-US" altLang="ko-KR" sz="1504" dirty="0">
                  <a:solidFill>
                    <a:schemeClr val="bg1">
                      <a:lumMod val="65000"/>
                    </a:schemeClr>
                  </a:solidFill>
                  <a:latin typeface="Arial" pitchFamily="34" charset="0"/>
                  <a:cs typeface="Arial" pitchFamily="34" charset="0"/>
                </a:endParaRPr>
              </a:p>
            </p:txBody>
          </p:sp>
        </p:grpSp>
        <p:sp>
          <p:nvSpPr>
            <p:cNvPr id="31" name="Text Box 31">
              <a:extLst>
                <a:ext uri="{FF2B5EF4-FFF2-40B4-BE49-F238E27FC236}">
                  <a16:creationId xmlns:a16="http://schemas.microsoft.com/office/drawing/2014/main" id="{44AFB938-B23A-AE4C-962B-821BB1C4ACC7}"/>
                </a:ext>
              </a:extLst>
            </p:cNvPr>
            <p:cNvSpPr txBox="1">
              <a:spLocks noChangeArrowheads="1"/>
            </p:cNvSpPr>
            <p:nvPr userDrawn="1"/>
          </p:nvSpPr>
          <p:spPr bwMode="auto">
            <a:xfrm>
              <a:off x="9829006" y="12286455"/>
              <a:ext cx="13486448" cy="228601"/>
            </a:xfrm>
            <a:prstGeom prst="rect">
              <a:avLst/>
            </a:prstGeom>
            <a:noFill/>
            <a:ln>
              <a:noFill/>
            </a:ln>
          </p:spPr>
          <p:txBody>
            <a:bodyPr wrap="square" lIns="0" tIns="0" rIns="0" bIns="0">
              <a:noAutofit/>
            </a:bodyPr>
            <a:lstStyle>
              <a:lvl1pPr defTabSz="912813" eaLnBrk="0" hangingPunct="0">
                <a:defRPr kumimoji="1">
                  <a:solidFill>
                    <a:schemeClr val="tx1"/>
                  </a:solidFill>
                  <a:latin typeface="굴림" pitchFamily="50" charset="-127"/>
                  <a:ea typeface="굴림" pitchFamily="50" charset="-127"/>
                </a:defRPr>
              </a:lvl1pPr>
              <a:lvl2pPr marL="742950" indent="-285750" defTabSz="912813" eaLnBrk="0" hangingPunct="0">
                <a:defRPr kumimoji="1">
                  <a:solidFill>
                    <a:schemeClr val="tx1"/>
                  </a:solidFill>
                  <a:latin typeface="굴림" pitchFamily="50" charset="-127"/>
                  <a:ea typeface="굴림" pitchFamily="50" charset="-127"/>
                </a:defRPr>
              </a:lvl2pPr>
              <a:lvl3pPr marL="1143000" indent="-228600" defTabSz="912813" eaLnBrk="0" hangingPunct="0">
                <a:defRPr kumimoji="1">
                  <a:solidFill>
                    <a:schemeClr val="tx1"/>
                  </a:solidFill>
                  <a:latin typeface="굴림" pitchFamily="50" charset="-127"/>
                  <a:ea typeface="굴림" pitchFamily="50" charset="-127"/>
                </a:defRPr>
              </a:lvl3pPr>
              <a:lvl4pPr marL="1600200" indent="-228600" defTabSz="912813" eaLnBrk="0" hangingPunct="0">
                <a:defRPr kumimoji="1">
                  <a:solidFill>
                    <a:schemeClr val="tx1"/>
                  </a:solidFill>
                  <a:latin typeface="굴림" pitchFamily="50" charset="-127"/>
                  <a:ea typeface="굴림" pitchFamily="50" charset="-127"/>
                </a:defRPr>
              </a:lvl4pPr>
              <a:lvl5pPr marL="2057400" indent="-228600" defTabSz="912813" eaLnBrk="0" hangingPunct="0">
                <a:defRPr kumimoji="1">
                  <a:solidFill>
                    <a:schemeClr val="tx1"/>
                  </a:solidFill>
                  <a:latin typeface="굴림" pitchFamily="50" charset="-127"/>
                  <a:ea typeface="굴림" pitchFamily="50" charset="-127"/>
                </a:defRPr>
              </a:lvl5pPr>
              <a:lvl6pPr marL="25146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defTabSz="912813"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l" eaLnBrk="1" hangingPunct="1">
                <a:lnSpc>
                  <a:spcPct val="110000"/>
                </a:lnSpc>
                <a:defRPr/>
              </a:pPr>
              <a:r>
                <a:rPr kumimoji="1" lang="en-US" altLang="ko-Kore-KR" sz="1504" b="1" i="0" u="none" strike="noStrike" kern="1200" dirty="0">
                  <a:solidFill>
                    <a:schemeClr val="bg1">
                      <a:lumMod val="65000"/>
                    </a:schemeClr>
                  </a:solidFill>
                  <a:effectLst/>
                  <a:latin typeface="Arial" panose="020B0604020202020204" pitchFamily="34" charset="0"/>
                  <a:ea typeface="굴림" pitchFamily="50" charset="-127"/>
                  <a:cs typeface="Arial" panose="020B0604020202020204" pitchFamily="34" charset="0"/>
                </a:rPr>
                <a:t>Copyright Notice</a:t>
              </a:r>
              <a:endParaRPr kumimoji="0" lang="en-US" altLang="ko-KR" sz="1504" dirty="0">
                <a:solidFill>
                  <a:schemeClr val="bg1">
                    <a:lumMod val="65000"/>
                  </a:schemeClr>
                </a:solidFill>
                <a:latin typeface="Arial" pitchFamily="34" charset="0"/>
                <a:cs typeface="Arial" pitchFamily="34" charset="0"/>
              </a:endParaRPr>
            </a:p>
          </p:txBody>
        </p:sp>
      </p:grpSp>
      <p:sp>
        <p:nvSpPr>
          <p:cNvPr id="15" name="제목 3">
            <a:extLst>
              <a:ext uri="{FF2B5EF4-FFF2-40B4-BE49-F238E27FC236}">
                <a16:creationId xmlns:a16="http://schemas.microsoft.com/office/drawing/2014/main" id="{DD60C3B1-1897-9548-B1E6-23017C609DCF}"/>
              </a:ext>
            </a:extLst>
          </p:cNvPr>
          <p:cNvSpPr>
            <a:spLocks noGrp="1"/>
          </p:cNvSpPr>
          <p:nvPr>
            <p:ph type="title"/>
          </p:nvPr>
        </p:nvSpPr>
        <p:spPr>
          <a:xfrm>
            <a:off x="1375261" y="5653811"/>
            <a:ext cx="21718274" cy="1101472"/>
          </a:xfrm>
          <a:prstGeom prst="rect">
            <a:avLst/>
          </a:prstGeom>
        </p:spPr>
        <p:txBody>
          <a:bodyPr lIns="36000"/>
          <a:lstStyle>
            <a:lvl1pPr>
              <a:defRPr b="1" i="0">
                <a:solidFill>
                  <a:schemeClr val="accent3"/>
                </a:solidFill>
                <a:latin typeface="NanumSquareOTF ExtraBold" panose="020B0600000101010101" pitchFamily="34" charset="-127"/>
                <a:ea typeface="NanumSquareOTF ExtraBold" panose="020B0600000101010101" pitchFamily="34" charset="-127"/>
              </a:defRPr>
            </a:lvl1pPr>
          </a:lstStyle>
          <a:p>
            <a:endParaRPr kumimoji="1" lang="ko-Kore-KR" altLang="en-US" dirty="0"/>
          </a:p>
        </p:txBody>
      </p:sp>
      <p:sp>
        <p:nvSpPr>
          <p:cNvPr id="16" name="텍스트 개체 틀 7">
            <a:extLst>
              <a:ext uri="{FF2B5EF4-FFF2-40B4-BE49-F238E27FC236}">
                <a16:creationId xmlns:a16="http://schemas.microsoft.com/office/drawing/2014/main" id="{8421D1D2-D680-DD44-985E-3B8D7DF9057D}"/>
              </a:ext>
            </a:extLst>
          </p:cNvPr>
          <p:cNvSpPr>
            <a:spLocks noGrp="1"/>
          </p:cNvSpPr>
          <p:nvPr>
            <p:ph type="body" sz="quarter" idx="10"/>
          </p:nvPr>
        </p:nvSpPr>
        <p:spPr>
          <a:xfrm>
            <a:off x="1416649" y="7057024"/>
            <a:ext cx="21676280" cy="1069640"/>
          </a:xfrm>
          <a:prstGeom prst="rect">
            <a:avLst/>
          </a:prstGeom>
        </p:spPr>
        <p:txBody>
          <a:bodyPr lIns="36000"/>
          <a:lstStyle>
            <a:lvl1pPr marL="0" indent="0">
              <a:buNone/>
              <a:defRPr sz="3209" b="0" i="0">
                <a:solidFill>
                  <a:schemeClr val="bg1">
                    <a:lumMod val="50000"/>
                  </a:schemeClr>
                </a:solidFill>
                <a:latin typeface="NanumSquareOTF" panose="020B0600000101010101" pitchFamily="34" charset="-127"/>
                <a:ea typeface="NanumSquareOTF" panose="020B0600000101010101" pitchFamily="34" charset="-127"/>
                <a:cs typeface="Arial" panose="020B0604020202020204" pitchFamily="34" charset="0"/>
              </a:defRPr>
            </a:lvl1pPr>
          </a:lstStyle>
          <a:p>
            <a:pPr lvl="0"/>
            <a:r>
              <a:rPr kumimoji="1" lang="ko-KR" altLang="en-US" dirty="0"/>
              <a:t>마스터 텍스트 스타일을 편집하려면 클릭</a:t>
            </a:r>
            <a:endParaRPr kumimoji="1" lang="ko-Kore-KR" altLang="en-US" dirty="0"/>
          </a:p>
        </p:txBody>
      </p:sp>
    </p:spTree>
    <p:extLst>
      <p:ext uri="{BB962C8B-B14F-4D97-AF65-F5344CB8AC3E}">
        <p14:creationId xmlns:p14="http://schemas.microsoft.com/office/powerpoint/2010/main" val="123376413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435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ayout_1">
    <p:spTree>
      <p:nvGrpSpPr>
        <p:cNvPr id="1" name=""/>
        <p:cNvGrpSpPr/>
        <p:nvPr/>
      </p:nvGrpSpPr>
      <p:grpSpPr>
        <a:xfrm>
          <a:off x="0" y="0"/>
          <a:ext cx="0" cy="0"/>
          <a:chOff x="0" y="0"/>
          <a:chExt cx="0" cy="0"/>
        </a:xfrm>
      </p:grpSpPr>
      <p:cxnSp>
        <p:nvCxnSpPr>
          <p:cNvPr id="8" name="직선 연결선[R] 7">
            <a:extLst>
              <a:ext uri="{FF2B5EF4-FFF2-40B4-BE49-F238E27FC236}">
                <a16:creationId xmlns:a16="http://schemas.microsoft.com/office/drawing/2014/main" id="{F0E66CF0-119A-C647-8483-E804420BA4FA}"/>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3611411C-8C55-3A4D-BE3A-CB5E34B1ACF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699182" y="12743657"/>
            <a:ext cx="2064765" cy="479023"/>
          </a:xfrm>
          <a:prstGeom prst="rect">
            <a:avLst/>
          </a:prstGeom>
        </p:spPr>
      </p:pic>
    </p:spTree>
    <p:extLst>
      <p:ext uri="{BB962C8B-B14F-4D97-AF65-F5344CB8AC3E}">
        <p14:creationId xmlns:p14="http://schemas.microsoft.com/office/powerpoint/2010/main" val="2822209742"/>
      </p:ext>
    </p:extLst>
  </p:cSld>
  <p:clrMapOvr>
    <a:masterClrMapping/>
  </p:clrMapOvr>
  <p:extLst>
    <p:ext uri="{DCECCB84-F9BA-43D5-87BE-67443E8EF086}">
      <p15:sldGuideLst xmlns:p15="http://schemas.microsoft.com/office/powerpoint/2012/main">
        <p15:guide id="1" orient="horz" pos="4331">
          <p15:clr>
            <a:srgbClr val="FBAE40"/>
          </p15:clr>
        </p15:guide>
        <p15:guide id="2" pos="76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cxnSp>
        <p:nvCxnSpPr>
          <p:cNvPr id="125" name="직선 연결선[R] 124">
            <a:extLst>
              <a:ext uri="{FF2B5EF4-FFF2-40B4-BE49-F238E27FC236}">
                <a16:creationId xmlns:a16="http://schemas.microsoft.com/office/drawing/2014/main" id="{BE04B61F-E6DA-5E4B-89B1-7B9571404AC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26" name="Google Shape;32;p5">
            <a:extLst>
              <a:ext uri="{FF2B5EF4-FFF2-40B4-BE49-F238E27FC236}">
                <a16:creationId xmlns:a16="http://schemas.microsoft.com/office/drawing/2014/main" id="{ADE4668E-E14C-1D48-885E-1354AA7A7CBE}"/>
              </a:ext>
            </a:extLst>
          </p:cNvPr>
          <p:cNvSpPr/>
          <p:nvPr userDrawn="1"/>
        </p:nvSpPr>
        <p:spPr>
          <a:xfrm>
            <a:off x="1" y="1"/>
            <a:ext cx="24449087" cy="13752513"/>
          </a:xfrm>
          <a:prstGeom prst="rect">
            <a:avLst/>
          </a:prstGeom>
          <a:solidFill>
            <a:schemeClr val="tx2">
              <a:lumMod val="50000"/>
            </a:schemeClr>
          </a:solidFill>
          <a:ln>
            <a:noFill/>
          </a:ln>
        </p:spPr>
        <p:txBody>
          <a:bodyPr spcFirstLastPara="1" wrap="square" lIns="183338" tIns="183338" rIns="183338" bIns="183338" anchor="ctr" anchorCtr="0">
            <a:noAutofit/>
          </a:bodyPr>
          <a:lstStyle/>
          <a:p>
            <a:pPr marL="0" lvl="0" indent="0" algn="l" rtl="0">
              <a:spcBef>
                <a:spcPts val="0"/>
              </a:spcBef>
              <a:spcAft>
                <a:spcPts val="0"/>
              </a:spcAft>
              <a:buNone/>
            </a:pPr>
            <a:endParaRPr sz="9634" dirty="0"/>
          </a:p>
        </p:txBody>
      </p:sp>
      <p:pic>
        <p:nvPicPr>
          <p:cNvPr id="132" name="그림 131">
            <a:extLst>
              <a:ext uri="{FF2B5EF4-FFF2-40B4-BE49-F238E27FC236}">
                <a16:creationId xmlns:a16="http://schemas.microsoft.com/office/drawing/2014/main" id="{959C60F6-F2BC-344C-9134-9787F34F2FB2}"/>
              </a:ext>
            </a:extLst>
          </p:cNvPr>
          <p:cNvPicPr>
            <a:picLocks noChangeAspect="1"/>
          </p:cNvPicPr>
          <p:nvPr userDrawn="1"/>
        </p:nvPicPr>
        <p:blipFill rotWithShape="1">
          <a:blip r:embed="rId2">
            <a:alphaModFix amt="60000"/>
            <a:extLst>
              <a:ext uri="{28A0092B-C50C-407E-A947-70E740481C1C}">
                <a14:useLocalDpi xmlns:a14="http://schemas.microsoft.com/office/drawing/2010/main" val="0"/>
              </a:ext>
            </a:extLst>
          </a:blip>
          <a:srcRect l="14635" t="2156" r="-121" b="12076"/>
          <a:stretch/>
        </p:blipFill>
        <p:spPr>
          <a:xfrm>
            <a:off x="30246" y="-1"/>
            <a:ext cx="24449086" cy="13752514"/>
          </a:xfrm>
          <a:prstGeom prst="rect">
            <a:avLst/>
          </a:prstGeom>
        </p:spPr>
      </p:pic>
      <p:sp>
        <p:nvSpPr>
          <p:cNvPr id="133" name="텍스트 개체 틀 9">
            <a:extLst>
              <a:ext uri="{FF2B5EF4-FFF2-40B4-BE49-F238E27FC236}">
                <a16:creationId xmlns:a16="http://schemas.microsoft.com/office/drawing/2014/main" id="{60B5B9EA-3BFB-A946-A44A-DE7DCBFDB878}"/>
              </a:ext>
            </a:extLst>
          </p:cNvPr>
          <p:cNvSpPr>
            <a:spLocks noGrp="1"/>
          </p:cNvSpPr>
          <p:nvPr>
            <p:ph type="body" sz="quarter" idx="10" hasCustomPrompt="1"/>
          </p:nvPr>
        </p:nvSpPr>
        <p:spPr>
          <a:xfrm>
            <a:off x="3348488" y="5123656"/>
            <a:ext cx="2444908" cy="2139280"/>
          </a:xfrm>
          <a:prstGeom prst="rect">
            <a:avLst/>
          </a:prstGeom>
        </p:spPr>
        <p:txBody>
          <a:bodyPr/>
          <a:lstStyle>
            <a:lvl1pPr marL="0" indent="0">
              <a:buNone/>
              <a:defRPr sz="12031" b="1" i="0">
                <a:solidFill>
                  <a:srgbClr val="02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01</a:t>
            </a:r>
            <a:endParaRPr kumimoji="1" lang="ko-Kore-KR" altLang="en-US" dirty="0"/>
          </a:p>
        </p:txBody>
      </p:sp>
      <p:sp>
        <p:nvSpPr>
          <p:cNvPr id="134" name="텍스트 개체 틀 2">
            <a:extLst>
              <a:ext uri="{FF2B5EF4-FFF2-40B4-BE49-F238E27FC236}">
                <a16:creationId xmlns:a16="http://schemas.microsoft.com/office/drawing/2014/main" id="{45596639-9B60-E344-B691-FF69F9A3E7C5}"/>
              </a:ext>
            </a:extLst>
          </p:cNvPr>
          <p:cNvSpPr>
            <a:spLocks noGrp="1"/>
          </p:cNvSpPr>
          <p:nvPr>
            <p:ph type="body" sz="quarter" idx="11" hasCustomPrompt="1"/>
          </p:nvPr>
        </p:nvSpPr>
        <p:spPr>
          <a:xfrm>
            <a:off x="3402607" y="7439793"/>
            <a:ext cx="5238674" cy="916834"/>
          </a:xfrm>
          <a:prstGeom prst="rect">
            <a:avLst/>
          </a:prstGeom>
        </p:spPr>
        <p:txBody>
          <a:bodyPr lIns="36000"/>
          <a:lstStyle>
            <a:lvl1pPr marL="0" indent="0">
              <a:buClr>
                <a:schemeClr val="accent1">
                  <a:lumMod val="75000"/>
                </a:schemeClr>
              </a:buClr>
              <a:buFont typeface="+mj-lt"/>
              <a:buNone/>
              <a:defRPr sz="4011"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356542" indent="0">
              <a:buFont typeface="시스템 서체"/>
              <a:buNone/>
              <a:tabLst/>
              <a:defRPr sz="3610">
                <a:solidFill>
                  <a:schemeClr val="tx1">
                    <a:lumMod val="75000"/>
                    <a:lumOff val="25000"/>
                  </a:schemeClr>
                </a:solidFill>
                <a:latin typeface="Malgun Gothic" panose="020B0503020000020004" pitchFamily="34" charset="-127"/>
                <a:ea typeface="Malgun Gothic" panose="020B0503020000020004" pitchFamily="34" charset="-127"/>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endParaRPr kumimoji="1" lang="ko-KR" altLang="en-US" dirty="0"/>
          </a:p>
        </p:txBody>
      </p:sp>
      <p:sp>
        <p:nvSpPr>
          <p:cNvPr id="135" name="텍스트 개체 틀 12">
            <a:extLst>
              <a:ext uri="{FF2B5EF4-FFF2-40B4-BE49-F238E27FC236}">
                <a16:creationId xmlns:a16="http://schemas.microsoft.com/office/drawing/2014/main" id="{6798421B-191E-1B44-A5BD-CF55DD85FD1C}"/>
              </a:ext>
            </a:extLst>
          </p:cNvPr>
          <p:cNvSpPr>
            <a:spLocks noGrp="1"/>
          </p:cNvSpPr>
          <p:nvPr>
            <p:ph type="body" sz="quarter" idx="12" hasCustomPrompt="1"/>
          </p:nvPr>
        </p:nvSpPr>
        <p:spPr>
          <a:xfrm>
            <a:off x="3249801" y="8356628"/>
            <a:ext cx="5238674" cy="2323477"/>
          </a:xfrm>
          <a:prstGeom prst="rect">
            <a:avLst/>
          </a:prstGeom>
        </p:spPr>
        <p:txBody>
          <a:bodyPr/>
          <a:lstStyle>
            <a:lvl1pPr marL="356542" marR="0" indent="-308792" algn="l" defTabSz="2444149" rtl="0" eaLnBrk="1" fontAlgn="auto" latinLnBrk="0" hangingPunct="1">
              <a:lnSpc>
                <a:spcPct val="100000"/>
              </a:lnSpc>
              <a:spcBef>
                <a:spcPct val="20000"/>
              </a:spcBef>
              <a:spcAft>
                <a:spcPts val="0"/>
              </a:spcAft>
              <a:buClrTx/>
              <a:buSzTx/>
              <a:buFont typeface="Wingdings" pitchFamily="2" charset="2"/>
              <a:buChar char="§"/>
              <a:tabLst/>
              <a:defRPr sz="3209" b="0" i="0">
                <a:solidFill>
                  <a:schemeClr val="bg1">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lvl="0"/>
            <a:endParaRPr kumimoji="1" lang="ko-Kore-KR" altLang="en-US" dirty="0"/>
          </a:p>
        </p:txBody>
      </p:sp>
      <p:sp>
        <p:nvSpPr>
          <p:cNvPr id="136" name="텍스트 개체 틀 9">
            <a:extLst>
              <a:ext uri="{FF2B5EF4-FFF2-40B4-BE49-F238E27FC236}">
                <a16:creationId xmlns:a16="http://schemas.microsoft.com/office/drawing/2014/main" id="{052A01E2-C881-F24F-8152-3F0626CB975D}"/>
              </a:ext>
            </a:extLst>
          </p:cNvPr>
          <p:cNvSpPr>
            <a:spLocks noGrp="1"/>
          </p:cNvSpPr>
          <p:nvPr>
            <p:ph type="body" sz="quarter" idx="13" hasCustomPrompt="1"/>
          </p:nvPr>
        </p:nvSpPr>
        <p:spPr>
          <a:xfrm>
            <a:off x="9460760" y="5123656"/>
            <a:ext cx="2444908" cy="2139280"/>
          </a:xfrm>
          <a:prstGeom prst="rect">
            <a:avLst/>
          </a:prstGeom>
        </p:spPr>
        <p:txBody>
          <a:bodyPr/>
          <a:lstStyle>
            <a:lvl1pPr marL="0" indent="0">
              <a:buNone/>
              <a:defRPr sz="12031" b="1" i="0">
                <a:solidFill>
                  <a:srgbClr val="0C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02</a:t>
            </a:r>
            <a:endParaRPr kumimoji="1" lang="ko-Kore-KR" altLang="en-US" dirty="0"/>
          </a:p>
        </p:txBody>
      </p:sp>
      <p:sp>
        <p:nvSpPr>
          <p:cNvPr id="137" name="텍스트 개체 틀 2">
            <a:extLst>
              <a:ext uri="{FF2B5EF4-FFF2-40B4-BE49-F238E27FC236}">
                <a16:creationId xmlns:a16="http://schemas.microsoft.com/office/drawing/2014/main" id="{1B2CD0DC-4289-DF41-945C-2F8F9F2E3187}"/>
              </a:ext>
            </a:extLst>
          </p:cNvPr>
          <p:cNvSpPr>
            <a:spLocks noGrp="1"/>
          </p:cNvSpPr>
          <p:nvPr>
            <p:ph type="body" sz="quarter" idx="14" hasCustomPrompt="1"/>
          </p:nvPr>
        </p:nvSpPr>
        <p:spPr>
          <a:xfrm>
            <a:off x="9514879" y="7439793"/>
            <a:ext cx="5238674" cy="916834"/>
          </a:xfrm>
          <a:prstGeom prst="rect">
            <a:avLst/>
          </a:prstGeom>
        </p:spPr>
        <p:txBody>
          <a:bodyPr lIns="36000"/>
          <a:lstStyle>
            <a:lvl1pPr marL="0" indent="0">
              <a:buClr>
                <a:schemeClr val="accent1">
                  <a:lumMod val="75000"/>
                </a:schemeClr>
              </a:buClr>
              <a:buFont typeface="+mj-lt"/>
              <a:buNone/>
              <a:defRPr sz="4011"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356542" indent="0">
              <a:buFont typeface="시스템 서체"/>
              <a:buNone/>
              <a:tabLst/>
              <a:defRPr sz="3610">
                <a:solidFill>
                  <a:schemeClr val="tx1">
                    <a:lumMod val="75000"/>
                    <a:lumOff val="25000"/>
                  </a:schemeClr>
                </a:solidFill>
                <a:latin typeface="Malgun Gothic" panose="020B0503020000020004" pitchFamily="34" charset="-127"/>
                <a:ea typeface="Malgun Gothic" panose="020B0503020000020004" pitchFamily="34" charset="-127"/>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endParaRPr kumimoji="1" lang="ko-KR" altLang="en-US" dirty="0"/>
          </a:p>
        </p:txBody>
      </p:sp>
      <p:sp>
        <p:nvSpPr>
          <p:cNvPr id="138" name="텍스트 개체 틀 12">
            <a:extLst>
              <a:ext uri="{FF2B5EF4-FFF2-40B4-BE49-F238E27FC236}">
                <a16:creationId xmlns:a16="http://schemas.microsoft.com/office/drawing/2014/main" id="{8E3C6F19-737F-C642-97EF-73554E8FBD0C}"/>
              </a:ext>
            </a:extLst>
          </p:cNvPr>
          <p:cNvSpPr>
            <a:spLocks noGrp="1"/>
          </p:cNvSpPr>
          <p:nvPr>
            <p:ph type="body" sz="quarter" idx="15" hasCustomPrompt="1"/>
          </p:nvPr>
        </p:nvSpPr>
        <p:spPr>
          <a:xfrm>
            <a:off x="9362072" y="8356628"/>
            <a:ext cx="5238674" cy="2323477"/>
          </a:xfrm>
          <a:prstGeom prst="rect">
            <a:avLst/>
          </a:prstGeom>
        </p:spPr>
        <p:txBody>
          <a:bodyPr/>
          <a:lstStyle>
            <a:lvl1pPr marL="356542" marR="0" indent="-308792" algn="l" defTabSz="2444149" rtl="0" eaLnBrk="1" fontAlgn="auto" latinLnBrk="0" hangingPunct="1">
              <a:lnSpc>
                <a:spcPct val="100000"/>
              </a:lnSpc>
              <a:spcBef>
                <a:spcPct val="20000"/>
              </a:spcBef>
              <a:spcAft>
                <a:spcPts val="0"/>
              </a:spcAft>
              <a:buClrTx/>
              <a:buSzTx/>
              <a:buFont typeface="Wingdings" pitchFamily="2" charset="2"/>
              <a:buChar char="§"/>
              <a:tabLst/>
              <a:defRPr sz="3209" b="0" i="0">
                <a:solidFill>
                  <a:schemeClr val="bg1">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lvl="0"/>
            <a:endParaRPr kumimoji="1" lang="ko-Kore-KR" altLang="en-US" dirty="0"/>
          </a:p>
        </p:txBody>
      </p:sp>
      <p:sp>
        <p:nvSpPr>
          <p:cNvPr id="139" name="텍스트 개체 틀 9">
            <a:extLst>
              <a:ext uri="{FF2B5EF4-FFF2-40B4-BE49-F238E27FC236}">
                <a16:creationId xmlns:a16="http://schemas.microsoft.com/office/drawing/2014/main" id="{9DB78C40-39C0-2443-9ABF-E2A540D6E284}"/>
              </a:ext>
            </a:extLst>
          </p:cNvPr>
          <p:cNvSpPr>
            <a:spLocks noGrp="1"/>
          </p:cNvSpPr>
          <p:nvPr>
            <p:ph type="body" sz="quarter" idx="16" hasCustomPrompt="1"/>
          </p:nvPr>
        </p:nvSpPr>
        <p:spPr>
          <a:xfrm>
            <a:off x="15628476" y="5123656"/>
            <a:ext cx="2444908" cy="2139280"/>
          </a:xfrm>
          <a:prstGeom prst="rect">
            <a:avLst/>
          </a:prstGeom>
        </p:spPr>
        <p:txBody>
          <a:bodyPr/>
          <a:lstStyle>
            <a:lvl1pPr marL="0" indent="0">
              <a:buNone/>
              <a:defRPr sz="12031" b="1" i="0">
                <a:solidFill>
                  <a:srgbClr val="0C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03</a:t>
            </a:r>
            <a:endParaRPr kumimoji="1" lang="ko-Kore-KR" altLang="en-US" dirty="0"/>
          </a:p>
        </p:txBody>
      </p:sp>
      <p:sp>
        <p:nvSpPr>
          <p:cNvPr id="140" name="텍스트 개체 틀 2">
            <a:extLst>
              <a:ext uri="{FF2B5EF4-FFF2-40B4-BE49-F238E27FC236}">
                <a16:creationId xmlns:a16="http://schemas.microsoft.com/office/drawing/2014/main" id="{63CF0E51-FF03-B44D-A05F-0DD11DD0EF1F}"/>
              </a:ext>
            </a:extLst>
          </p:cNvPr>
          <p:cNvSpPr>
            <a:spLocks noGrp="1"/>
          </p:cNvSpPr>
          <p:nvPr>
            <p:ph type="body" sz="quarter" idx="17" hasCustomPrompt="1"/>
          </p:nvPr>
        </p:nvSpPr>
        <p:spPr>
          <a:xfrm>
            <a:off x="15682595" y="7439793"/>
            <a:ext cx="5238674" cy="916834"/>
          </a:xfrm>
          <a:prstGeom prst="rect">
            <a:avLst/>
          </a:prstGeom>
        </p:spPr>
        <p:txBody>
          <a:bodyPr lIns="36000"/>
          <a:lstStyle>
            <a:lvl1pPr marL="0" indent="0">
              <a:buClr>
                <a:schemeClr val="accent1">
                  <a:lumMod val="75000"/>
                </a:schemeClr>
              </a:buClr>
              <a:buFont typeface="+mj-lt"/>
              <a:buNone/>
              <a:defRPr sz="4011" b="1" i="0">
                <a:solidFill>
                  <a:schemeClr val="bg1"/>
                </a:solidFill>
                <a:latin typeface="NanumSquareOTF ExtraBold" panose="020B0600000101010101" pitchFamily="34" charset="-127"/>
                <a:ea typeface="NanumSquareOTF ExtraBold" panose="020B0600000101010101" pitchFamily="34" charset="-127"/>
                <a:cs typeface="Arial" panose="020B0604020202020204" pitchFamily="34" charset="0"/>
              </a:defRPr>
            </a:lvl1pPr>
            <a:lvl2pPr marL="356542" indent="0">
              <a:buFont typeface="시스템 서체"/>
              <a:buNone/>
              <a:tabLst/>
              <a:defRPr sz="3610">
                <a:solidFill>
                  <a:schemeClr val="tx1">
                    <a:lumMod val="75000"/>
                    <a:lumOff val="25000"/>
                  </a:schemeClr>
                </a:solidFill>
                <a:latin typeface="Malgun Gothic" panose="020B0503020000020004" pitchFamily="34" charset="-127"/>
                <a:ea typeface="Malgun Gothic" panose="020B0503020000020004" pitchFamily="34" charset="-127"/>
                <a:cs typeface="Arial" panose="020B0604020202020204" pitchFamily="34" charset="0"/>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kumimoji="1" lang="ko-KR" altLang="en-US" dirty="0"/>
              <a:t>텍스트를 입력하세요</a:t>
            </a:r>
            <a:r>
              <a:rPr kumimoji="1" lang="en-US" altLang="ko-KR" dirty="0"/>
              <a:t>.</a:t>
            </a:r>
            <a:endParaRPr kumimoji="1" lang="ko-KR" altLang="en-US" dirty="0"/>
          </a:p>
        </p:txBody>
      </p:sp>
      <p:sp>
        <p:nvSpPr>
          <p:cNvPr id="141" name="텍스트 개체 틀 12">
            <a:extLst>
              <a:ext uri="{FF2B5EF4-FFF2-40B4-BE49-F238E27FC236}">
                <a16:creationId xmlns:a16="http://schemas.microsoft.com/office/drawing/2014/main" id="{BBDB0B54-6C1E-584F-A5B3-A845172E1636}"/>
              </a:ext>
            </a:extLst>
          </p:cNvPr>
          <p:cNvSpPr>
            <a:spLocks noGrp="1"/>
          </p:cNvSpPr>
          <p:nvPr>
            <p:ph type="body" sz="quarter" idx="18" hasCustomPrompt="1"/>
          </p:nvPr>
        </p:nvSpPr>
        <p:spPr>
          <a:xfrm>
            <a:off x="15529788" y="8356628"/>
            <a:ext cx="5238674" cy="2323477"/>
          </a:xfrm>
          <a:prstGeom prst="rect">
            <a:avLst/>
          </a:prstGeom>
        </p:spPr>
        <p:txBody>
          <a:bodyPr/>
          <a:lstStyle>
            <a:lvl1pPr marL="356542" marR="0" indent="-308792" algn="l" defTabSz="2444149" rtl="0" eaLnBrk="1" fontAlgn="auto" latinLnBrk="0" hangingPunct="1">
              <a:lnSpc>
                <a:spcPct val="100000"/>
              </a:lnSpc>
              <a:spcBef>
                <a:spcPct val="20000"/>
              </a:spcBef>
              <a:spcAft>
                <a:spcPts val="0"/>
              </a:spcAft>
              <a:buClrTx/>
              <a:buSzTx/>
              <a:buFont typeface="Wingdings" pitchFamily="2" charset="2"/>
              <a:buChar char="§"/>
              <a:tabLst/>
              <a:defRPr sz="3209" b="0" i="0">
                <a:solidFill>
                  <a:schemeClr val="bg1">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marL="356542" marR="0" lvl="0" indent="-308792" algn="l" defTabSz="2444149" rtl="0" eaLnBrk="1" fontAlgn="auto" latinLnBrk="0" hangingPunct="1">
              <a:lnSpc>
                <a:spcPct val="100000"/>
              </a:lnSpc>
              <a:spcBef>
                <a:spcPct val="20000"/>
              </a:spcBef>
              <a:spcAft>
                <a:spcPts val="0"/>
              </a:spcAft>
              <a:buClrTx/>
              <a:buSzTx/>
              <a:buFont typeface="Wingdings" pitchFamily="2" charset="2"/>
              <a:buChar char="§"/>
              <a:tabLst/>
              <a:defRPr/>
            </a:pPr>
            <a:r>
              <a:rPr kumimoji="1" lang="ko-KR" altLang="en-US" dirty="0"/>
              <a:t>텍스트를 입력하세요</a:t>
            </a:r>
            <a:r>
              <a:rPr kumimoji="1" lang="en-US" altLang="ko-KR" dirty="0"/>
              <a:t>.</a:t>
            </a:r>
            <a:endParaRPr kumimoji="1" lang="ko-Kore-KR" altLang="en-US" dirty="0"/>
          </a:p>
          <a:p>
            <a:pPr lvl="0"/>
            <a:endParaRPr kumimoji="1" lang="ko-Kore-KR" altLang="en-US" dirty="0"/>
          </a:p>
        </p:txBody>
      </p:sp>
      <p:sp>
        <p:nvSpPr>
          <p:cNvPr id="143" name="제목 5">
            <a:extLst>
              <a:ext uri="{FF2B5EF4-FFF2-40B4-BE49-F238E27FC236}">
                <a16:creationId xmlns:a16="http://schemas.microsoft.com/office/drawing/2014/main" id="{86C7C6C3-EB86-7C4B-8F19-F1E5D284986E}"/>
              </a:ext>
            </a:extLst>
          </p:cNvPr>
          <p:cNvSpPr>
            <a:spLocks noGrp="1"/>
          </p:cNvSpPr>
          <p:nvPr>
            <p:ph type="title" hasCustomPrompt="1"/>
          </p:nvPr>
        </p:nvSpPr>
        <p:spPr>
          <a:xfrm>
            <a:off x="1458566" y="1490514"/>
            <a:ext cx="13141385" cy="1758094"/>
          </a:xfrm>
          <a:prstGeom prst="rect">
            <a:avLst/>
          </a:prstGeom>
        </p:spPr>
        <p:txBody>
          <a:bodyPr lIns="36000"/>
          <a:lstStyle>
            <a:lvl1pPr algn="l">
              <a:defRPr sz="6016" b="0" i="0" spc="-301">
                <a:solidFill>
                  <a:srgbClr val="0279B7"/>
                </a:solidFill>
                <a:latin typeface="Arial" panose="020B0604020202020204" pitchFamily="34" charset="0"/>
                <a:ea typeface="Noto Sans CJK KR" panose="020B0500000000000000" pitchFamily="34" charset="-128"/>
                <a:cs typeface="Arial" panose="020B0604020202020204" pitchFamily="34" charset="0"/>
              </a:defRPr>
            </a:lvl1pPr>
          </a:lstStyle>
          <a:p>
            <a:r>
              <a:rPr kumimoji="1" lang="en-US" altLang="ko-Kore-KR" dirty="0"/>
              <a:t>CONTENT</a:t>
            </a:r>
            <a:endParaRPr kumimoji="1" lang="ko-Kore-KR" altLang="en-US" dirty="0"/>
          </a:p>
        </p:txBody>
      </p:sp>
    </p:spTree>
    <p:extLst>
      <p:ext uri="{BB962C8B-B14F-4D97-AF65-F5344CB8AC3E}">
        <p14:creationId xmlns:p14="http://schemas.microsoft.com/office/powerpoint/2010/main" val="2202125674"/>
      </p:ext>
    </p:extLst>
  </p:cSld>
  <p:clrMapOvr>
    <a:masterClrMapping/>
  </p:clrMapOvr>
  <p:extLst>
    <p:ext uri="{DCECCB84-F9BA-43D5-87BE-67443E8EF086}">
      <p15:sldGuideLst xmlns:p15="http://schemas.microsoft.com/office/powerpoint/2012/main">
        <p15:guide id="1" orient="horz" pos="4332" userDrawn="1">
          <p15:clr>
            <a:srgbClr val="FBAE40"/>
          </p15:clr>
        </p15:guide>
        <p15:guide id="2" pos="770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ex_1">
    <p:spTree>
      <p:nvGrpSpPr>
        <p:cNvPr id="1" name=""/>
        <p:cNvGrpSpPr/>
        <p:nvPr/>
      </p:nvGrpSpPr>
      <p:grpSpPr>
        <a:xfrm>
          <a:off x="0" y="0"/>
          <a:ext cx="0" cy="0"/>
          <a:chOff x="0" y="0"/>
          <a:chExt cx="0" cy="0"/>
        </a:xfrm>
      </p:grpSpPr>
      <p:cxnSp>
        <p:nvCxnSpPr>
          <p:cNvPr id="125" name="직선 연결선[R] 124">
            <a:extLst>
              <a:ext uri="{FF2B5EF4-FFF2-40B4-BE49-F238E27FC236}">
                <a16:creationId xmlns:a16="http://schemas.microsoft.com/office/drawing/2014/main" id="{BE04B61F-E6DA-5E4B-89B1-7B9571404AC3}"/>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126" name="Google Shape;32;p5">
            <a:extLst>
              <a:ext uri="{FF2B5EF4-FFF2-40B4-BE49-F238E27FC236}">
                <a16:creationId xmlns:a16="http://schemas.microsoft.com/office/drawing/2014/main" id="{ADE4668E-E14C-1D48-885E-1354AA7A7CBE}"/>
              </a:ext>
            </a:extLst>
          </p:cNvPr>
          <p:cNvSpPr/>
          <p:nvPr userDrawn="1"/>
        </p:nvSpPr>
        <p:spPr>
          <a:xfrm>
            <a:off x="16121370" y="1"/>
            <a:ext cx="8327717" cy="13752513"/>
          </a:xfrm>
          <a:prstGeom prst="rect">
            <a:avLst/>
          </a:prstGeom>
          <a:solidFill>
            <a:srgbClr val="0779B7"/>
          </a:solidFill>
          <a:ln>
            <a:noFill/>
          </a:ln>
        </p:spPr>
        <p:txBody>
          <a:bodyPr spcFirstLastPara="1" wrap="square" lIns="183338" tIns="183338" rIns="183338" bIns="183338" anchor="ctr" anchorCtr="0">
            <a:noAutofit/>
          </a:bodyPr>
          <a:lstStyle/>
          <a:p>
            <a:pPr marL="0" lvl="0" indent="0" algn="l" rtl="0">
              <a:spcBef>
                <a:spcPts val="0"/>
              </a:spcBef>
              <a:spcAft>
                <a:spcPts val="0"/>
              </a:spcAft>
              <a:buNone/>
            </a:pPr>
            <a:endParaRPr sz="9634" dirty="0"/>
          </a:p>
        </p:txBody>
      </p:sp>
      <p:grpSp>
        <p:nvGrpSpPr>
          <p:cNvPr id="40" name="Group 100">
            <a:extLst>
              <a:ext uri="{FF2B5EF4-FFF2-40B4-BE49-F238E27FC236}">
                <a16:creationId xmlns:a16="http://schemas.microsoft.com/office/drawing/2014/main" id="{06504A92-7D3E-B740-8854-762B559B6A37}"/>
              </a:ext>
            </a:extLst>
          </p:cNvPr>
          <p:cNvGrpSpPr>
            <a:grpSpLocks noChangeAspect="1"/>
          </p:cNvGrpSpPr>
          <p:nvPr userDrawn="1"/>
        </p:nvGrpSpPr>
        <p:grpSpPr>
          <a:xfrm flipH="1">
            <a:off x="16394108" y="4465042"/>
            <a:ext cx="7902959" cy="9269214"/>
            <a:chOff x="4131441" y="1001713"/>
            <a:chExt cx="4411050" cy="5173663"/>
          </a:xfrm>
        </p:grpSpPr>
        <p:sp>
          <p:nvSpPr>
            <p:cNvPr id="41" name="Freeform 41">
              <a:extLst>
                <a:ext uri="{FF2B5EF4-FFF2-40B4-BE49-F238E27FC236}">
                  <a16:creationId xmlns:a16="http://schemas.microsoft.com/office/drawing/2014/main" id="{2DC605A2-625C-A048-9866-3BE05F63A58B}"/>
                </a:ext>
              </a:extLst>
            </p:cNvPr>
            <p:cNvSpPr>
              <a:spLocks noChangeAspect="1"/>
            </p:cNvSpPr>
            <p:nvPr/>
          </p:nvSpPr>
          <p:spPr bwMode="auto">
            <a:xfrm rot="21229038" flipH="1">
              <a:off x="7444525" y="2594021"/>
              <a:ext cx="1097966" cy="1844583"/>
            </a:xfrm>
            <a:custGeom>
              <a:avLst/>
              <a:gdLst>
                <a:gd name="T0" fmla="*/ 586 w 716"/>
                <a:gd name="T1" fmla="*/ 1200 h 1205"/>
                <a:gd name="T2" fmla="*/ 288 w 716"/>
                <a:gd name="T3" fmla="*/ 995 h 1205"/>
                <a:gd name="T4" fmla="*/ 86 w 716"/>
                <a:gd name="T5" fmla="*/ 669 h 1205"/>
                <a:gd name="T6" fmla="*/ 150 w 716"/>
                <a:gd name="T7" fmla="*/ 18 h 1205"/>
                <a:gd name="T8" fmla="*/ 161 w 716"/>
                <a:gd name="T9" fmla="*/ 0 h 1205"/>
                <a:gd name="T10" fmla="*/ 170 w 716"/>
                <a:gd name="T11" fmla="*/ 19 h 1205"/>
                <a:gd name="T12" fmla="*/ 182 w 716"/>
                <a:gd name="T13" fmla="*/ 43 h 1205"/>
                <a:gd name="T14" fmla="*/ 216 w 716"/>
                <a:gd name="T15" fmla="*/ 107 h 1205"/>
                <a:gd name="T16" fmla="*/ 218 w 716"/>
                <a:gd name="T17" fmla="*/ 108 h 1205"/>
                <a:gd name="T18" fmla="*/ 219 w 716"/>
                <a:gd name="T19" fmla="*/ 109 h 1205"/>
                <a:gd name="T20" fmla="*/ 265 w 716"/>
                <a:gd name="T21" fmla="*/ 137 h 1205"/>
                <a:gd name="T22" fmla="*/ 265 w 716"/>
                <a:gd name="T23" fmla="*/ 137 h 1205"/>
                <a:gd name="T24" fmla="*/ 352 w 716"/>
                <a:gd name="T25" fmla="*/ 118 h 1205"/>
                <a:gd name="T26" fmla="*/ 372 w 716"/>
                <a:gd name="T27" fmla="*/ 113 h 1205"/>
                <a:gd name="T28" fmla="*/ 390 w 716"/>
                <a:gd name="T29" fmla="*/ 110 h 1205"/>
                <a:gd name="T30" fmla="*/ 384 w 716"/>
                <a:gd name="T31" fmla="*/ 128 h 1205"/>
                <a:gd name="T32" fmla="*/ 435 w 716"/>
                <a:gd name="T33" fmla="*/ 579 h 1205"/>
                <a:gd name="T34" fmla="*/ 704 w 716"/>
                <a:gd name="T35" fmla="*/ 797 h 1205"/>
                <a:gd name="T36" fmla="*/ 716 w 716"/>
                <a:gd name="T37" fmla="*/ 800 h 1205"/>
                <a:gd name="T38" fmla="*/ 713 w 716"/>
                <a:gd name="T39" fmla="*/ 811 h 1205"/>
                <a:gd name="T40" fmla="*/ 689 w 716"/>
                <a:gd name="T41" fmla="*/ 889 h 1205"/>
                <a:gd name="T42" fmla="*/ 656 w 716"/>
                <a:gd name="T43" fmla="*/ 997 h 1205"/>
                <a:gd name="T44" fmla="*/ 636 w 716"/>
                <a:gd name="T45" fmla="*/ 1059 h 1205"/>
                <a:gd name="T46" fmla="*/ 623 w 716"/>
                <a:gd name="T47" fmla="*/ 1096 h 1205"/>
                <a:gd name="T48" fmla="*/ 612 w 716"/>
                <a:gd name="T49" fmla="*/ 1145 h 1205"/>
                <a:gd name="T50" fmla="*/ 601 w 716"/>
                <a:gd name="T51" fmla="*/ 1191 h 1205"/>
                <a:gd name="T52" fmla="*/ 599 w 716"/>
                <a:gd name="T53" fmla="*/ 1205 h 1205"/>
                <a:gd name="T54" fmla="*/ 586 w 716"/>
                <a:gd name="T55" fmla="*/ 120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6" h="1205">
                  <a:moveTo>
                    <a:pt x="586" y="1200"/>
                  </a:moveTo>
                  <a:cubicBezTo>
                    <a:pt x="479" y="1157"/>
                    <a:pt x="375" y="1087"/>
                    <a:pt x="288" y="995"/>
                  </a:cubicBezTo>
                  <a:cubicBezTo>
                    <a:pt x="197" y="901"/>
                    <a:pt x="127" y="788"/>
                    <a:pt x="86" y="669"/>
                  </a:cubicBezTo>
                  <a:cubicBezTo>
                    <a:pt x="32" y="516"/>
                    <a:pt x="0" y="279"/>
                    <a:pt x="150" y="18"/>
                  </a:cubicBezTo>
                  <a:cubicBezTo>
                    <a:pt x="161" y="0"/>
                    <a:pt x="161" y="0"/>
                    <a:pt x="161" y="0"/>
                  </a:cubicBezTo>
                  <a:cubicBezTo>
                    <a:pt x="170" y="19"/>
                    <a:pt x="170" y="19"/>
                    <a:pt x="170" y="19"/>
                  </a:cubicBezTo>
                  <a:cubicBezTo>
                    <a:pt x="174" y="25"/>
                    <a:pt x="178" y="34"/>
                    <a:pt x="182" y="43"/>
                  </a:cubicBezTo>
                  <a:cubicBezTo>
                    <a:pt x="192" y="63"/>
                    <a:pt x="209" y="101"/>
                    <a:pt x="216" y="107"/>
                  </a:cubicBezTo>
                  <a:cubicBezTo>
                    <a:pt x="218" y="108"/>
                    <a:pt x="218" y="108"/>
                    <a:pt x="218" y="108"/>
                  </a:cubicBezTo>
                  <a:cubicBezTo>
                    <a:pt x="219" y="109"/>
                    <a:pt x="219" y="109"/>
                    <a:pt x="219" y="109"/>
                  </a:cubicBezTo>
                  <a:cubicBezTo>
                    <a:pt x="225" y="113"/>
                    <a:pt x="258" y="134"/>
                    <a:pt x="265" y="137"/>
                  </a:cubicBezTo>
                  <a:cubicBezTo>
                    <a:pt x="265" y="137"/>
                    <a:pt x="265" y="137"/>
                    <a:pt x="265" y="137"/>
                  </a:cubicBezTo>
                  <a:cubicBezTo>
                    <a:pt x="280" y="137"/>
                    <a:pt x="328" y="124"/>
                    <a:pt x="352" y="118"/>
                  </a:cubicBezTo>
                  <a:cubicBezTo>
                    <a:pt x="363" y="115"/>
                    <a:pt x="369" y="114"/>
                    <a:pt x="372" y="113"/>
                  </a:cubicBezTo>
                  <a:cubicBezTo>
                    <a:pt x="390" y="110"/>
                    <a:pt x="390" y="110"/>
                    <a:pt x="390" y="110"/>
                  </a:cubicBezTo>
                  <a:cubicBezTo>
                    <a:pt x="384" y="128"/>
                    <a:pt x="384" y="128"/>
                    <a:pt x="384" y="128"/>
                  </a:cubicBezTo>
                  <a:cubicBezTo>
                    <a:pt x="340" y="265"/>
                    <a:pt x="360" y="442"/>
                    <a:pt x="435" y="579"/>
                  </a:cubicBezTo>
                  <a:cubicBezTo>
                    <a:pt x="479" y="659"/>
                    <a:pt x="562" y="761"/>
                    <a:pt x="704" y="797"/>
                  </a:cubicBezTo>
                  <a:cubicBezTo>
                    <a:pt x="716" y="800"/>
                    <a:pt x="716" y="800"/>
                    <a:pt x="716" y="800"/>
                  </a:cubicBezTo>
                  <a:cubicBezTo>
                    <a:pt x="713" y="811"/>
                    <a:pt x="713" y="811"/>
                    <a:pt x="713" y="811"/>
                  </a:cubicBezTo>
                  <a:cubicBezTo>
                    <a:pt x="709" y="825"/>
                    <a:pt x="699" y="856"/>
                    <a:pt x="689" y="889"/>
                  </a:cubicBezTo>
                  <a:cubicBezTo>
                    <a:pt x="675" y="932"/>
                    <a:pt x="658" y="987"/>
                    <a:pt x="656" y="997"/>
                  </a:cubicBezTo>
                  <a:cubicBezTo>
                    <a:pt x="651" y="1022"/>
                    <a:pt x="643" y="1042"/>
                    <a:pt x="636" y="1059"/>
                  </a:cubicBezTo>
                  <a:cubicBezTo>
                    <a:pt x="630" y="1072"/>
                    <a:pt x="626" y="1084"/>
                    <a:pt x="623" y="1096"/>
                  </a:cubicBezTo>
                  <a:cubicBezTo>
                    <a:pt x="620" y="1111"/>
                    <a:pt x="616" y="1129"/>
                    <a:pt x="612" y="1145"/>
                  </a:cubicBezTo>
                  <a:cubicBezTo>
                    <a:pt x="608" y="1163"/>
                    <a:pt x="603" y="1179"/>
                    <a:pt x="601" y="1191"/>
                  </a:cubicBezTo>
                  <a:cubicBezTo>
                    <a:pt x="599" y="1205"/>
                    <a:pt x="599" y="1205"/>
                    <a:pt x="599" y="1205"/>
                  </a:cubicBezTo>
                  <a:lnTo>
                    <a:pt x="586" y="1200"/>
                  </a:lnTo>
                  <a:close/>
                </a:path>
              </a:pathLst>
            </a:custGeom>
            <a:gradFill flip="none" rotWithShape="1">
              <a:gsLst>
                <a:gs pos="10000">
                  <a:schemeClr val="bg1">
                    <a:alpha val="59000"/>
                  </a:schemeClr>
                </a:gs>
                <a:gs pos="87000">
                  <a:srgbClr val="92CAD2">
                    <a:alpha val="0"/>
                  </a:srgb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42" name="Freeform 41">
              <a:extLst>
                <a:ext uri="{FF2B5EF4-FFF2-40B4-BE49-F238E27FC236}">
                  <a16:creationId xmlns:a16="http://schemas.microsoft.com/office/drawing/2014/main" id="{4EB62B90-CF91-B54C-AC86-54921C38A5D1}"/>
                </a:ext>
              </a:extLst>
            </p:cNvPr>
            <p:cNvSpPr>
              <a:spLocks noChangeAspect="1"/>
            </p:cNvSpPr>
            <p:nvPr/>
          </p:nvSpPr>
          <p:spPr bwMode="auto">
            <a:xfrm>
              <a:off x="4131441" y="2902043"/>
              <a:ext cx="1097966" cy="1844583"/>
            </a:xfrm>
            <a:custGeom>
              <a:avLst/>
              <a:gdLst>
                <a:gd name="T0" fmla="*/ 586 w 716"/>
                <a:gd name="T1" fmla="*/ 1200 h 1205"/>
                <a:gd name="T2" fmla="*/ 288 w 716"/>
                <a:gd name="T3" fmla="*/ 995 h 1205"/>
                <a:gd name="T4" fmla="*/ 86 w 716"/>
                <a:gd name="T5" fmla="*/ 669 h 1205"/>
                <a:gd name="T6" fmla="*/ 150 w 716"/>
                <a:gd name="T7" fmla="*/ 18 h 1205"/>
                <a:gd name="T8" fmla="*/ 161 w 716"/>
                <a:gd name="T9" fmla="*/ 0 h 1205"/>
                <a:gd name="T10" fmla="*/ 170 w 716"/>
                <a:gd name="T11" fmla="*/ 19 h 1205"/>
                <a:gd name="T12" fmla="*/ 182 w 716"/>
                <a:gd name="T13" fmla="*/ 43 h 1205"/>
                <a:gd name="T14" fmla="*/ 216 w 716"/>
                <a:gd name="T15" fmla="*/ 107 h 1205"/>
                <a:gd name="T16" fmla="*/ 218 w 716"/>
                <a:gd name="T17" fmla="*/ 108 h 1205"/>
                <a:gd name="T18" fmla="*/ 219 w 716"/>
                <a:gd name="T19" fmla="*/ 109 h 1205"/>
                <a:gd name="T20" fmla="*/ 265 w 716"/>
                <a:gd name="T21" fmla="*/ 137 h 1205"/>
                <a:gd name="T22" fmla="*/ 265 w 716"/>
                <a:gd name="T23" fmla="*/ 137 h 1205"/>
                <a:gd name="T24" fmla="*/ 352 w 716"/>
                <a:gd name="T25" fmla="*/ 118 h 1205"/>
                <a:gd name="T26" fmla="*/ 372 w 716"/>
                <a:gd name="T27" fmla="*/ 113 h 1205"/>
                <a:gd name="T28" fmla="*/ 390 w 716"/>
                <a:gd name="T29" fmla="*/ 110 h 1205"/>
                <a:gd name="T30" fmla="*/ 384 w 716"/>
                <a:gd name="T31" fmla="*/ 128 h 1205"/>
                <a:gd name="T32" fmla="*/ 435 w 716"/>
                <a:gd name="T33" fmla="*/ 579 h 1205"/>
                <a:gd name="T34" fmla="*/ 704 w 716"/>
                <a:gd name="T35" fmla="*/ 797 h 1205"/>
                <a:gd name="T36" fmla="*/ 716 w 716"/>
                <a:gd name="T37" fmla="*/ 800 h 1205"/>
                <a:gd name="T38" fmla="*/ 713 w 716"/>
                <a:gd name="T39" fmla="*/ 811 h 1205"/>
                <a:gd name="T40" fmla="*/ 689 w 716"/>
                <a:gd name="T41" fmla="*/ 889 h 1205"/>
                <a:gd name="T42" fmla="*/ 656 w 716"/>
                <a:gd name="T43" fmla="*/ 997 h 1205"/>
                <a:gd name="T44" fmla="*/ 636 w 716"/>
                <a:gd name="T45" fmla="*/ 1059 h 1205"/>
                <a:gd name="T46" fmla="*/ 623 w 716"/>
                <a:gd name="T47" fmla="*/ 1096 h 1205"/>
                <a:gd name="T48" fmla="*/ 612 w 716"/>
                <a:gd name="T49" fmla="*/ 1145 h 1205"/>
                <a:gd name="T50" fmla="*/ 601 w 716"/>
                <a:gd name="T51" fmla="*/ 1191 h 1205"/>
                <a:gd name="T52" fmla="*/ 599 w 716"/>
                <a:gd name="T53" fmla="*/ 1205 h 1205"/>
                <a:gd name="T54" fmla="*/ 586 w 716"/>
                <a:gd name="T55" fmla="*/ 120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6" h="1205">
                  <a:moveTo>
                    <a:pt x="586" y="1200"/>
                  </a:moveTo>
                  <a:cubicBezTo>
                    <a:pt x="479" y="1157"/>
                    <a:pt x="375" y="1087"/>
                    <a:pt x="288" y="995"/>
                  </a:cubicBezTo>
                  <a:cubicBezTo>
                    <a:pt x="197" y="901"/>
                    <a:pt x="127" y="788"/>
                    <a:pt x="86" y="669"/>
                  </a:cubicBezTo>
                  <a:cubicBezTo>
                    <a:pt x="32" y="516"/>
                    <a:pt x="0" y="279"/>
                    <a:pt x="150" y="18"/>
                  </a:cubicBezTo>
                  <a:cubicBezTo>
                    <a:pt x="161" y="0"/>
                    <a:pt x="161" y="0"/>
                    <a:pt x="161" y="0"/>
                  </a:cubicBezTo>
                  <a:cubicBezTo>
                    <a:pt x="170" y="19"/>
                    <a:pt x="170" y="19"/>
                    <a:pt x="170" y="19"/>
                  </a:cubicBezTo>
                  <a:cubicBezTo>
                    <a:pt x="174" y="25"/>
                    <a:pt x="178" y="34"/>
                    <a:pt x="182" y="43"/>
                  </a:cubicBezTo>
                  <a:cubicBezTo>
                    <a:pt x="192" y="63"/>
                    <a:pt x="209" y="101"/>
                    <a:pt x="216" y="107"/>
                  </a:cubicBezTo>
                  <a:cubicBezTo>
                    <a:pt x="218" y="108"/>
                    <a:pt x="218" y="108"/>
                    <a:pt x="218" y="108"/>
                  </a:cubicBezTo>
                  <a:cubicBezTo>
                    <a:pt x="219" y="109"/>
                    <a:pt x="219" y="109"/>
                    <a:pt x="219" y="109"/>
                  </a:cubicBezTo>
                  <a:cubicBezTo>
                    <a:pt x="225" y="113"/>
                    <a:pt x="258" y="134"/>
                    <a:pt x="265" y="137"/>
                  </a:cubicBezTo>
                  <a:cubicBezTo>
                    <a:pt x="265" y="137"/>
                    <a:pt x="265" y="137"/>
                    <a:pt x="265" y="137"/>
                  </a:cubicBezTo>
                  <a:cubicBezTo>
                    <a:pt x="280" y="137"/>
                    <a:pt x="328" y="124"/>
                    <a:pt x="352" y="118"/>
                  </a:cubicBezTo>
                  <a:cubicBezTo>
                    <a:pt x="363" y="115"/>
                    <a:pt x="369" y="114"/>
                    <a:pt x="372" y="113"/>
                  </a:cubicBezTo>
                  <a:cubicBezTo>
                    <a:pt x="390" y="110"/>
                    <a:pt x="390" y="110"/>
                    <a:pt x="390" y="110"/>
                  </a:cubicBezTo>
                  <a:cubicBezTo>
                    <a:pt x="384" y="128"/>
                    <a:pt x="384" y="128"/>
                    <a:pt x="384" y="128"/>
                  </a:cubicBezTo>
                  <a:cubicBezTo>
                    <a:pt x="340" y="265"/>
                    <a:pt x="360" y="442"/>
                    <a:pt x="435" y="579"/>
                  </a:cubicBezTo>
                  <a:cubicBezTo>
                    <a:pt x="479" y="659"/>
                    <a:pt x="562" y="761"/>
                    <a:pt x="704" y="797"/>
                  </a:cubicBezTo>
                  <a:cubicBezTo>
                    <a:pt x="716" y="800"/>
                    <a:pt x="716" y="800"/>
                    <a:pt x="716" y="800"/>
                  </a:cubicBezTo>
                  <a:cubicBezTo>
                    <a:pt x="713" y="811"/>
                    <a:pt x="713" y="811"/>
                    <a:pt x="713" y="811"/>
                  </a:cubicBezTo>
                  <a:cubicBezTo>
                    <a:pt x="709" y="825"/>
                    <a:pt x="699" y="856"/>
                    <a:pt x="689" y="889"/>
                  </a:cubicBezTo>
                  <a:cubicBezTo>
                    <a:pt x="675" y="932"/>
                    <a:pt x="658" y="987"/>
                    <a:pt x="656" y="997"/>
                  </a:cubicBezTo>
                  <a:cubicBezTo>
                    <a:pt x="651" y="1022"/>
                    <a:pt x="643" y="1042"/>
                    <a:pt x="636" y="1059"/>
                  </a:cubicBezTo>
                  <a:cubicBezTo>
                    <a:pt x="630" y="1072"/>
                    <a:pt x="626" y="1084"/>
                    <a:pt x="623" y="1096"/>
                  </a:cubicBezTo>
                  <a:cubicBezTo>
                    <a:pt x="620" y="1111"/>
                    <a:pt x="616" y="1129"/>
                    <a:pt x="612" y="1145"/>
                  </a:cubicBezTo>
                  <a:cubicBezTo>
                    <a:pt x="608" y="1163"/>
                    <a:pt x="603" y="1179"/>
                    <a:pt x="601" y="1191"/>
                  </a:cubicBezTo>
                  <a:cubicBezTo>
                    <a:pt x="599" y="1205"/>
                    <a:pt x="599" y="1205"/>
                    <a:pt x="599" y="1205"/>
                  </a:cubicBezTo>
                  <a:lnTo>
                    <a:pt x="586" y="1200"/>
                  </a:lnTo>
                  <a:close/>
                </a:path>
              </a:pathLst>
            </a:custGeom>
            <a:gradFill flip="none" rotWithShape="1">
              <a:gsLst>
                <a:gs pos="10000">
                  <a:schemeClr val="bg1">
                    <a:alpha val="59000"/>
                  </a:schemeClr>
                </a:gs>
                <a:gs pos="100000">
                  <a:srgbClr val="92CAD2">
                    <a:alpha val="4000"/>
                  </a:srgb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nvGrpSpPr>
            <p:cNvPr id="43" name="Group 98">
              <a:extLst>
                <a:ext uri="{FF2B5EF4-FFF2-40B4-BE49-F238E27FC236}">
                  <a16:creationId xmlns:a16="http://schemas.microsoft.com/office/drawing/2014/main" id="{245E95EF-4B60-3742-833C-DC1DC9F677B5}"/>
                </a:ext>
              </a:extLst>
            </p:cNvPr>
            <p:cNvGrpSpPr>
              <a:grpSpLocks noChangeAspect="1"/>
            </p:cNvGrpSpPr>
            <p:nvPr/>
          </p:nvGrpSpPr>
          <p:grpSpPr>
            <a:xfrm>
              <a:off x="4194175" y="1001713"/>
              <a:ext cx="4254500" cy="3963988"/>
              <a:chOff x="4194175" y="1001713"/>
              <a:chExt cx="4254500" cy="3963988"/>
            </a:xfrm>
          </p:grpSpPr>
          <p:grpSp>
            <p:nvGrpSpPr>
              <p:cNvPr id="67" name="Group 90">
                <a:extLst>
                  <a:ext uri="{FF2B5EF4-FFF2-40B4-BE49-F238E27FC236}">
                    <a16:creationId xmlns:a16="http://schemas.microsoft.com/office/drawing/2014/main" id="{F30E4399-E539-0A42-A45F-D0D5A5CC66C8}"/>
                  </a:ext>
                </a:extLst>
              </p:cNvPr>
              <p:cNvGrpSpPr>
                <a:grpSpLocks noChangeAspect="1"/>
              </p:cNvGrpSpPr>
              <p:nvPr/>
            </p:nvGrpSpPr>
            <p:grpSpPr>
              <a:xfrm>
                <a:off x="5243513" y="1141413"/>
                <a:ext cx="541338" cy="539750"/>
                <a:chOff x="5243513" y="1141413"/>
                <a:chExt cx="541338" cy="539750"/>
              </a:xfrm>
            </p:grpSpPr>
            <p:sp>
              <p:nvSpPr>
                <p:cNvPr id="120" name="Oval 42">
                  <a:extLst>
                    <a:ext uri="{FF2B5EF4-FFF2-40B4-BE49-F238E27FC236}">
                      <a16:creationId xmlns:a16="http://schemas.microsoft.com/office/drawing/2014/main" id="{1D389513-365A-B641-BAA6-A2EEBC7D6A00}"/>
                    </a:ext>
                  </a:extLst>
                </p:cNvPr>
                <p:cNvSpPr>
                  <a:spLocks noChangeAspect="1" noChangeArrowheads="1"/>
                </p:cNvSpPr>
                <p:nvPr/>
              </p:nvSpPr>
              <p:spPr bwMode="auto">
                <a:xfrm>
                  <a:off x="5243513" y="1141413"/>
                  <a:ext cx="541338" cy="539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21" name="Freeform 43">
                  <a:extLst>
                    <a:ext uri="{FF2B5EF4-FFF2-40B4-BE49-F238E27FC236}">
                      <a16:creationId xmlns:a16="http://schemas.microsoft.com/office/drawing/2014/main" id="{919E4BF3-87DC-AA42-BE90-ED921141C08A}"/>
                    </a:ext>
                  </a:extLst>
                </p:cNvPr>
                <p:cNvSpPr>
                  <a:spLocks noChangeAspect="1"/>
                </p:cNvSpPr>
                <p:nvPr/>
              </p:nvSpPr>
              <p:spPr bwMode="auto">
                <a:xfrm>
                  <a:off x="5332413" y="1392238"/>
                  <a:ext cx="146050" cy="138113"/>
                </a:xfrm>
                <a:custGeom>
                  <a:avLst/>
                  <a:gdLst>
                    <a:gd name="T0" fmla="*/ 92 w 92"/>
                    <a:gd name="T1" fmla="*/ 16 h 87"/>
                    <a:gd name="T2" fmla="*/ 0 w 92"/>
                    <a:gd name="T3" fmla="*/ 0 h 87"/>
                    <a:gd name="T4" fmla="*/ 29 w 92"/>
                    <a:gd name="T5" fmla="*/ 87 h 87"/>
                    <a:gd name="T6" fmla="*/ 92 w 92"/>
                    <a:gd name="T7" fmla="*/ 16 h 87"/>
                  </a:gdLst>
                  <a:ahLst/>
                  <a:cxnLst>
                    <a:cxn ang="0">
                      <a:pos x="T0" y="T1"/>
                    </a:cxn>
                    <a:cxn ang="0">
                      <a:pos x="T2" y="T3"/>
                    </a:cxn>
                    <a:cxn ang="0">
                      <a:pos x="T4" y="T5"/>
                    </a:cxn>
                    <a:cxn ang="0">
                      <a:pos x="T6" y="T7"/>
                    </a:cxn>
                  </a:cxnLst>
                  <a:rect l="0" t="0" r="r" b="b"/>
                  <a:pathLst>
                    <a:path w="92" h="87">
                      <a:moveTo>
                        <a:pt x="92" y="16"/>
                      </a:moveTo>
                      <a:lnTo>
                        <a:pt x="0" y="0"/>
                      </a:lnTo>
                      <a:lnTo>
                        <a:pt x="29" y="87"/>
                      </a:lnTo>
                      <a:lnTo>
                        <a:pt x="92" y="16"/>
                      </a:lnTo>
                      <a:close/>
                    </a:path>
                  </a:pathLst>
                </a:custGeom>
                <a:solidFill>
                  <a:srgbClr val="91D1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22" name="Freeform 44">
                  <a:extLst>
                    <a:ext uri="{FF2B5EF4-FFF2-40B4-BE49-F238E27FC236}">
                      <a16:creationId xmlns:a16="http://schemas.microsoft.com/office/drawing/2014/main" id="{5D83C71F-8F62-7F42-951C-80EDB96FD41A}"/>
                    </a:ext>
                  </a:extLst>
                </p:cNvPr>
                <p:cNvSpPr>
                  <a:spLocks noChangeAspect="1"/>
                </p:cNvSpPr>
                <p:nvPr/>
              </p:nvSpPr>
              <p:spPr bwMode="auto">
                <a:xfrm>
                  <a:off x="5330825" y="1273176"/>
                  <a:ext cx="301625" cy="130175"/>
                </a:xfrm>
                <a:custGeom>
                  <a:avLst/>
                  <a:gdLst>
                    <a:gd name="T0" fmla="*/ 190 w 190"/>
                    <a:gd name="T1" fmla="*/ 0 h 82"/>
                    <a:gd name="T2" fmla="*/ 0 w 190"/>
                    <a:gd name="T3" fmla="*/ 63 h 82"/>
                    <a:gd name="T4" fmla="*/ 113 w 190"/>
                    <a:gd name="T5" fmla="*/ 82 h 82"/>
                    <a:gd name="T6" fmla="*/ 190 w 190"/>
                    <a:gd name="T7" fmla="*/ 0 h 82"/>
                  </a:gdLst>
                  <a:ahLst/>
                  <a:cxnLst>
                    <a:cxn ang="0">
                      <a:pos x="T0" y="T1"/>
                    </a:cxn>
                    <a:cxn ang="0">
                      <a:pos x="T2" y="T3"/>
                    </a:cxn>
                    <a:cxn ang="0">
                      <a:pos x="T4" y="T5"/>
                    </a:cxn>
                    <a:cxn ang="0">
                      <a:pos x="T6" y="T7"/>
                    </a:cxn>
                  </a:cxnLst>
                  <a:rect l="0" t="0" r="r" b="b"/>
                  <a:pathLst>
                    <a:path w="190" h="82">
                      <a:moveTo>
                        <a:pt x="190" y="0"/>
                      </a:moveTo>
                      <a:lnTo>
                        <a:pt x="0" y="63"/>
                      </a:lnTo>
                      <a:lnTo>
                        <a:pt x="113" y="82"/>
                      </a:lnTo>
                      <a:lnTo>
                        <a:pt x="190" y="0"/>
                      </a:lnTo>
                      <a:close/>
                    </a:path>
                  </a:pathLst>
                </a:custGeom>
                <a:solidFill>
                  <a:srgbClr val="91D1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23" name="Freeform 45">
                  <a:extLst>
                    <a:ext uri="{FF2B5EF4-FFF2-40B4-BE49-F238E27FC236}">
                      <a16:creationId xmlns:a16="http://schemas.microsoft.com/office/drawing/2014/main" id="{DCA3DEBD-2271-2F48-B3EB-2DD21A8E55F9}"/>
                    </a:ext>
                  </a:extLst>
                </p:cNvPr>
                <p:cNvSpPr>
                  <a:spLocks noChangeAspect="1"/>
                </p:cNvSpPr>
                <p:nvPr/>
              </p:nvSpPr>
              <p:spPr bwMode="auto">
                <a:xfrm>
                  <a:off x="5541963" y="1285876"/>
                  <a:ext cx="149225" cy="139700"/>
                </a:xfrm>
                <a:custGeom>
                  <a:avLst/>
                  <a:gdLst>
                    <a:gd name="T0" fmla="*/ 0 w 94"/>
                    <a:gd name="T1" fmla="*/ 69 h 88"/>
                    <a:gd name="T2" fmla="*/ 94 w 94"/>
                    <a:gd name="T3" fmla="*/ 88 h 88"/>
                    <a:gd name="T4" fmla="*/ 63 w 94"/>
                    <a:gd name="T5" fmla="*/ 0 h 88"/>
                    <a:gd name="T6" fmla="*/ 0 w 94"/>
                    <a:gd name="T7" fmla="*/ 69 h 88"/>
                  </a:gdLst>
                  <a:ahLst/>
                  <a:cxnLst>
                    <a:cxn ang="0">
                      <a:pos x="T0" y="T1"/>
                    </a:cxn>
                    <a:cxn ang="0">
                      <a:pos x="T2" y="T3"/>
                    </a:cxn>
                    <a:cxn ang="0">
                      <a:pos x="T4" y="T5"/>
                    </a:cxn>
                    <a:cxn ang="0">
                      <a:pos x="T6" y="T7"/>
                    </a:cxn>
                  </a:cxnLst>
                  <a:rect l="0" t="0" r="r" b="b"/>
                  <a:pathLst>
                    <a:path w="94" h="88">
                      <a:moveTo>
                        <a:pt x="0" y="69"/>
                      </a:moveTo>
                      <a:lnTo>
                        <a:pt x="94" y="88"/>
                      </a:lnTo>
                      <a:lnTo>
                        <a:pt x="63" y="0"/>
                      </a:lnTo>
                      <a:lnTo>
                        <a:pt x="0" y="69"/>
                      </a:lnTo>
                      <a:close/>
                    </a:path>
                  </a:pathLst>
                </a:custGeom>
                <a:solidFill>
                  <a:srgbClr val="91D1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24" name="Freeform 46">
                  <a:extLst>
                    <a:ext uri="{FF2B5EF4-FFF2-40B4-BE49-F238E27FC236}">
                      <a16:creationId xmlns:a16="http://schemas.microsoft.com/office/drawing/2014/main" id="{0688C213-3E1E-734F-B4D1-0FD51C2A08A3}"/>
                    </a:ext>
                  </a:extLst>
                </p:cNvPr>
                <p:cNvSpPr>
                  <a:spLocks noChangeAspect="1"/>
                </p:cNvSpPr>
                <p:nvPr/>
              </p:nvSpPr>
              <p:spPr bwMode="auto">
                <a:xfrm>
                  <a:off x="5387975" y="1411288"/>
                  <a:ext cx="306388" cy="134938"/>
                </a:xfrm>
                <a:custGeom>
                  <a:avLst/>
                  <a:gdLst>
                    <a:gd name="T0" fmla="*/ 91 w 193"/>
                    <a:gd name="T1" fmla="*/ 0 h 85"/>
                    <a:gd name="T2" fmla="*/ 82 w 193"/>
                    <a:gd name="T3" fmla="*/ 9 h 85"/>
                    <a:gd name="T4" fmla="*/ 69 w 193"/>
                    <a:gd name="T5" fmla="*/ 6 h 85"/>
                    <a:gd name="T6" fmla="*/ 0 w 193"/>
                    <a:gd name="T7" fmla="*/ 85 h 85"/>
                    <a:gd name="T8" fmla="*/ 193 w 193"/>
                    <a:gd name="T9" fmla="*/ 20 h 85"/>
                    <a:gd name="T10" fmla="*/ 91 w 193"/>
                    <a:gd name="T11" fmla="*/ 0 h 85"/>
                  </a:gdLst>
                  <a:ahLst/>
                  <a:cxnLst>
                    <a:cxn ang="0">
                      <a:pos x="T0" y="T1"/>
                    </a:cxn>
                    <a:cxn ang="0">
                      <a:pos x="T2" y="T3"/>
                    </a:cxn>
                    <a:cxn ang="0">
                      <a:pos x="T4" y="T5"/>
                    </a:cxn>
                    <a:cxn ang="0">
                      <a:pos x="T6" y="T7"/>
                    </a:cxn>
                    <a:cxn ang="0">
                      <a:pos x="T8" y="T9"/>
                    </a:cxn>
                    <a:cxn ang="0">
                      <a:pos x="T10" y="T11"/>
                    </a:cxn>
                  </a:cxnLst>
                  <a:rect l="0" t="0" r="r" b="b"/>
                  <a:pathLst>
                    <a:path w="193" h="85">
                      <a:moveTo>
                        <a:pt x="91" y="0"/>
                      </a:moveTo>
                      <a:lnTo>
                        <a:pt x="82" y="9"/>
                      </a:lnTo>
                      <a:lnTo>
                        <a:pt x="69" y="6"/>
                      </a:lnTo>
                      <a:lnTo>
                        <a:pt x="0" y="85"/>
                      </a:lnTo>
                      <a:lnTo>
                        <a:pt x="193" y="20"/>
                      </a:lnTo>
                      <a:lnTo>
                        <a:pt x="91" y="0"/>
                      </a:lnTo>
                      <a:close/>
                    </a:path>
                  </a:pathLst>
                </a:custGeom>
                <a:solidFill>
                  <a:srgbClr val="91D1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68" name="Group 95">
                <a:extLst>
                  <a:ext uri="{FF2B5EF4-FFF2-40B4-BE49-F238E27FC236}">
                    <a16:creationId xmlns:a16="http://schemas.microsoft.com/office/drawing/2014/main" id="{D8DBEA33-73D6-E947-9564-86906818504B}"/>
                  </a:ext>
                </a:extLst>
              </p:cNvPr>
              <p:cNvGrpSpPr>
                <a:grpSpLocks noChangeAspect="1"/>
              </p:cNvGrpSpPr>
              <p:nvPr/>
            </p:nvGrpSpPr>
            <p:grpSpPr>
              <a:xfrm>
                <a:off x="7810500" y="3103564"/>
                <a:ext cx="638175" cy="638175"/>
                <a:chOff x="7810500" y="3103564"/>
                <a:chExt cx="638175" cy="638175"/>
              </a:xfrm>
            </p:grpSpPr>
            <p:sp>
              <p:nvSpPr>
                <p:cNvPr id="110" name="Freeform 47">
                  <a:extLst>
                    <a:ext uri="{FF2B5EF4-FFF2-40B4-BE49-F238E27FC236}">
                      <a16:creationId xmlns:a16="http://schemas.microsoft.com/office/drawing/2014/main" id="{6AEB9DC2-F94C-D442-AF6F-3426CDACD571}"/>
                    </a:ext>
                  </a:extLst>
                </p:cNvPr>
                <p:cNvSpPr>
                  <a:spLocks noChangeAspect="1"/>
                </p:cNvSpPr>
                <p:nvPr/>
              </p:nvSpPr>
              <p:spPr bwMode="auto">
                <a:xfrm>
                  <a:off x="7810500" y="3103564"/>
                  <a:ext cx="638175" cy="638175"/>
                </a:xfrm>
                <a:custGeom>
                  <a:avLst/>
                  <a:gdLst>
                    <a:gd name="T0" fmla="*/ 588 w 640"/>
                    <a:gd name="T1" fmla="*/ 415 h 641"/>
                    <a:gd name="T2" fmla="*/ 225 w 640"/>
                    <a:gd name="T3" fmla="*/ 588 h 641"/>
                    <a:gd name="T4" fmla="*/ 52 w 640"/>
                    <a:gd name="T5" fmla="*/ 226 h 641"/>
                    <a:gd name="T6" fmla="*/ 415 w 640"/>
                    <a:gd name="T7" fmla="*/ 52 h 641"/>
                    <a:gd name="T8" fmla="*/ 588 w 640"/>
                    <a:gd name="T9" fmla="*/ 415 h 641"/>
                  </a:gdLst>
                  <a:ahLst/>
                  <a:cxnLst>
                    <a:cxn ang="0">
                      <a:pos x="T0" y="T1"/>
                    </a:cxn>
                    <a:cxn ang="0">
                      <a:pos x="T2" y="T3"/>
                    </a:cxn>
                    <a:cxn ang="0">
                      <a:pos x="T4" y="T5"/>
                    </a:cxn>
                    <a:cxn ang="0">
                      <a:pos x="T6" y="T7"/>
                    </a:cxn>
                    <a:cxn ang="0">
                      <a:pos x="T8" y="T9"/>
                    </a:cxn>
                  </a:cxnLst>
                  <a:rect l="0" t="0" r="r" b="b"/>
                  <a:pathLst>
                    <a:path w="640" h="641">
                      <a:moveTo>
                        <a:pt x="588" y="415"/>
                      </a:moveTo>
                      <a:cubicBezTo>
                        <a:pt x="536" y="563"/>
                        <a:pt x="373" y="641"/>
                        <a:pt x="225" y="588"/>
                      </a:cubicBezTo>
                      <a:cubicBezTo>
                        <a:pt x="77" y="536"/>
                        <a:pt x="0" y="374"/>
                        <a:pt x="52" y="226"/>
                      </a:cubicBezTo>
                      <a:cubicBezTo>
                        <a:pt x="104" y="78"/>
                        <a:pt x="267" y="0"/>
                        <a:pt x="415" y="52"/>
                      </a:cubicBezTo>
                      <a:cubicBezTo>
                        <a:pt x="563" y="105"/>
                        <a:pt x="640" y="267"/>
                        <a:pt x="588" y="415"/>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1" name="Freeform 48">
                  <a:extLst>
                    <a:ext uri="{FF2B5EF4-FFF2-40B4-BE49-F238E27FC236}">
                      <a16:creationId xmlns:a16="http://schemas.microsoft.com/office/drawing/2014/main" id="{7287DE8D-E47A-0C48-B2E1-D21027C5F14D}"/>
                    </a:ext>
                  </a:extLst>
                </p:cNvPr>
                <p:cNvSpPr>
                  <a:spLocks noChangeAspect="1"/>
                </p:cNvSpPr>
                <p:nvPr/>
              </p:nvSpPr>
              <p:spPr bwMode="auto">
                <a:xfrm>
                  <a:off x="8270875" y="3294063"/>
                  <a:ext cx="42863" cy="42863"/>
                </a:xfrm>
                <a:custGeom>
                  <a:avLst/>
                  <a:gdLst>
                    <a:gd name="T0" fmla="*/ 40 w 44"/>
                    <a:gd name="T1" fmla="*/ 28 h 43"/>
                    <a:gd name="T2" fmla="*/ 16 w 44"/>
                    <a:gd name="T3" fmla="*/ 40 h 43"/>
                    <a:gd name="T4" fmla="*/ 4 w 44"/>
                    <a:gd name="T5" fmla="*/ 15 h 43"/>
                    <a:gd name="T6" fmla="*/ 28 w 44"/>
                    <a:gd name="T7" fmla="*/ 3 h 43"/>
                    <a:gd name="T8" fmla="*/ 40 w 44"/>
                    <a:gd name="T9" fmla="*/ 28 h 43"/>
                  </a:gdLst>
                  <a:ahLst/>
                  <a:cxnLst>
                    <a:cxn ang="0">
                      <a:pos x="T0" y="T1"/>
                    </a:cxn>
                    <a:cxn ang="0">
                      <a:pos x="T2" y="T3"/>
                    </a:cxn>
                    <a:cxn ang="0">
                      <a:pos x="T4" y="T5"/>
                    </a:cxn>
                    <a:cxn ang="0">
                      <a:pos x="T6" y="T7"/>
                    </a:cxn>
                    <a:cxn ang="0">
                      <a:pos x="T8" y="T9"/>
                    </a:cxn>
                  </a:cxnLst>
                  <a:rect l="0" t="0" r="r" b="b"/>
                  <a:pathLst>
                    <a:path w="44" h="43">
                      <a:moveTo>
                        <a:pt x="40" y="28"/>
                      </a:moveTo>
                      <a:cubicBezTo>
                        <a:pt x="37" y="38"/>
                        <a:pt x="26" y="43"/>
                        <a:pt x="16" y="40"/>
                      </a:cubicBezTo>
                      <a:cubicBezTo>
                        <a:pt x="6" y="36"/>
                        <a:pt x="0" y="25"/>
                        <a:pt x="4" y="15"/>
                      </a:cubicBezTo>
                      <a:cubicBezTo>
                        <a:pt x="7" y="5"/>
                        <a:pt x="18" y="0"/>
                        <a:pt x="28" y="3"/>
                      </a:cubicBezTo>
                      <a:cubicBezTo>
                        <a:pt x="39" y="7"/>
                        <a:pt x="44" y="18"/>
                        <a:pt x="40"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2" name="Freeform 49">
                  <a:extLst>
                    <a:ext uri="{FF2B5EF4-FFF2-40B4-BE49-F238E27FC236}">
                      <a16:creationId xmlns:a16="http://schemas.microsoft.com/office/drawing/2014/main" id="{E949CAFF-B226-4143-BCE8-B0232D48F264}"/>
                    </a:ext>
                  </a:extLst>
                </p:cNvPr>
                <p:cNvSpPr>
                  <a:spLocks noChangeAspect="1"/>
                </p:cNvSpPr>
                <p:nvPr/>
              </p:nvSpPr>
              <p:spPr bwMode="auto">
                <a:xfrm>
                  <a:off x="8223250" y="3322638"/>
                  <a:ext cx="104775" cy="82550"/>
                </a:xfrm>
                <a:custGeom>
                  <a:avLst/>
                  <a:gdLst>
                    <a:gd name="T0" fmla="*/ 88 w 105"/>
                    <a:gd name="T1" fmla="*/ 83 h 83"/>
                    <a:gd name="T2" fmla="*/ 102 w 105"/>
                    <a:gd name="T3" fmla="*/ 45 h 83"/>
                    <a:gd name="T4" fmla="*/ 91 w 105"/>
                    <a:gd name="T5" fmla="*/ 23 h 83"/>
                    <a:gd name="T6" fmla="*/ 78 w 105"/>
                    <a:gd name="T7" fmla="*/ 18 h 83"/>
                    <a:gd name="T8" fmla="*/ 64 w 105"/>
                    <a:gd name="T9" fmla="*/ 25 h 83"/>
                    <a:gd name="T10" fmla="*/ 55 w 105"/>
                    <a:gd name="T11" fmla="*/ 22 h 83"/>
                    <a:gd name="T12" fmla="*/ 48 w 105"/>
                    <a:gd name="T13" fmla="*/ 8 h 83"/>
                    <a:gd name="T14" fmla="*/ 35 w 105"/>
                    <a:gd name="T15" fmla="*/ 3 h 83"/>
                    <a:gd name="T16" fmla="*/ 13 w 105"/>
                    <a:gd name="T17" fmla="*/ 14 h 83"/>
                    <a:gd name="T18" fmla="*/ 0 w 105"/>
                    <a:gd name="T19" fmla="*/ 52 h 83"/>
                    <a:gd name="T20" fmla="*/ 88 w 10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83">
                      <a:moveTo>
                        <a:pt x="88" y="83"/>
                      </a:moveTo>
                      <a:cubicBezTo>
                        <a:pt x="102" y="45"/>
                        <a:pt x="102" y="45"/>
                        <a:pt x="102" y="45"/>
                      </a:cubicBezTo>
                      <a:cubicBezTo>
                        <a:pt x="105" y="36"/>
                        <a:pt x="100" y="26"/>
                        <a:pt x="91" y="23"/>
                      </a:cubicBezTo>
                      <a:cubicBezTo>
                        <a:pt x="78" y="18"/>
                        <a:pt x="78" y="18"/>
                        <a:pt x="78" y="18"/>
                      </a:cubicBezTo>
                      <a:cubicBezTo>
                        <a:pt x="64" y="25"/>
                        <a:pt x="64" y="25"/>
                        <a:pt x="64" y="25"/>
                      </a:cubicBezTo>
                      <a:cubicBezTo>
                        <a:pt x="60" y="27"/>
                        <a:pt x="57" y="25"/>
                        <a:pt x="55" y="22"/>
                      </a:cubicBezTo>
                      <a:cubicBezTo>
                        <a:pt x="48" y="8"/>
                        <a:pt x="48" y="8"/>
                        <a:pt x="48" y="8"/>
                      </a:cubicBezTo>
                      <a:cubicBezTo>
                        <a:pt x="35" y="3"/>
                        <a:pt x="35" y="3"/>
                        <a:pt x="35" y="3"/>
                      </a:cubicBezTo>
                      <a:cubicBezTo>
                        <a:pt x="26" y="0"/>
                        <a:pt x="16" y="5"/>
                        <a:pt x="13" y="14"/>
                      </a:cubicBezTo>
                      <a:cubicBezTo>
                        <a:pt x="0" y="52"/>
                        <a:pt x="0" y="52"/>
                        <a:pt x="0" y="52"/>
                      </a:cubicBezTo>
                      <a:lnTo>
                        <a:pt x="88"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3" name="Freeform 50">
                  <a:extLst>
                    <a:ext uri="{FF2B5EF4-FFF2-40B4-BE49-F238E27FC236}">
                      <a16:creationId xmlns:a16="http://schemas.microsoft.com/office/drawing/2014/main" id="{60F2160E-FA58-DF4B-9CB8-8CA003297343}"/>
                    </a:ext>
                  </a:extLst>
                </p:cNvPr>
                <p:cNvSpPr>
                  <a:spLocks noChangeAspect="1"/>
                </p:cNvSpPr>
                <p:nvPr/>
              </p:nvSpPr>
              <p:spPr bwMode="auto">
                <a:xfrm>
                  <a:off x="8231188" y="3406776"/>
                  <a:ext cx="42863" cy="42863"/>
                </a:xfrm>
                <a:custGeom>
                  <a:avLst/>
                  <a:gdLst>
                    <a:gd name="T0" fmla="*/ 40 w 43"/>
                    <a:gd name="T1" fmla="*/ 28 h 44"/>
                    <a:gd name="T2" fmla="*/ 15 w 43"/>
                    <a:gd name="T3" fmla="*/ 40 h 44"/>
                    <a:gd name="T4" fmla="*/ 3 w 43"/>
                    <a:gd name="T5" fmla="*/ 15 h 44"/>
                    <a:gd name="T6" fmla="*/ 28 w 43"/>
                    <a:gd name="T7" fmla="*/ 4 h 44"/>
                    <a:gd name="T8" fmla="*/ 40 w 43"/>
                    <a:gd name="T9" fmla="*/ 28 h 44"/>
                  </a:gdLst>
                  <a:ahLst/>
                  <a:cxnLst>
                    <a:cxn ang="0">
                      <a:pos x="T0" y="T1"/>
                    </a:cxn>
                    <a:cxn ang="0">
                      <a:pos x="T2" y="T3"/>
                    </a:cxn>
                    <a:cxn ang="0">
                      <a:pos x="T4" y="T5"/>
                    </a:cxn>
                    <a:cxn ang="0">
                      <a:pos x="T6" y="T7"/>
                    </a:cxn>
                    <a:cxn ang="0">
                      <a:pos x="T8" y="T9"/>
                    </a:cxn>
                  </a:cxnLst>
                  <a:rect l="0" t="0" r="r" b="b"/>
                  <a:pathLst>
                    <a:path w="43" h="44">
                      <a:moveTo>
                        <a:pt x="40" y="28"/>
                      </a:moveTo>
                      <a:cubicBezTo>
                        <a:pt x="36" y="38"/>
                        <a:pt x="25" y="44"/>
                        <a:pt x="15" y="40"/>
                      </a:cubicBezTo>
                      <a:cubicBezTo>
                        <a:pt x="5" y="36"/>
                        <a:pt x="0" y="25"/>
                        <a:pt x="3" y="15"/>
                      </a:cubicBezTo>
                      <a:cubicBezTo>
                        <a:pt x="7" y="5"/>
                        <a:pt x="18" y="0"/>
                        <a:pt x="28" y="4"/>
                      </a:cubicBezTo>
                      <a:cubicBezTo>
                        <a:pt x="38" y="7"/>
                        <a:pt x="43" y="18"/>
                        <a:pt x="40"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4" name="Freeform 51">
                  <a:extLst>
                    <a:ext uri="{FF2B5EF4-FFF2-40B4-BE49-F238E27FC236}">
                      <a16:creationId xmlns:a16="http://schemas.microsoft.com/office/drawing/2014/main" id="{BC284180-0623-F641-8FB7-E7415749666A}"/>
                    </a:ext>
                  </a:extLst>
                </p:cNvPr>
                <p:cNvSpPr>
                  <a:spLocks noChangeAspect="1"/>
                </p:cNvSpPr>
                <p:nvPr/>
              </p:nvSpPr>
              <p:spPr bwMode="auto">
                <a:xfrm>
                  <a:off x="8181975" y="3433763"/>
                  <a:ext cx="104775" cy="82550"/>
                </a:xfrm>
                <a:custGeom>
                  <a:avLst/>
                  <a:gdLst>
                    <a:gd name="T0" fmla="*/ 89 w 105"/>
                    <a:gd name="T1" fmla="*/ 83 h 83"/>
                    <a:gd name="T2" fmla="*/ 102 w 105"/>
                    <a:gd name="T3" fmla="*/ 45 h 83"/>
                    <a:gd name="T4" fmla="*/ 92 w 105"/>
                    <a:gd name="T5" fmla="*/ 23 h 83"/>
                    <a:gd name="T6" fmla="*/ 78 w 105"/>
                    <a:gd name="T7" fmla="*/ 19 h 83"/>
                    <a:gd name="T8" fmla="*/ 64 w 105"/>
                    <a:gd name="T9" fmla="*/ 25 h 83"/>
                    <a:gd name="T10" fmla="*/ 56 w 105"/>
                    <a:gd name="T11" fmla="*/ 23 h 83"/>
                    <a:gd name="T12" fmla="*/ 49 w 105"/>
                    <a:gd name="T13" fmla="*/ 8 h 83"/>
                    <a:gd name="T14" fmla="*/ 35 w 105"/>
                    <a:gd name="T15" fmla="*/ 3 h 83"/>
                    <a:gd name="T16" fmla="*/ 14 w 105"/>
                    <a:gd name="T17" fmla="*/ 14 h 83"/>
                    <a:gd name="T18" fmla="*/ 0 w 105"/>
                    <a:gd name="T19" fmla="*/ 52 h 83"/>
                    <a:gd name="T20" fmla="*/ 89 w 10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83">
                      <a:moveTo>
                        <a:pt x="89" y="83"/>
                      </a:moveTo>
                      <a:cubicBezTo>
                        <a:pt x="102" y="45"/>
                        <a:pt x="102" y="45"/>
                        <a:pt x="102" y="45"/>
                      </a:cubicBezTo>
                      <a:cubicBezTo>
                        <a:pt x="105" y="36"/>
                        <a:pt x="101" y="26"/>
                        <a:pt x="92" y="23"/>
                      </a:cubicBezTo>
                      <a:cubicBezTo>
                        <a:pt x="78" y="19"/>
                        <a:pt x="78" y="19"/>
                        <a:pt x="78" y="19"/>
                      </a:cubicBezTo>
                      <a:cubicBezTo>
                        <a:pt x="64" y="25"/>
                        <a:pt x="64" y="25"/>
                        <a:pt x="64" y="25"/>
                      </a:cubicBezTo>
                      <a:cubicBezTo>
                        <a:pt x="61" y="27"/>
                        <a:pt x="57" y="26"/>
                        <a:pt x="56" y="23"/>
                      </a:cubicBezTo>
                      <a:cubicBezTo>
                        <a:pt x="49" y="8"/>
                        <a:pt x="49" y="8"/>
                        <a:pt x="49" y="8"/>
                      </a:cubicBezTo>
                      <a:cubicBezTo>
                        <a:pt x="35" y="3"/>
                        <a:pt x="35" y="3"/>
                        <a:pt x="35" y="3"/>
                      </a:cubicBezTo>
                      <a:cubicBezTo>
                        <a:pt x="26" y="0"/>
                        <a:pt x="17" y="5"/>
                        <a:pt x="14" y="14"/>
                      </a:cubicBezTo>
                      <a:cubicBezTo>
                        <a:pt x="0" y="52"/>
                        <a:pt x="0" y="52"/>
                        <a:pt x="0" y="52"/>
                      </a:cubicBezTo>
                      <a:lnTo>
                        <a:pt x="89"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5" name="Freeform 52">
                  <a:extLst>
                    <a:ext uri="{FF2B5EF4-FFF2-40B4-BE49-F238E27FC236}">
                      <a16:creationId xmlns:a16="http://schemas.microsoft.com/office/drawing/2014/main" id="{0EBD4A5E-643D-3941-86E7-99270B305FB3}"/>
                    </a:ext>
                  </a:extLst>
                </p:cNvPr>
                <p:cNvSpPr>
                  <a:spLocks noChangeAspect="1"/>
                </p:cNvSpPr>
                <p:nvPr/>
              </p:nvSpPr>
              <p:spPr bwMode="auto">
                <a:xfrm>
                  <a:off x="8189913" y="3521076"/>
                  <a:ext cx="44450" cy="42863"/>
                </a:xfrm>
                <a:custGeom>
                  <a:avLst/>
                  <a:gdLst>
                    <a:gd name="T0" fmla="*/ 40 w 44"/>
                    <a:gd name="T1" fmla="*/ 28 h 43"/>
                    <a:gd name="T2" fmla="*/ 16 w 44"/>
                    <a:gd name="T3" fmla="*/ 40 h 43"/>
                    <a:gd name="T4" fmla="*/ 4 w 44"/>
                    <a:gd name="T5" fmla="*/ 15 h 43"/>
                    <a:gd name="T6" fmla="*/ 28 w 44"/>
                    <a:gd name="T7" fmla="*/ 3 h 43"/>
                    <a:gd name="T8" fmla="*/ 40 w 44"/>
                    <a:gd name="T9" fmla="*/ 28 h 43"/>
                  </a:gdLst>
                  <a:ahLst/>
                  <a:cxnLst>
                    <a:cxn ang="0">
                      <a:pos x="T0" y="T1"/>
                    </a:cxn>
                    <a:cxn ang="0">
                      <a:pos x="T2" y="T3"/>
                    </a:cxn>
                    <a:cxn ang="0">
                      <a:pos x="T4" y="T5"/>
                    </a:cxn>
                    <a:cxn ang="0">
                      <a:pos x="T6" y="T7"/>
                    </a:cxn>
                    <a:cxn ang="0">
                      <a:pos x="T8" y="T9"/>
                    </a:cxn>
                  </a:cxnLst>
                  <a:rect l="0" t="0" r="r" b="b"/>
                  <a:pathLst>
                    <a:path w="44" h="43">
                      <a:moveTo>
                        <a:pt x="40" y="28"/>
                      </a:moveTo>
                      <a:cubicBezTo>
                        <a:pt x="37" y="38"/>
                        <a:pt x="26" y="43"/>
                        <a:pt x="16" y="40"/>
                      </a:cubicBezTo>
                      <a:cubicBezTo>
                        <a:pt x="5" y="36"/>
                        <a:pt x="0" y="25"/>
                        <a:pt x="4" y="15"/>
                      </a:cubicBezTo>
                      <a:cubicBezTo>
                        <a:pt x="7" y="5"/>
                        <a:pt x="18" y="0"/>
                        <a:pt x="28" y="3"/>
                      </a:cubicBezTo>
                      <a:cubicBezTo>
                        <a:pt x="38" y="7"/>
                        <a:pt x="44" y="18"/>
                        <a:pt x="40"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6" name="Freeform 53">
                  <a:extLst>
                    <a:ext uri="{FF2B5EF4-FFF2-40B4-BE49-F238E27FC236}">
                      <a16:creationId xmlns:a16="http://schemas.microsoft.com/office/drawing/2014/main" id="{1E09C98D-1EE0-E240-8D34-D06F5E05B9AB}"/>
                    </a:ext>
                  </a:extLst>
                </p:cNvPr>
                <p:cNvSpPr>
                  <a:spLocks noChangeAspect="1"/>
                </p:cNvSpPr>
                <p:nvPr/>
              </p:nvSpPr>
              <p:spPr bwMode="auto">
                <a:xfrm>
                  <a:off x="8142288" y="3548063"/>
                  <a:ext cx="104775" cy="82550"/>
                </a:xfrm>
                <a:custGeom>
                  <a:avLst/>
                  <a:gdLst>
                    <a:gd name="T0" fmla="*/ 88 w 105"/>
                    <a:gd name="T1" fmla="*/ 83 h 83"/>
                    <a:gd name="T2" fmla="*/ 102 w 105"/>
                    <a:gd name="T3" fmla="*/ 45 h 83"/>
                    <a:gd name="T4" fmla="*/ 91 w 105"/>
                    <a:gd name="T5" fmla="*/ 23 h 83"/>
                    <a:gd name="T6" fmla="*/ 78 w 105"/>
                    <a:gd name="T7" fmla="*/ 18 h 83"/>
                    <a:gd name="T8" fmla="*/ 63 w 105"/>
                    <a:gd name="T9" fmla="*/ 25 h 83"/>
                    <a:gd name="T10" fmla="*/ 55 w 105"/>
                    <a:gd name="T11" fmla="*/ 22 h 83"/>
                    <a:gd name="T12" fmla="*/ 48 w 105"/>
                    <a:gd name="T13" fmla="*/ 8 h 83"/>
                    <a:gd name="T14" fmla="*/ 35 w 105"/>
                    <a:gd name="T15" fmla="*/ 3 h 83"/>
                    <a:gd name="T16" fmla="*/ 13 w 105"/>
                    <a:gd name="T17" fmla="*/ 13 h 83"/>
                    <a:gd name="T18" fmla="*/ 0 w 105"/>
                    <a:gd name="T19" fmla="*/ 51 h 83"/>
                    <a:gd name="T20" fmla="*/ 88 w 10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83">
                      <a:moveTo>
                        <a:pt x="88" y="83"/>
                      </a:moveTo>
                      <a:cubicBezTo>
                        <a:pt x="102" y="45"/>
                        <a:pt x="102" y="45"/>
                        <a:pt x="102" y="45"/>
                      </a:cubicBezTo>
                      <a:cubicBezTo>
                        <a:pt x="105" y="36"/>
                        <a:pt x="100" y="26"/>
                        <a:pt x="91" y="23"/>
                      </a:cubicBezTo>
                      <a:cubicBezTo>
                        <a:pt x="78" y="18"/>
                        <a:pt x="78" y="18"/>
                        <a:pt x="78" y="18"/>
                      </a:cubicBezTo>
                      <a:cubicBezTo>
                        <a:pt x="63" y="25"/>
                        <a:pt x="63" y="25"/>
                        <a:pt x="63" y="25"/>
                      </a:cubicBezTo>
                      <a:cubicBezTo>
                        <a:pt x="60" y="26"/>
                        <a:pt x="57" y="25"/>
                        <a:pt x="55" y="22"/>
                      </a:cubicBezTo>
                      <a:cubicBezTo>
                        <a:pt x="48" y="8"/>
                        <a:pt x="48" y="8"/>
                        <a:pt x="48" y="8"/>
                      </a:cubicBezTo>
                      <a:cubicBezTo>
                        <a:pt x="35" y="3"/>
                        <a:pt x="35" y="3"/>
                        <a:pt x="35" y="3"/>
                      </a:cubicBezTo>
                      <a:cubicBezTo>
                        <a:pt x="26" y="0"/>
                        <a:pt x="16" y="4"/>
                        <a:pt x="13" y="13"/>
                      </a:cubicBezTo>
                      <a:cubicBezTo>
                        <a:pt x="0" y="51"/>
                        <a:pt x="0" y="51"/>
                        <a:pt x="0" y="51"/>
                      </a:cubicBezTo>
                      <a:lnTo>
                        <a:pt x="88"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7" name="Freeform 54">
                  <a:extLst>
                    <a:ext uri="{FF2B5EF4-FFF2-40B4-BE49-F238E27FC236}">
                      <a16:creationId xmlns:a16="http://schemas.microsoft.com/office/drawing/2014/main" id="{7F9CABC6-804B-4B44-9292-DDA848A5B1F3}"/>
                    </a:ext>
                  </a:extLst>
                </p:cNvPr>
                <p:cNvSpPr>
                  <a:spLocks noChangeAspect="1"/>
                </p:cNvSpPr>
                <p:nvPr/>
              </p:nvSpPr>
              <p:spPr bwMode="auto">
                <a:xfrm>
                  <a:off x="8085138" y="3317876"/>
                  <a:ext cx="138113" cy="268288"/>
                </a:xfrm>
                <a:custGeom>
                  <a:avLst/>
                  <a:gdLst>
                    <a:gd name="T0" fmla="*/ 46 w 138"/>
                    <a:gd name="T1" fmla="*/ 253 h 269"/>
                    <a:gd name="T2" fmla="*/ 23 w 138"/>
                    <a:gd name="T3" fmla="*/ 206 h 269"/>
                    <a:gd name="T4" fmla="*/ 49 w 138"/>
                    <a:gd name="T5" fmla="*/ 133 h 269"/>
                    <a:gd name="T6" fmla="*/ 81 w 138"/>
                    <a:gd name="T7" fmla="*/ 144 h 269"/>
                    <a:gd name="T8" fmla="*/ 90 w 138"/>
                    <a:gd name="T9" fmla="*/ 140 h 269"/>
                    <a:gd name="T10" fmla="*/ 86 w 138"/>
                    <a:gd name="T11" fmla="*/ 130 h 269"/>
                    <a:gd name="T12" fmla="*/ 54 w 138"/>
                    <a:gd name="T13" fmla="*/ 119 h 269"/>
                    <a:gd name="T14" fmla="*/ 80 w 138"/>
                    <a:gd name="T15" fmla="*/ 46 h 269"/>
                    <a:gd name="T16" fmla="*/ 127 w 138"/>
                    <a:gd name="T17" fmla="*/ 24 h 269"/>
                    <a:gd name="T18" fmla="*/ 136 w 138"/>
                    <a:gd name="T19" fmla="*/ 19 h 269"/>
                    <a:gd name="T20" fmla="*/ 132 w 138"/>
                    <a:gd name="T21" fmla="*/ 10 h 269"/>
                    <a:gd name="T22" fmla="*/ 66 w 138"/>
                    <a:gd name="T23" fmla="*/ 41 h 269"/>
                    <a:gd name="T24" fmla="*/ 40 w 138"/>
                    <a:gd name="T25" fmla="*/ 114 h 269"/>
                    <a:gd name="T26" fmla="*/ 21 w 138"/>
                    <a:gd name="T27" fmla="*/ 107 h 269"/>
                    <a:gd name="T28" fmla="*/ 11 w 138"/>
                    <a:gd name="T29" fmla="*/ 112 h 269"/>
                    <a:gd name="T30" fmla="*/ 16 w 138"/>
                    <a:gd name="T31" fmla="*/ 121 h 269"/>
                    <a:gd name="T32" fmla="*/ 35 w 138"/>
                    <a:gd name="T33" fmla="*/ 128 h 269"/>
                    <a:gd name="T34" fmla="*/ 9 w 138"/>
                    <a:gd name="T35" fmla="*/ 201 h 269"/>
                    <a:gd name="T36" fmla="*/ 41 w 138"/>
                    <a:gd name="T37" fmla="*/ 267 h 269"/>
                    <a:gd name="T38" fmla="*/ 50 w 138"/>
                    <a:gd name="T39" fmla="*/ 263 h 269"/>
                    <a:gd name="T40" fmla="*/ 46 w 138"/>
                    <a:gd name="T41" fmla="*/ 25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269">
                      <a:moveTo>
                        <a:pt x="46" y="253"/>
                      </a:moveTo>
                      <a:cubicBezTo>
                        <a:pt x="27" y="247"/>
                        <a:pt x="16" y="225"/>
                        <a:pt x="23" y="206"/>
                      </a:cubicBezTo>
                      <a:cubicBezTo>
                        <a:pt x="49" y="133"/>
                        <a:pt x="49" y="133"/>
                        <a:pt x="49" y="133"/>
                      </a:cubicBezTo>
                      <a:cubicBezTo>
                        <a:pt x="81" y="144"/>
                        <a:pt x="81" y="144"/>
                        <a:pt x="81" y="144"/>
                      </a:cubicBezTo>
                      <a:cubicBezTo>
                        <a:pt x="85" y="146"/>
                        <a:pt x="89" y="144"/>
                        <a:pt x="90" y="140"/>
                      </a:cubicBezTo>
                      <a:cubicBezTo>
                        <a:pt x="92" y="136"/>
                        <a:pt x="90" y="132"/>
                        <a:pt x="86" y="130"/>
                      </a:cubicBezTo>
                      <a:cubicBezTo>
                        <a:pt x="54" y="119"/>
                        <a:pt x="54" y="119"/>
                        <a:pt x="54" y="119"/>
                      </a:cubicBezTo>
                      <a:cubicBezTo>
                        <a:pt x="80" y="46"/>
                        <a:pt x="80" y="46"/>
                        <a:pt x="80" y="46"/>
                      </a:cubicBezTo>
                      <a:cubicBezTo>
                        <a:pt x="86" y="27"/>
                        <a:pt x="108" y="17"/>
                        <a:pt x="127" y="24"/>
                      </a:cubicBezTo>
                      <a:cubicBezTo>
                        <a:pt x="131" y="25"/>
                        <a:pt x="135" y="23"/>
                        <a:pt x="136" y="19"/>
                      </a:cubicBezTo>
                      <a:cubicBezTo>
                        <a:pt x="138" y="15"/>
                        <a:pt x="136" y="11"/>
                        <a:pt x="132" y="10"/>
                      </a:cubicBezTo>
                      <a:cubicBezTo>
                        <a:pt x="105" y="0"/>
                        <a:pt x="75" y="14"/>
                        <a:pt x="66" y="41"/>
                      </a:cubicBezTo>
                      <a:cubicBezTo>
                        <a:pt x="40" y="114"/>
                        <a:pt x="40" y="114"/>
                        <a:pt x="40" y="114"/>
                      </a:cubicBezTo>
                      <a:cubicBezTo>
                        <a:pt x="21" y="107"/>
                        <a:pt x="21" y="107"/>
                        <a:pt x="21" y="107"/>
                      </a:cubicBezTo>
                      <a:cubicBezTo>
                        <a:pt x="17" y="106"/>
                        <a:pt x="13" y="108"/>
                        <a:pt x="11" y="112"/>
                      </a:cubicBezTo>
                      <a:cubicBezTo>
                        <a:pt x="10" y="116"/>
                        <a:pt x="12" y="120"/>
                        <a:pt x="16" y="121"/>
                      </a:cubicBezTo>
                      <a:cubicBezTo>
                        <a:pt x="35" y="128"/>
                        <a:pt x="35" y="128"/>
                        <a:pt x="35" y="128"/>
                      </a:cubicBezTo>
                      <a:cubicBezTo>
                        <a:pt x="9" y="201"/>
                        <a:pt x="9" y="201"/>
                        <a:pt x="9" y="201"/>
                      </a:cubicBezTo>
                      <a:cubicBezTo>
                        <a:pt x="0" y="228"/>
                        <a:pt x="14" y="258"/>
                        <a:pt x="41" y="267"/>
                      </a:cubicBezTo>
                      <a:cubicBezTo>
                        <a:pt x="45" y="269"/>
                        <a:pt x="49" y="267"/>
                        <a:pt x="50" y="263"/>
                      </a:cubicBezTo>
                      <a:cubicBezTo>
                        <a:pt x="52" y="259"/>
                        <a:pt x="50" y="255"/>
                        <a:pt x="46" y="2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8" name="Freeform 55">
                  <a:extLst>
                    <a:ext uri="{FF2B5EF4-FFF2-40B4-BE49-F238E27FC236}">
                      <a16:creationId xmlns:a16="http://schemas.microsoft.com/office/drawing/2014/main" id="{C56F5C13-43E5-C84D-AE26-9371EBEB2EDF}"/>
                    </a:ext>
                  </a:extLst>
                </p:cNvPr>
                <p:cNvSpPr>
                  <a:spLocks noChangeAspect="1"/>
                </p:cNvSpPr>
                <p:nvPr/>
              </p:nvSpPr>
              <p:spPr bwMode="auto">
                <a:xfrm>
                  <a:off x="7956550" y="3259138"/>
                  <a:ext cx="171450" cy="290513"/>
                </a:xfrm>
                <a:custGeom>
                  <a:avLst/>
                  <a:gdLst>
                    <a:gd name="T0" fmla="*/ 154 w 171"/>
                    <a:gd name="T1" fmla="*/ 29 h 291"/>
                    <a:gd name="T2" fmla="*/ 137 w 171"/>
                    <a:gd name="T3" fmla="*/ 23 h 291"/>
                    <a:gd name="T4" fmla="*/ 119 w 171"/>
                    <a:gd name="T5" fmla="*/ 31 h 291"/>
                    <a:gd name="T6" fmla="*/ 119 w 171"/>
                    <a:gd name="T7" fmla="*/ 31 h 291"/>
                    <a:gd name="T8" fmla="*/ 109 w 171"/>
                    <a:gd name="T9" fmla="*/ 89 h 291"/>
                    <a:gd name="T10" fmla="*/ 106 w 171"/>
                    <a:gd name="T11" fmla="*/ 93 h 291"/>
                    <a:gd name="T12" fmla="*/ 94 w 171"/>
                    <a:gd name="T13" fmla="*/ 100 h 291"/>
                    <a:gd name="T14" fmla="*/ 90 w 171"/>
                    <a:gd name="T15" fmla="*/ 100 h 291"/>
                    <a:gd name="T16" fmla="*/ 90 w 171"/>
                    <a:gd name="T17" fmla="*/ 100 h 291"/>
                    <a:gd name="T18" fmla="*/ 86 w 171"/>
                    <a:gd name="T19" fmla="*/ 97 h 291"/>
                    <a:gd name="T20" fmla="*/ 81 w 171"/>
                    <a:gd name="T21" fmla="*/ 84 h 291"/>
                    <a:gd name="T22" fmla="*/ 81 w 171"/>
                    <a:gd name="T23" fmla="*/ 79 h 291"/>
                    <a:gd name="T24" fmla="*/ 109 w 171"/>
                    <a:gd name="T25" fmla="*/ 28 h 291"/>
                    <a:gd name="T26" fmla="*/ 109 w 171"/>
                    <a:gd name="T27" fmla="*/ 28 h 291"/>
                    <a:gd name="T28" fmla="*/ 100 w 171"/>
                    <a:gd name="T29" fmla="*/ 10 h 291"/>
                    <a:gd name="T30" fmla="*/ 84 w 171"/>
                    <a:gd name="T31" fmla="*/ 4 h 291"/>
                    <a:gd name="T32" fmla="*/ 57 w 171"/>
                    <a:gd name="T33" fmla="*/ 17 h 291"/>
                    <a:gd name="T34" fmla="*/ 20 w 171"/>
                    <a:gd name="T35" fmla="*/ 119 h 291"/>
                    <a:gd name="T36" fmla="*/ 32 w 171"/>
                    <a:gd name="T37" fmla="*/ 146 h 291"/>
                    <a:gd name="T38" fmla="*/ 2 w 171"/>
                    <a:gd name="T39" fmla="*/ 258 h 291"/>
                    <a:gd name="T40" fmla="*/ 13 w 171"/>
                    <a:gd name="T41" fmla="*/ 280 h 291"/>
                    <a:gd name="T42" fmla="*/ 35 w 171"/>
                    <a:gd name="T43" fmla="*/ 288 h 291"/>
                    <a:gd name="T44" fmla="*/ 58 w 171"/>
                    <a:gd name="T45" fmla="*/ 278 h 291"/>
                    <a:gd name="T46" fmla="*/ 105 w 171"/>
                    <a:gd name="T47" fmla="*/ 172 h 291"/>
                    <a:gd name="T48" fmla="*/ 131 w 171"/>
                    <a:gd name="T49" fmla="*/ 158 h 291"/>
                    <a:gd name="T50" fmla="*/ 167 w 171"/>
                    <a:gd name="T51" fmla="*/ 56 h 291"/>
                    <a:gd name="T52" fmla="*/ 154 w 171"/>
                    <a:gd name="T53" fmla="*/ 2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291">
                      <a:moveTo>
                        <a:pt x="154" y="29"/>
                      </a:moveTo>
                      <a:cubicBezTo>
                        <a:pt x="137" y="23"/>
                        <a:pt x="137" y="23"/>
                        <a:pt x="137" y="23"/>
                      </a:cubicBezTo>
                      <a:cubicBezTo>
                        <a:pt x="119" y="31"/>
                        <a:pt x="119" y="31"/>
                        <a:pt x="119" y="31"/>
                      </a:cubicBezTo>
                      <a:cubicBezTo>
                        <a:pt x="119" y="31"/>
                        <a:pt x="119" y="31"/>
                        <a:pt x="119" y="31"/>
                      </a:cubicBezTo>
                      <a:cubicBezTo>
                        <a:pt x="109" y="89"/>
                        <a:pt x="109" y="89"/>
                        <a:pt x="109" y="89"/>
                      </a:cubicBezTo>
                      <a:cubicBezTo>
                        <a:pt x="109" y="91"/>
                        <a:pt x="108" y="92"/>
                        <a:pt x="106" y="93"/>
                      </a:cubicBezTo>
                      <a:cubicBezTo>
                        <a:pt x="94" y="100"/>
                        <a:pt x="94" y="100"/>
                        <a:pt x="94" y="100"/>
                      </a:cubicBezTo>
                      <a:cubicBezTo>
                        <a:pt x="93" y="101"/>
                        <a:pt x="91" y="101"/>
                        <a:pt x="90" y="100"/>
                      </a:cubicBezTo>
                      <a:cubicBezTo>
                        <a:pt x="90" y="100"/>
                        <a:pt x="90" y="100"/>
                        <a:pt x="90" y="100"/>
                      </a:cubicBezTo>
                      <a:cubicBezTo>
                        <a:pt x="88" y="100"/>
                        <a:pt x="87" y="99"/>
                        <a:pt x="86" y="97"/>
                      </a:cubicBezTo>
                      <a:cubicBezTo>
                        <a:pt x="81" y="84"/>
                        <a:pt x="81" y="84"/>
                        <a:pt x="81" y="84"/>
                      </a:cubicBezTo>
                      <a:cubicBezTo>
                        <a:pt x="80" y="82"/>
                        <a:pt x="80" y="81"/>
                        <a:pt x="81" y="79"/>
                      </a:cubicBezTo>
                      <a:cubicBezTo>
                        <a:pt x="109" y="28"/>
                        <a:pt x="109" y="28"/>
                        <a:pt x="109" y="28"/>
                      </a:cubicBezTo>
                      <a:cubicBezTo>
                        <a:pt x="109" y="28"/>
                        <a:pt x="109" y="28"/>
                        <a:pt x="109" y="28"/>
                      </a:cubicBezTo>
                      <a:cubicBezTo>
                        <a:pt x="100" y="10"/>
                        <a:pt x="100" y="10"/>
                        <a:pt x="100" y="10"/>
                      </a:cubicBezTo>
                      <a:cubicBezTo>
                        <a:pt x="84" y="4"/>
                        <a:pt x="84" y="4"/>
                        <a:pt x="84" y="4"/>
                      </a:cubicBezTo>
                      <a:cubicBezTo>
                        <a:pt x="73" y="0"/>
                        <a:pt x="60" y="6"/>
                        <a:pt x="57" y="17"/>
                      </a:cubicBezTo>
                      <a:cubicBezTo>
                        <a:pt x="20" y="119"/>
                        <a:pt x="20" y="119"/>
                        <a:pt x="20" y="119"/>
                      </a:cubicBezTo>
                      <a:cubicBezTo>
                        <a:pt x="17" y="130"/>
                        <a:pt x="22" y="141"/>
                        <a:pt x="32" y="146"/>
                      </a:cubicBezTo>
                      <a:cubicBezTo>
                        <a:pt x="2" y="258"/>
                        <a:pt x="2" y="258"/>
                        <a:pt x="2" y="258"/>
                      </a:cubicBezTo>
                      <a:cubicBezTo>
                        <a:pt x="0" y="267"/>
                        <a:pt x="5" y="277"/>
                        <a:pt x="13" y="280"/>
                      </a:cubicBezTo>
                      <a:cubicBezTo>
                        <a:pt x="35" y="288"/>
                        <a:pt x="35" y="288"/>
                        <a:pt x="35" y="288"/>
                      </a:cubicBezTo>
                      <a:cubicBezTo>
                        <a:pt x="44" y="291"/>
                        <a:pt x="54" y="286"/>
                        <a:pt x="58" y="278"/>
                      </a:cubicBezTo>
                      <a:cubicBezTo>
                        <a:pt x="105" y="172"/>
                        <a:pt x="105" y="172"/>
                        <a:pt x="105" y="172"/>
                      </a:cubicBezTo>
                      <a:cubicBezTo>
                        <a:pt x="116" y="175"/>
                        <a:pt x="127" y="169"/>
                        <a:pt x="131" y="158"/>
                      </a:cubicBezTo>
                      <a:cubicBezTo>
                        <a:pt x="167" y="56"/>
                        <a:pt x="167" y="56"/>
                        <a:pt x="167" y="56"/>
                      </a:cubicBezTo>
                      <a:cubicBezTo>
                        <a:pt x="171" y="45"/>
                        <a:pt x="165" y="33"/>
                        <a:pt x="15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19" name="Freeform 56">
                  <a:extLst>
                    <a:ext uri="{FF2B5EF4-FFF2-40B4-BE49-F238E27FC236}">
                      <a16:creationId xmlns:a16="http://schemas.microsoft.com/office/drawing/2014/main" id="{D2EEFC25-6ABA-4945-BE5F-10BF6BF658B9}"/>
                    </a:ext>
                  </a:extLst>
                </p:cNvPr>
                <p:cNvSpPr>
                  <a:spLocks noChangeAspect="1"/>
                </p:cNvSpPr>
                <p:nvPr/>
              </p:nvSpPr>
              <p:spPr bwMode="auto">
                <a:xfrm>
                  <a:off x="8058150" y="3224213"/>
                  <a:ext cx="53975" cy="53975"/>
                </a:xfrm>
                <a:custGeom>
                  <a:avLst/>
                  <a:gdLst>
                    <a:gd name="T0" fmla="*/ 49 w 54"/>
                    <a:gd name="T1" fmla="*/ 35 h 54"/>
                    <a:gd name="T2" fmla="*/ 19 w 54"/>
                    <a:gd name="T3" fmla="*/ 50 h 54"/>
                    <a:gd name="T4" fmla="*/ 4 w 54"/>
                    <a:gd name="T5" fmla="*/ 19 h 54"/>
                    <a:gd name="T6" fmla="*/ 35 w 54"/>
                    <a:gd name="T7" fmla="*/ 5 h 54"/>
                    <a:gd name="T8" fmla="*/ 49 w 54"/>
                    <a:gd name="T9" fmla="*/ 35 h 54"/>
                  </a:gdLst>
                  <a:ahLst/>
                  <a:cxnLst>
                    <a:cxn ang="0">
                      <a:pos x="T0" y="T1"/>
                    </a:cxn>
                    <a:cxn ang="0">
                      <a:pos x="T2" y="T3"/>
                    </a:cxn>
                    <a:cxn ang="0">
                      <a:pos x="T4" y="T5"/>
                    </a:cxn>
                    <a:cxn ang="0">
                      <a:pos x="T6" y="T7"/>
                    </a:cxn>
                    <a:cxn ang="0">
                      <a:pos x="T8" y="T9"/>
                    </a:cxn>
                  </a:cxnLst>
                  <a:rect l="0" t="0" r="r" b="b"/>
                  <a:pathLst>
                    <a:path w="54" h="54">
                      <a:moveTo>
                        <a:pt x="49" y="35"/>
                      </a:moveTo>
                      <a:cubicBezTo>
                        <a:pt x="45" y="48"/>
                        <a:pt x="31" y="54"/>
                        <a:pt x="19" y="50"/>
                      </a:cubicBezTo>
                      <a:cubicBezTo>
                        <a:pt x="6" y="46"/>
                        <a:pt x="0" y="32"/>
                        <a:pt x="4" y="19"/>
                      </a:cubicBezTo>
                      <a:cubicBezTo>
                        <a:pt x="8" y="7"/>
                        <a:pt x="22" y="0"/>
                        <a:pt x="35" y="5"/>
                      </a:cubicBezTo>
                      <a:cubicBezTo>
                        <a:pt x="47" y="9"/>
                        <a:pt x="54" y="23"/>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69" name="Group 94">
                <a:extLst>
                  <a:ext uri="{FF2B5EF4-FFF2-40B4-BE49-F238E27FC236}">
                    <a16:creationId xmlns:a16="http://schemas.microsoft.com/office/drawing/2014/main" id="{02C2AAF0-90E6-274B-B0F0-205C372DD803}"/>
                  </a:ext>
                </a:extLst>
              </p:cNvPr>
              <p:cNvGrpSpPr>
                <a:grpSpLocks noChangeAspect="1"/>
              </p:cNvGrpSpPr>
              <p:nvPr/>
            </p:nvGrpSpPr>
            <p:grpSpPr>
              <a:xfrm>
                <a:off x="7764463" y="2416176"/>
                <a:ext cx="600075" cy="598488"/>
                <a:chOff x="7764463" y="2416176"/>
                <a:chExt cx="600075" cy="598488"/>
              </a:xfrm>
            </p:grpSpPr>
            <p:sp>
              <p:nvSpPr>
                <p:cNvPr id="105" name="Freeform 57">
                  <a:extLst>
                    <a:ext uri="{FF2B5EF4-FFF2-40B4-BE49-F238E27FC236}">
                      <a16:creationId xmlns:a16="http://schemas.microsoft.com/office/drawing/2014/main" id="{F599EF20-55D9-194D-826E-A1CC711A0221}"/>
                    </a:ext>
                  </a:extLst>
                </p:cNvPr>
                <p:cNvSpPr>
                  <a:spLocks noChangeAspect="1"/>
                </p:cNvSpPr>
                <p:nvPr/>
              </p:nvSpPr>
              <p:spPr bwMode="auto">
                <a:xfrm>
                  <a:off x="7764463" y="2416176"/>
                  <a:ext cx="600075" cy="598488"/>
                </a:xfrm>
                <a:custGeom>
                  <a:avLst/>
                  <a:gdLst>
                    <a:gd name="T0" fmla="*/ 578 w 602"/>
                    <a:gd name="T1" fmla="*/ 256 h 602"/>
                    <a:gd name="T2" fmla="*/ 346 w 602"/>
                    <a:gd name="T3" fmla="*/ 578 h 602"/>
                    <a:gd name="T4" fmla="*/ 25 w 602"/>
                    <a:gd name="T5" fmla="*/ 346 h 602"/>
                    <a:gd name="T6" fmla="*/ 256 w 602"/>
                    <a:gd name="T7" fmla="*/ 25 h 602"/>
                    <a:gd name="T8" fmla="*/ 578 w 602"/>
                    <a:gd name="T9" fmla="*/ 256 h 602"/>
                  </a:gdLst>
                  <a:ahLst/>
                  <a:cxnLst>
                    <a:cxn ang="0">
                      <a:pos x="T0" y="T1"/>
                    </a:cxn>
                    <a:cxn ang="0">
                      <a:pos x="T2" y="T3"/>
                    </a:cxn>
                    <a:cxn ang="0">
                      <a:pos x="T4" y="T5"/>
                    </a:cxn>
                    <a:cxn ang="0">
                      <a:pos x="T6" y="T7"/>
                    </a:cxn>
                    <a:cxn ang="0">
                      <a:pos x="T8" y="T9"/>
                    </a:cxn>
                  </a:cxnLst>
                  <a:rect l="0" t="0" r="r" b="b"/>
                  <a:pathLst>
                    <a:path w="602" h="602">
                      <a:moveTo>
                        <a:pt x="578" y="256"/>
                      </a:moveTo>
                      <a:cubicBezTo>
                        <a:pt x="602" y="409"/>
                        <a:pt x="499" y="553"/>
                        <a:pt x="346" y="578"/>
                      </a:cubicBezTo>
                      <a:cubicBezTo>
                        <a:pt x="193" y="602"/>
                        <a:pt x="49" y="499"/>
                        <a:pt x="25" y="346"/>
                      </a:cubicBezTo>
                      <a:cubicBezTo>
                        <a:pt x="0" y="193"/>
                        <a:pt x="103" y="49"/>
                        <a:pt x="256" y="25"/>
                      </a:cubicBezTo>
                      <a:cubicBezTo>
                        <a:pt x="409" y="0"/>
                        <a:pt x="553" y="103"/>
                        <a:pt x="578"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6" name="Freeform 58">
                  <a:extLst>
                    <a:ext uri="{FF2B5EF4-FFF2-40B4-BE49-F238E27FC236}">
                      <a16:creationId xmlns:a16="http://schemas.microsoft.com/office/drawing/2014/main" id="{336C2071-C19C-704E-8D49-32D8634BDFA2}"/>
                    </a:ext>
                  </a:extLst>
                </p:cNvPr>
                <p:cNvSpPr>
                  <a:spLocks noChangeAspect="1"/>
                </p:cNvSpPr>
                <p:nvPr/>
              </p:nvSpPr>
              <p:spPr bwMode="auto">
                <a:xfrm>
                  <a:off x="7904163" y="2811463"/>
                  <a:ext cx="82550" cy="90488"/>
                </a:xfrm>
                <a:custGeom>
                  <a:avLst/>
                  <a:gdLst>
                    <a:gd name="T0" fmla="*/ 52 w 52"/>
                    <a:gd name="T1" fmla="*/ 50 h 57"/>
                    <a:gd name="T2" fmla="*/ 8 w 52"/>
                    <a:gd name="T3" fmla="*/ 57 h 57"/>
                    <a:gd name="T4" fmla="*/ 0 w 52"/>
                    <a:gd name="T5" fmla="*/ 7 h 57"/>
                    <a:gd name="T6" fmla="*/ 44 w 52"/>
                    <a:gd name="T7" fmla="*/ 0 h 57"/>
                    <a:gd name="T8" fmla="*/ 52 w 52"/>
                    <a:gd name="T9" fmla="*/ 50 h 57"/>
                  </a:gdLst>
                  <a:ahLst/>
                  <a:cxnLst>
                    <a:cxn ang="0">
                      <a:pos x="T0" y="T1"/>
                    </a:cxn>
                    <a:cxn ang="0">
                      <a:pos x="T2" y="T3"/>
                    </a:cxn>
                    <a:cxn ang="0">
                      <a:pos x="T4" y="T5"/>
                    </a:cxn>
                    <a:cxn ang="0">
                      <a:pos x="T6" y="T7"/>
                    </a:cxn>
                    <a:cxn ang="0">
                      <a:pos x="T8" y="T9"/>
                    </a:cxn>
                  </a:cxnLst>
                  <a:rect l="0" t="0" r="r" b="b"/>
                  <a:pathLst>
                    <a:path w="52" h="57">
                      <a:moveTo>
                        <a:pt x="52" y="50"/>
                      </a:moveTo>
                      <a:lnTo>
                        <a:pt x="8" y="57"/>
                      </a:lnTo>
                      <a:lnTo>
                        <a:pt x="0" y="7"/>
                      </a:lnTo>
                      <a:lnTo>
                        <a:pt x="44" y="0"/>
                      </a:lnTo>
                      <a:lnTo>
                        <a:pt x="52" y="50"/>
                      </a:lnTo>
                      <a:close/>
                    </a:path>
                  </a:pathLst>
                </a:custGeom>
                <a:solidFill>
                  <a:srgbClr val="213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7" name="Freeform 59">
                  <a:extLst>
                    <a:ext uri="{FF2B5EF4-FFF2-40B4-BE49-F238E27FC236}">
                      <a16:creationId xmlns:a16="http://schemas.microsoft.com/office/drawing/2014/main" id="{DEE3ABF8-7F7A-D04A-A0D6-BD97DB4B44E9}"/>
                    </a:ext>
                  </a:extLst>
                </p:cNvPr>
                <p:cNvSpPr>
                  <a:spLocks noChangeAspect="1"/>
                </p:cNvSpPr>
                <p:nvPr/>
              </p:nvSpPr>
              <p:spPr bwMode="auto">
                <a:xfrm>
                  <a:off x="8015288" y="2743201"/>
                  <a:ext cx="92075" cy="139700"/>
                </a:xfrm>
                <a:custGeom>
                  <a:avLst/>
                  <a:gdLst>
                    <a:gd name="T0" fmla="*/ 58 w 58"/>
                    <a:gd name="T1" fmla="*/ 81 h 88"/>
                    <a:gd name="T2" fmla="*/ 14 w 58"/>
                    <a:gd name="T3" fmla="*/ 88 h 88"/>
                    <a:gd name="T4" fmla="*/ 0 w 58"/>
                    <a:gd name="T5" fmla="*/ 7 h 88"/>
                    <a:gd name="T6" fmla="*/ 45 w 58"/>
                    <a:gd name="T7" fmla="*/ 0 h 88"/>
                    <a:gd name="T8" fmla="*/ 58 w 58"/>
                    <a:gd name="T9" fmla="*/ 81 h 88"/>
                  </a:gdLst>
                  <a:ahLst/>
                  <a:cxnLst>
                    <a:cxn ang="0">
                      <a:pos x="T0" y="T1"/>
                    </a:cxn>
                    <a:cxn ang="0">
                      <a:pos x="T2" y="T3"/>
                    </a:cxn>
                    <a:cxn ang="0">
                      <a:pos x="T4" y="T5"/>
                    </a:cxn>
                    <a:cxn ang="0">
                      <a:pos x="T6" y="T7"/>
                    </a:cxn>
                    <a:cxn ang="0">
                      <a:pos x="T8" y="T9"/>
                    </a:cxn>
                  </a:cxnLst>
                  <a:rect l="0" t="0" r="r" b="b"/>
                  <a:pathLst>
                    <a:path w="58" h="88">
                      <a:moveTo>
                        <a:pt x="58" y="81"/>
                      </a:moveTo>
                      <a:lnTo>
                        <a:pt x="14" y="88"/>
                      </a:lnTo>
                      <a:lnTo>
                        <a:pt x="0" y="7"/>
                      </a:lnTo>
                      <a:lnTo>
                        <a:pt x="45" y="0"/>
                      </a:lnTo>
                      <a:lnTo>
                        <a:pt x="58" y="81"/>
                      </a:lnTo>
                      <a:close/>
                    </a:path>
                  </a:pathLst>
                </a:custGeom>
                <a:solidFill>
                  <a:srgbClr val="213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8" name="Freeform 60">
                  <a:extLst>
                    <a:ext uri="{FF2B5EF4-FFF2-40B4-BE49-F238E27FC236}">
                      <a16:creationId xmlns:a16="http://schemas.microsoft.com/office/drawing/2014/main" id="{AC306438-FD35-9147-8E1C-A3DDB22FDBE0}"/>
                    </a:ext>
                  </a:extLst>
                </p:cNvPr>
                <p:cNvSpPr>
                  <a:spLocks noChangeAspect="1"/>
                </p:cNvSpPr>
                <p:nvPr/>
              </p:nvSpPr>
              <p:spPr bwMode="auto">
                <a:xfrm>
                  <a:off x="8123238" y="2641601"/>
                  <a:ext cx="104775" cy="222250"/>
                </a:xfrm>
                <a:custGeom>
                  <a:avLst/>
                  <a:gdLst>
                    <a:gd name="T0" fmla="*/ 66 w 66"/>
                    <a:gd name="T1" fmla="*/ 133 h 140"/>
                    <a:gd name="T2" fmla="*/ 22 w 66"/>
                    <a:gd name="T3" fmla="*/ 140 h 140"/>
                    <a:gd name="T4" fmla="*/ 0 w 66"/>
                    <a:gd name="T5" fmla="*/ 7 h 140"/>
                    <a:gd name="T6" fmla="*/ 44 w 66"/>
                    <a:gd name="T7" fmla="*/ 0 h 140"/>
                    <a:gd name="T8" fmla="*/ 66 w 66"/>
                    <a:gd name="T9" fmla="*/ 133 h 140"/>
                  </a:gdLst>
                  <a:ahLst/>
                  <a:cxnLst>
                    <a:cxn ang="0">
                      <a:pos x="T0" y="T1"/>
                    </a:cxn>
                    <a:cxn ang="0">
                      <a:pos x="T2" y="T3"/>
                    </a:cxn>
                    <a:cxn ang="0">
                      <a:pos x="T4" y="T5"/>
                    </a:cxn>
                    <a:cxn ang="0">
                      <a:pos x="T6" y="T7"/>
                    </a:cxn>
                    <a:cxn ang="0">
                      <a:pos x="T8" y="T9"/>
                    </a:cxn>
                  </a:cxnLst>
                  <a:rect l="0" t="0" r="r" b="b"/>
                  <a:pathLst>
                    <a:path w="66" h="140">
                      <a:moveTo>
                        <a:pt x="66" y="133"/>
                      </a:moveTo>
                      <a:lnTo>
                        <a:pt x="22" y="140"/>
                      </a:lnTo>
                      <a:lnTo>
                        <a:pt x="0" y="7"/>
                      </a:lnTo>
                      <a:lnTo>
                        <a:pt x="44" y="0"/>
                      </a:lnTo>
                      <a:lnTo>
                        <a:pt x="66" y="133"/>
                      </a:lnTo>
                      <a:close/>
                    </a:path>
                  </a:pathLst>
                </a:custGeom>
                <a:solidFill>
                  <a:srgbClr val="213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9" name="Freeform 61">
                  <a:extLst>
                    <a:ext uri="{FF2B5EF4-FFF2-40B4-BE49-F238E27FC236}">
                      <a16:creationId xmlns:a16="http://schemas.microsoft.com/office/drawing/2014/main" id="{B6823D06-4A23-104A-A01E-5F1A92BAA272}"/>
                    </a:ext>
                  </a:extLst>
                </p:cNvPr>
                <p:cNvSpPr>
                  <a:spLocks noChangeAspect="1"/>
                </p:cNvSpPr>
                <p:nvPr/>
              </p:nvSpPr>
              <p:spPr bwMode="auto">
                <a:xfrm>
                  <a:off x="7880350" y="2503488"/>
                  <a:ext cx="304800" cy="269875"/>
                </a:xfrm>
                <a:custGeom>
                  <a:avLst/>
                  <a:gdLst>
                    <a:gd name="T0" fmla="*/ 305 w 305"/>
                    <a:gd name="T1" fmla="*/ 103 h 271"/>
                    <a:gd name="T2" fmla="*/ 288 w 305"/>
                    <a:gd name="T3" fmla="*/ 0 h 271"/>
                    <a:gd name="T4" fmla="*/ 185 w 305"/>
                    <a:gd name="T5" fmla="*/ 16 h 271"/>
                    <a:gd name="T6" fmla="*/ 227 w 305"/>
                    <a:gd name="T7" fmla="*/ 47 h 271"/>
                    <a:gd name="T8" fmla="*/ 0 w 305"/>
                    <a:gd name="T9" fmla="*/ 229 h 271"/>
                    <a:gd name="T10" fmla="*/ 16 w 305"/>
                    <a:gd name="T11" fmla="*/ 271 h 271"/>
                    <a:gd name="T12" fmla="*/ 264 w 305"/>
                    <a:gd name="T13" fmla="*/ 74 h 271"/>
                    <a:gd name="T14" fmla="*/ 305 w 305"/>
                    <a:gd name="T15" fmla="*/ 103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71">
                      <a:moveTo>
                        <a:pt x="305" y="103"/>
                      </a:moveTo>
                      <a:cubicBezTo>
                        <a:pt x="288" y="0"/>
                        <a:pt x="288" y="0"/>
                        <a:pt x="288" y="0"/>
                      </a:cubicBezTo>
                      <a:cubicBezTo>
                        <a:pt x="185" y="16"/>
                        <a:pt x="185" y="16"/>
                        <a:pt x="185" y="16"/>
                      </a:cubicBezTo>
                      <a:cubicBezTo>
                        <a:pt x="227" y="47"/>
                        <a:pt x="227" y="47"/>
                        <a:pt x="227" y="47"/>
                      </a:cubicBezTo>
                      <a:cubicBezTo>
                        <a:pt x="182" y="111"/>
                        <a:pt x="135" y="178"/>
                        <a:pt x="0" y="229"/>
                      </a:cubicBezTo>
                      <a:cubicBezTo>
                        <a:pt x="16" y="271"/>
                        <a:pt x="16" y="271"/>
                        <a:pt x="16" y="271"/>
                      </a:cubicBezTo>
                      <a:cubicBezTo>
                        <a:pt x="164" y="216"/>
                        <a:pt x="218" y="141"/>
                        <a:pt x="264" y="74"/>
                      </a:cubicBezTo>
                      <a:lnTo>
                        <a:pt x="305" y="103"/>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70" name="Group 89">
                <a:extLst>
                  <a:ext uri="{FF2B5EF4-FFF2-40B4-BE49-F238E27FC236}">
                    <a16:creationId xmlns:a16="http://schemas.microsoft.com/office/drawing/2014/main" id="{AE318DCC-6B17-EA49-80A0-4465CBEC620B}"/>
                  </a:ext>
                </a:extLst>
              </p:cNvPr>
              <p:cNvGrpSpPr>
                <a:grpSpLocks noChangeAspect="1"/>
              </p:cNvGrpSpPr>
              <p:nvPr/>
            </p:nvGrpSpPr>
            <p:grpSpPr>
              <a:xfrm>
                <a:off x="4687888" y="1590676"/>
                <a:ext cx="541338" cy="539750"/>
                <a:chOff x="4687888" y="1590676"/>
                <a:chExt cx="541338" cy="539750"/>
              </a:xfrm>
            </p:grpSpPr>
            <p:sp>
              <p:nvSpPr>
                <p:cNvPr id="101" name="Oval 62">
                  <a:extLst>
                    <a:ext uri="{FF2B5EF4-FFF2-40B4-BE49-F238E27FC236}">
                      <a16:creationId xmlns:a16="http://schemas.microsoft.com/office/drawing/2014/main" id="{45D56E37-C6CF-864D-931A-A9DC772A0AA0}"/>
                    </a:ext>
                  </a:extLst>
                </p:cNvPr>
                <p:cNvSpPr>
                  <a:spLocks noChangeAspect="1" noChangeArrowheads="1"/>
                </p:cNvSpPr>
                <p:nvPr/>
              </p:nvSpPr>
              <p:spPr bwMode="auto">
                <a:xfrm>
                  <a:off x="4687888" y="1590676"/>
                  <a:ext cx="541338" cy="53975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2" name="Freeform 63">
                  <a:extLst>
                    <a:ext uri="{FF2B5EF4-FFF2-40B4-BE49-F238E27FC236}">
                      <a16:creationId xmlns:a16="http://schemas.microsoft.com/office/drawing/2014/main" id="{B0770492-A394-EB44-9D03-F6B491D65C73}"/>
                    </a:ext>
                  </a:extLst>
                </p:cNvPr>
                <p:cNvSpPr>
                  <a:spLocks noChangeAspect="1"/>
                </p:cNvSpPr>
                <p:nvPr/>
              </p:nvSpPr>
              <p:spPr bwMode="auto">
                <a:xfrm>
                  <a:off x="4814888" y="1884363"/>
                  <a:ext cx="123825" cy="128588"/>
                </a:xfrm>
                <a:custGeom>
                  <a:avLst/>
                  <a:gdLst>
                    <a:gd name="T0" fmla="*/ 25 w 78"/>
                    <a:gd name="T1" fmla="*/ 81 h 81"/>
                    <a:gd name="T2" fmla="*/ 0 w 78"/>
                    <a:gd name="T3" fmla="*/ 58 h 81"/>
                    <a:gd name="T4" fmla="*/ 53 w 78"/>
                    <a:gd name="T5" fmla="*/ 0 h 81"/>
                    <a:gd name="T6" fmla="*/ 78 w 78"/>
                    <a:gd name="T7" fmla="*/ 23 h 81"/>
                    <a:gd name="T8" fmla="*/ 25 w 78"/>
                    <a:gd name="T9" fmla="*/ 81 h 81"/>
                  </a:gdLst>
                  <a:ahLst/>
                  <a:cxnLst>
                    <a:cxn ang="0">
                      <a:pos x="T0" y="T1"/>
                    </a:cxn>
                    <a:cxn ang="0">
                      <a:pos x="T2" y="T3"/>
                    </a:cxn>
                    <a:cxn ang="0">
                      <a:pos x="T4" y="T5"/>
                    </a:cxn>
                    <a:cxn ang="0">
                      <a:pos x="T6" y="T7"/>
                    </a:cxn>
                    <a:cxn ang="0">
                      <a:pos x="T8" y="T9"/>
                    </a:cxn>
                  </a:cxnLst>
                  <a:rect l="0" t="0" r="r" b="b"/>
                  <a:pathLst>
                    <a:path w="78" h="81">
                      <a:moveTo>
                        <a:pt x="25" y="81"/>
                      </a:moveTo>
                      <a:lnTo>
                        <a:pt x="0" y="58"/>
                      </a:lnTo>
                      <a:lnTo>
                        <a:pt x="53" y="0"/>
                      </a:lnTo>
                      <a:lnTo>
                        <a:pt x="78" y="23"/>
                      </a:lnTo>
                      <a:lnTo>
                        <a:pt x="2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3" name="Freeform 64">
                  <a:extLst>
                    <a:ext uri="{FF2B5EF4-FFF2-40B4-BE49-F238E27FC236}">
                      <a16:creationId xmlns:a16="http://schemas.microsoft.com/office/drawing/2014/main" id="{0F1EE15A-C1EE-4A47-8B34-E5F8537698D1}"/>
                    </a:ext>
                  </a:extLst>
                </p:cNvPr>
                <p:cNvSpPr>
                  <a:spLocks noChangeAspect="1" noEditPoints="1"/>
                </p:cNvSpPr>
                <p:nvPr/>
              </p:nvSpPr>
              <p:spPr bwMode="auto">
                <a:xfrm>
                  <a:off x="4865688" y="1674813"/>
                  <a:ext cx="268288" cy="268288"/>
                </a:xfrm>
                <a:custGeom>
                  <a:avLst/>
                  <a:gdLst>
                    <a:gd name="T0" fmla="*/ 134 w 269"/>
                    <a:gd name="T1" fmla="*/ 269 h 269"/>
                    <a:gd name="T2" fmla="*/ 0 w 269"/>
                    <a:gd name="T3" fmla="*/ 134 h 269"/>
                    <a:gd name="T4" fmla="*/ 134 w 269"/>
                    <a:gd name="T5" fmla="*/ 0 h 269"/>
                    <a:gd name="T6" fmla="*/ 269 w 269"/>
                    <a:gd name="T7" fmla="*/ 134 h 269"/>
                    <a:gd name="T8" fmla="*/ 134 w 269"/>
                    <a:gd name="T9" fmla="*/ 269 h 269"/>
                    <a:gd name="T10" fmla="*/ 134 w 269"/>
                    <a:gd name="T11" fmla="*/ 23 h 269"/>
                    <a:gd name="T12" fmla="*/ 24 w 269"/>
                    <a:gd name="T13" fmla="*/ 134 h 269"/>
                    <a:gd name="T14" fmla="*/ 134 w 269"/>
                    <a:gd name="T15" fmla="*/ 245 h 269"/>
                    <a:gd name="T16" fmla="*/ 245 w 269"/>
                    <a:gd name="T17" fmla="*/ 134 h 269"/>
                    <a:gd name="T18" fmla="*/ 134 w 269"/>
                    <a:gd name="T19" fmla="*/ 2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269">
                      <a:moveTo>
                        <a:pt x="134" y="269"/>
                      </a:moveTo>
                      <a:cubicBezTo>
                        <a:pt x="60" y="269"/>
                        <a:pt x="0" y="208"/>
                        <a:pt x="0" y="134"/>
                      </a:cubicBezTo>
                      <a:cubicBezTo>
                        <a:pt x="0" y="60"/>
                        <a:pt x="60" y="0"/>
                        <a:pt x="134" y="0"/>
                      </a:cubicBezTo>
                      <a:cubicBezTo>
                        <a:pt x="209" y="0"/>
                        <a:pt x="269" y="60"/>
                        <a:pt x="269" y="134"/>
                      </a:cubicBezTo>
                      <a:cubicBezTo>
                        <a:pt x="269" y="208"/>
                        <a:pt x="209" y="269"/>
                        <a:pt x="134" y="269"/>
                      </a:cubicBezTo>
                      <a:close/>
                      <a:moveTo>
                        <a:pt x="134" y="23"/>
                      </a:moveTo>
                      <a:cubicBezTo>
                        <a:pt x="73" y="23"/>
                        <a:pt x="24" y="73"/>
                        <a:pt x="24" y="134"/>
                      </a:cubicBezTo>
                      <a:cubicBezTo>
                        <a:pt x="24" y="195"/>
                        <a:pt x="73" y="245"/>
                        <a:pt x="134" y="245"/>
                      </a:cubicBezTo>
                      <a:cubicBezTo>
                        <a:pt x="195" y="245"/>
                        <a:pt x="245" y="195"/>
                        <a:pt x="245" y="134"/>
                      </a:cubicBezTo>
                      <a:cubicBezTo>
                        <a:pt x="245" y="73"/>
                        <a:pt x="195" y="23"/>
                        <a:pt x="13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4" name="Freeform 65">
                  <a:extLst>
                    <a:ext uri="{FF2B5EF4-FFF2-40B4-BE49-F238E27FC236}">
                      <a16:creationId xmlns:a16="http://schemas.microsoft.com/office/drawing/2014/main" id="{DBA22C53-01A5-B543-8E22-B75466B610BA}"/>
                    </a:ext>
                  </a:extLst>
                </p:cNvPr>
                <p:cNvSpPr>
                  <a:spLocks noChangeAspect="1"/>
                </p:cNvSpPr>
                <p:nvPr/>
              </p:nvSpPr>
              <p:spPr bwMode="auto">
                <a:xfrm>
                  <a:off x="4799013" y="1982788"/>
                  <a:ext cx="50800" cy="47625"/>
                </a:xfrm>
                <a:custGeom>
                  <a:avLst/>
                  <a:gdLst>
                    <a:gd name="T0" fmla="*/ 10 w 50"/>
                    <a:gd name="T1" fmla="*/ 0 h 48"/>
                    <a:gd name="T2" fmla="*/ 12 w 50"/>
                    <a:gd name="T3" fmla="*/ 38 h 48"/>
                    <a:gd name="T4" fmla="*/ 50 w 50"/>
                    <a:gd name="T5" fmla="*/ 36 h 48"/>
                    <a:gd name="T6" fmla="*/ 10 w 50"/>
                    <a:gd name="T7" fmla="*/ 0 h 48"/>
                  </a:gdLst>
                  <a:ahLst/>
                  <a:cxnLst>
                    <a:cxn ang="0">
                      <a:pos x="T0" y="T1"/>
                    </a:cxn>
                    <a:cxn ang="0">
                      <a:pos x="T2" y="T3"/>
                    </a:cxn>
                    <a:cxn ang="0">
                      <a:pos x="T4" y="T5"/>
                    </a:cxn>
                    <a:cxn ang="0">
                      <a:pos x="T6" y="T7"/>
                    </a:cxn>
                  </a:cxnLst>
                  <a:rect l="0" t="0" r="r" b="b"/>
                  <a:pathLst>
                    <a:path w="50" h="48">
                      <a:moveTo>
                        <a:pt x="10" y="0"/>
                      </a:moveTo>
                      <a:cubicBezTo>
                        <a:pt x="0" y="11"/>
                        <a:pt x="1" y="28"/>
                        <a:pt x="12" y="38"/>
                      </a:cubicBezTo>
                      <a:cubicBezTo>
                        <a:pt x="23" y="48"/>
                        <a:pt x="40" y="47"/>
                        <a:pt x="50" y="36"/>
                      </a:cubicBez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71" name="Group 92">
                <a:extLst>
                  <a:ext uri="{FF2B5EF4-FFF2-40B4-BE49-F238E27FC236}">
                    <a16:creationId xmlns:a16="http://schemas.microsoft.com/office/drawing/2014/main" id="{52972221-2673-9B49-8937-8DAB122EBF33}"/>
                  </a:ext>
                </a:extLst>
              </p:cNvPr>
              <p:cNvGrpSpPr>
                <a:grpSpLocks noChangeAspect="1"/>
              </p:cNvGrpSpPr>
              <p:nvPr/>
            </p:nvGrpSpPr>
            <p:grpSpPr>
              <a:xfrm>
                <a:off x="7254875" y="1392238"/>
                <a:ext cx="488950" cy="485775"/>
                <a:chOff x="7254875" y="1392238"/>
                <a:chExt cx="488950" cy="485775"/>
              </a:xfrm>
            </p:grpSpPr>
            <p:sp>
              <p:nvSpPr>
                <p:cNvPr id="99" name="Freeform 66">
                  <a:extLst>
                    <a:ext uri="{FF2B5EF4-FFF2-40B4-BE49-F238E27FC236}">
                      <a16:creationId xmlns:a16="http://schemas.microsoft.com/office/drawing/2014/main" id="{ACC04310-9A23-5D4B-A81F-90E37D407825}"/>
                    </a:ext>
                  </a:extLst>
                </p:cNvPr>
                <p:cNvSpPr>
                  <a:spLocks noChangeAspect="1" noEditPoints="1"/>
                </p:cNvSpPr>
                <p:nvPr/>
              </p:nvSpPr>
              <p:spPr bwMode="auto">
                <a:xfrm>
                  <a:off x="7254875" y="1392238"/>
                  <a:ext cx="488950" cy="485775"/>
                </a:xfrm>
                <a:custGeom>
                  <a:avLst/>
                  <a:gdLst>
                    <a:gd name="T0" fmla="*/ 244 w 489"/>
                    <a:gd name="T1" fmla="*/ 488 h 488"/>
                    <a:gd name="T2" fmla="*/ 0 w 489"/>
                    <a:gd name="T3" fmla="*/ 244 h 488"/>
                    <a:gd name="T4" fmla="*/ 244 w 489"/>
                    <a:gd name="T5" fmla="*/ 0 h 488"/>
                    <a:gd name="T6" fmla="*/ 489 w 489"/>
                    <a:gd name="T7" fmla="*/ 244 h 488"/>
                    <a:gd name="T8" fmla="*/ 244 w 489"/>
                    <a:gd name="T9" fmla="*/ 488 h 488"/>
                    <a:gd name="T10" fmla="*/ 244 w 489"/>
                    <a:gd name="T11" fmla="*/ 48 h 488"/>
                    <a:gd name="T12" fmla="*/ 48 w 489"/>
                    <a:gd name="T13" fmla="*/ 244 h 488"/>
                    <a:gd name="T14" fmla="*/ 244 w 489"/>
                    <a:gd name="T15" fmla="*/ 440 h 488"/>
                    <a:gd name="T16" fmla="*/ 440 w 489"/>
                    <a:gd name="T17" fmla="*/ 244 h 488"/>
                    <a:gd name="T18" fmla="*/ 244 w 489"/>
                    <a:gd name="T19" fmla="*/ 4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88">
                      <a:moveTo>
                        <a:pt x="244" y="488"/>
                      </a:moveTo>
                      <a:cubicBezTo>
                        <a:pt x="110" y="488"/>
                        <a:pt x="0" y="379"/>
                        <a:pt x="0" y="244"/>
                      </a:cubicBezTo>
                      <a:cubicBezTo>
                        <a:pt x="0" y="109"/>
                        <a:pt x="110" y="0"/>
                        <a:pt x="244" y="0"/>
                      </a:cubicBezTo>
                      <a:cubicBezTo>
                        <a:pt x="379" y="0"/>
                        <a:pt x="489" y="109"/>
                        <a:pt x="489" y="244"/>
                      </a:cubicBezTo>
                      <a:cubicBezTo>
                        <a:pt x="489" y="379"/>
                        <a:pt x="379" y="488"/>
                        <a:pt x="244" y="488"/>
                      </a:cubicBezTo>
                      <a:close/>
                      <a:moveTo>
                        <a:pt x="244" y="48"/>
                      </a:moveTo>
                      <a:cubicBezTo>
                        <a:pt x="136" y="48"/>
                        <a:pt x="48" y="136"/>
                        <a:pt x="48" y="244"/>
                      </a:cubicBezTo>
                      <a:cubicBezTo>
                        <a:pt x="48" y="352"/>
                        <a:pt x="136" y="440"/>
                        <a:pt x="244" y="440"/>
                      </a:cubicBezTo>
                      <a:cubicBezTo>
                        <a:pt x="352" y="440"/>
                        <a:pt x="440" y="352"/>
                        <a:pt x="440" y="244"/>
                      </a:cubicBezTo>
                      <a:cubicBezTo>
                        <a:pt x="440" y="136"/>
                        <a:pt x="352" y="48"/>
                        <a:pt x="24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100" name="Freeform 67">
                  <a:extLst>
                    <a:ext uri="{FF2B5EF4-FFF2-40B4-BE49-F238E27FC236}">
                      <a16:creationId xmlns:a16="http://schemas.microsoft.com/office/drawing/2014/main" id="{BFCEAC12-97B8-0144-A050-1B4B6550FED1}"/>
                    </a:ext>
                  </a:extLst>
                </p:cNvPr>
                <p:cNvSpPr>
                  <a:spLocks noChangeAspect="1" noEditPoints="1"/>
                </p:cNvSpPr>
                <p:nvPr/>
              </p:nvSpPr>
              <p:spPr bwMode="auto">
                <a:xfrm>
                  <a:off x="7408863" y="1492251"/>
                  <a:ext cx="184150" cy="287338"/>
                </a:xfrm>
                <a:custGeom>
                  <a:avLst/>
                  <a:gdLst>
                    <a:gd name="T0" fmla="*/ 185 w 185"/>
                    <a:gd name="T1" fmla="*/ 2 h 289"/>
                    <a:gd name="T2" fmla="*/ 183 w 185"/>
                    <a:gd name="T3" fmla="*/ 0 h 289"/>
                    <a:gd name="T4" fmla="*/ 85 w 185"/>
                    <a:gd name="T5" fmla="*/ 106 h 289"/>
                    <a:gd name="T6" fmla="*/ 60 w 185"/>
                    <a:gd name="T7" fmla="*/ 123 h 289"/>
                    <a:gd name="T8" fmla="*/ 55 w 185"/>
                    <a:gd name="T9" fmla="*/ 151 h 289"/>
                    <a:gd name="T10" fmla="*/ 0 w 185"/>
                    <a:gd name="T11" fmla="*/ 287 h 289"/>
                    <a:gd name="T12" fmla="*/ 2 w 185"/>
                    <a:gd name="T13" fmla="*/ 289 h 289"/>
                    <a:gd name="T14" fmla="*/ 101 w 185"/>
                    <a:gd name="T15" fmla="*/ 182 h 289"/>
                    <a:gd name="T16" fmla="*/ 126 w 185"/>
                    <a:gd name="T17" fmla="*/ 165 h 289"/>
                    <a:gd name="T18" fmla="*/ 131 w 185"/>
                    <a:gd name="T19" fmla="*/ 135 h 289"/>
                    <a:gd name="T20" fmla="*/ 185 w 185"/>
                    <a:gd name="T21" fmla="*/ 2 h 289"/>
                    <a:gd name="T22" fmla="*/ 109 w 185"/>
                    <a:gd name="T23" fmla="*/ 155 h 289"/>
                    <a:gd name="T24" fmla="*/ 80 w 185"/>
                    <a:gd name="T25" fmla="*/ 161 h 289"/>
                    <a:gd name="T26" fmla="*/ 73 w 185"/>
                    <a:gd name="T27" fmla="*/ 132 h 289"/>
                    <a:gd name="T28" fmla="*/ 102 w 185"/>
                    <a:gd name="T29" fmla="*/ 126 h 289"/>
                    <a:gd name="T30" fmla="*/ 109 w 185"/>
                    <a:gd name="T31" fmla="*/ 15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289">
                      <a:moveTo>
                        <a:pt x="185" y="2"/>
                      </a:moveTo>
                      <a:cubicBezTo>
                        <a:pt x="183" y="0"/>
                        <a:pt x="183" y="0"/>
                        <a:pt x="183" y="0"/>
                      </a:cubicBezTo>
                      <a:cubicBezTo>
                        <a:pt x="85" y="106"/>
                        <a:pt x="85" y="106"/>
                        <a:pt x="85" y="106"/>
                      </a:cubicBezTo>
                      <a:cubicBezTo>
                        <a:pt x="75" y="108"/>
                        <a:pt x="66" y="114"/>
                        <a:pt x="60" y="123"/>
                      </a:cubicBezTo>
                      <a:cubicBezTo>
                        <a:pt x="55" y="132"/>
                        <a:pt x="53" y="142"/>
                        <a:pt x="55" y="151"/>
                      </a:cubicBezTo>
                      <a:cubicBezTo>
                        <a:pt x="0" y="287"/>
                        <a:pt x="0" y="287"/>
                        <a:pt x="0" y="287"/>
                      </a:cubicBezTo>
                      <a:cubicBezTo>
                        <a:pt x="2" y="289"/>
                        <a:pt x="2" y="289"/>
                        <a:pt x="2" y="289"/>
                      </a:cubicBezTo>
                      <a:cubicBezTo>
                        <a:pt x="101" y="182"/>
                        <a:pt x="101" y="182"/>
                        <a:pt x="101" y="182"/>
                      </a:cubicBezTo>
                      <a:cubicBezTo>
                        <a:pt x="111" y="180"/>
                        <a:pt x="120" y="174"/>
                        <a:pt x="126" y="165"/>
                      </a:cubicBezTo>
                      <a:cubicBezTo>
                        <a:pt x="132" y="156"/>
                        <a:pt x="134" y="145"/>
                        <a:pt x="131" y="135"/>
                      </a:cubicBezTo>
                      <a:lnTo>
                        <a:pt x="185" y="2"/>
                      </a:lnTo>
                      <a:close/>
                      <a:moveTo>
                        <a:pt x="109" y="155"/>
                      </a:moveTo>
                      <a:cubicBezTo>
                        <a:pt x="102" y="164"/>
                        <a:pt x="89" y="167"/>
                        <a:pt x="80" y="161"/>
                      </a:cubicBezTo>
                      <a:cubicBezTo>
                        <a:pt x="70" y="155"/>
                        <a:pt x="67" y="142"/>
                        <a:pt x="73" y="132"/>
                      </a:cubicBezTo>
                      <a:cubicBezTo>
                        <a:pt x="80" y="122"/>
                        <a:pt x="92" y="119"/>
                        <a:pt x="102" y="126"/>
                      </a:cubicBezTo>
                      <a:cubicBezTo>
                        <a:pt x="112" y="132"/>
                        <a:pt x="115" y="145"/>
                        <a:pt x="109"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sp>
            <p:nvSpPr>
              <p:cNvPr id="72" name="Freeform 68">
                <a:extLst>
                  <a:ext uri="{FF2B5EF4-FFF2-40B4-BE49-F238E27FC236}">
                    <a16:creationId xmlns:a16="http://schemas.microsoft.com/office/drawing/2014/main" id="{1673E8CF-F2AA-1A40-88CC-0DF7402E0F48}"/>
                  </a:ext>
                </a:extLst>
              </p:cNvPr>
              <p:cNvSpPr>
                <a:spLocks noChangeAspect="1" noEditPoints="1"/>
              </p:cNvSpPr>
              <p:nvPr/>
            </p:nvSpPr>
            <p:spPr bwMode="auto">
              <a:xfrm>
                <a:off x="5943600" y="1001713"/>
                <a:ext cx="498475" cy="496888"/>
              </a:xfrm>
              <a:custGeom>
                <a:avLst/>
                <a:gdLst>
                  <a:gd name="T0" fmla="*/ 498 w 499"/>
                  <a:gd name="T1" fmla="*/ 264 h 499"/>
                  <a:gd name="T2" fmla="*/ 497 w 499"/>
                  <a:gd name="T3" fmla="*/ 220 h 499"/>
                  <a:gd name="T4" fmla="*/ 446 w 499"/>
                  <a:gd name="T5" fmla="*/ 211 h 499"/>
                  <a:gd name="T6" fmla="*/ 441 w 499"/>
                  <a:gd name="T7" fmla="*/ 192 h 499"/>
                  <a:gd name="T8" fmla="*/ 434 w 499"/>
                  <a:gd name="T9" fmla="*/ 173 h 499"/>
                  <a:gd name="T10" fmla="*/ 472 w 499"/>
                  <a:gd name="T11" fmla="*/ 138 h 499"/>
                  <a:gd name="T12" fmla="*/ 449 w 499"/>
                  <a:gd name="T13" fmla="*/ 100 h 499"/>
                  <a:gd name="T14" fmla="*/ 400 w 499"/>
                  <a:gd name="T15" fmla="*/ 119 h 499"/>
                  <a:gd name="T16" fmla="*/ 371 w 499"/>
                  <a:gd name="T17" fmla="*/ 91 h 499"/>
                  <a:gd name="T18" fmla="*/ 386 w 499"/>
                  <a:gd name="T19" fmla="*/ 42 h 499"/>
                  <a:gd name="T20" fmla="*/ 348 w 499"/>
                  <a:gd name="T21" fmla="*/ 21 h 499"/>
                  <a:gd name="T22" fmla="*/ 315 w 499"/>
                  <a:gd name="T23" fmla="*/ 61 h 499"/>
                  <a:gd name="T24" fmla="*/ 276 w 499"/>
                  <a:gd name="T25" fmla="*/ 52 h 499"/>
                  <a:gd name="T26" fmla="*/ 264 w 499"/>
                  <a:gd name="T27" fmla="*/ 1 h 499"/>
                  <a:gd name="T28" fmla="*/ 220 w 499"/>
                  <a:gd name="T29" fmla="*/ 2 h 499"/>
                  <a:gd name="T30" fmla="*/ 212 w 499"/>
                  <a:gd name="T31" fmla="*/ 53 h 499"/>
                  <a:gd name="T32" fmla="*/ 192 w 499"/>
                  <a:gd name="T33" fmla="*/ 58 h 499"/>
                  <a:gd name="T34" fmla="*/ 173 w 499"/>
                  <a:gd name="T35" fmla="*/ 65 h 499"/>
                  <a:gd name="T36" fmla="*/ 138 w 499"/>
                  <a:gd name="T37" fmla="*/ 27 h 499"/>
                  <a:gd name="T38" fmla="*/ 101 w 499"/>
                  <a:gd name="T39" fmla="*/ 50 h 499"/>
                  <a:gd name="T40" fmla="*/ 119 w 499"/>
                  <a:gd name="T41" fmla="*/ 99 h 499"/>
                  <a:gd name="T42" fmla="*/ 91 w 499"/>
                  <a:gd name="T43" fmla="*/ 128 h 499"/>
                  <a:gd name="T44" fmla="*/ 42 w 499"/>
                  <a:gd name="T45" fmla="*/ 112 h 499"/>
                  <a:gd name="T46" fmla="*/ 21 w 499"/>
                  <a:gd name="T47" fmla="*/ 151 h 499"/>
                  <a:gd name="T48" fmla="*/ 61 w 499"/>
                  <a:gd name="T49" fmla="*/ 184 h 499"/>
                  <a:gd name="T50" fmla="*/ 52 w 499"/>
                  <a:gd name="T51" fmla="*/ 223 h 499"/>
                  <a:gd name="T52" fmla="*/ 1 w 499"/>
                  <a:gd name="T53" fmla="*/ 235 h 499"/>
                  <a:gd name="T54" fmla="*/ 3 w 499"/>
                  <a:gd name="T55" fmla="*/ 279 h 499"/>
                  <a:gd name="T56" fmla="*/ 54 w 499"/>
                  <a:gd name="T57" fmla="*/ 287 h 499"/>
                  <a:gd name="T58" fmla="*/ 58 w 499"/>
                  <a:gd name="T59" fmla="*/ 307 h 499"/>
                  <a:gd name="T60" fmla="*/ 65 w 499"/>
                  <a:gd name="T61" fmla="*/ 326 h 499"/>
                  <a:gd name="T62" fmla="*/ 27 w 499"/>
                  <a:gd name="T63" fmla="*/ 361 h 499"/>
                  <a:gd name="T64" fmla="*/ 50 w 499"/>
                  <a:gd name="T65" fmla="*/ 398 h 499"/>
                  <a:gd name="T66" fmla="*/ 99 w 499"/>
                  <a:gd name="T67" fmla="*/ 380 h 499"/>
                  <a:gd name="T68" fmla="*/ 128 w 499"/>
                  <a:gd name="T69" fmla="*/ 408 h 499"/>
                  <a:gd name="T70" fmla="*/ 113 w 499"/>
                  <a:gd name="T71" fmla="*/ 457 h 499"/>
                  <a:gd name="T72" fmla="*/ 151 w 499"/>
                  <a:gd name="T73" fmla="*/ 478 h 499"/>
                  <a:gd name="T74" fmla="*/ 184 w 499"/>
                  <a:gd name="T75" fmla="*/ 438 h 499"/>
                  <a:gd name="T76" fmla="*/ 223 w 499"/>
                  <a:gd name="T77" fmla="*/ 447 h 499"/>
                  <a:gd name="T78" fmla="*/ 235 w 499"/>
                  <a:gd name="T79" fmla="*/ 498 h 499"/>
                  <a:gd name="T80" fmla="*/ 279 w 499"/>
                  <a:gd name="T81" fmla="*/ 496 h 499"/>
                  <a:gd name="T82" fmla="*/ 287 w 499"/>
                  <a:gd name="T83" fmla="*/ 445 h 499"/>
                  <a:gd name="T84" fmla="*/ 307 w 499"/>
                  <a:gd name="T85" fmla="*/ 441 h 499"/>
                  <a:gd name="T86" fmla="*/ 326 w 499"/>
                  <a:gd name="T87" fmla="*/ 434 h 499"/>
                  <a:gd name="T88" fmla="*/ 361 w 499"/>
                  <a:gd name="T89" fmla="*/ 472 h 499"/>
                  <a:gd name="T90" fmla="*/ 398 w 499"/>
                  <a:gd name="T91" fmla="*/ 449 h 499"/>
                  <a:gd name="T92" fmla="*/ 380 w 499"/>
                  <a:gd name="T93" fmla="*/ 400 h 499"/>
                  <a:gd name="T94" fmla="*/ 408 w 499"/>
                  <a:gd name="T95" fmla="*/ 371 h 499"/>
                  <a:gd name="T96" fmla="*/ 457 w 499"/>
                  <a:gd name="T97" fmla="*/ 386 h 499"/>
                  <a:gd name="T98" fmla="*/ 478 w 499"/>
                  <a:gd name="T99" fmla="*/ 347 h 499"/>
                  <a:gd name="T100" fmla="*/ 438 w 499"/>
                  <a:gd name="T101" fmla="*/ 314 h 499"/>
                  <a:gd name="T102" fmla="*/ 447 w 499"/>
                  <a:gd name="T103" fmla="*/ 276 h 499"/>
                  <a:gd name="T104" fmla="*/ 498 w 499"/>
                  <a:gd name="T105" fmla="*/ 264 h 499"/>
                  <a:gd name="T106" fmla="*/ 256 w 499"/>
                  <a:gd name="T107" fmla="*/ 303 h 499"/>
                  <a:gd name="T108" fmla="*/ 196 w 499"/>
                  <a:gd name="T109" fmla="*/ 256 h 499"/>
                  <a:gd name="T110" fmla="*/ 243 w 499"/>
                  <a:gd name="T111" fmla="*/ 196 h 499"/>
                  <a:gd name="T112" fmla="*/ 303 w 499"/>
                  <a:gd name="T113" fmla="*/ 242 h 499"/>
                  <a:gd name="T114" fmla="*/ 256 w 499"/>
                  <a:gd name="T115" fmla="*/ 30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9" h="499">
                    <a:moveTo>
                      <a:pt x="498" y="264"/>
                    </a:moveTo>
                    <a:cubicBezTo>
                      <a:pt x="499" y="250"/>
                      <a:pt x="498" y="235"/>
                      <a:pt x="497" y="220"/>
                    </a:cubicBezTo>
                    <a:cubicBezTo>
                      <a:pt x="446" y="211"/>
                      <a:pt x="446" y="211"/>
                      <a:pt x="446" y="211"/>
                    </a:cubicBezTo>
                    <a:cubicBezTo>
                      <a:pt x="444" y="205"/>
                      <a:pt x="443" y="198"/>
                      <a:pt x="441" y="192"/>
                    </a:cubicBezTo>
                    <a:cubicBezTo>
                      <a:pt x="439" y="186"/>
                      <a:pt x="437" y="179"/>
                      <a:pt x="434" y="173"/>
                    </a:cubicBezTo>
                    <a:cubicBezTo>
                      <a:pt x="472" y="138"/>
                      <a:pt x="472" y="138"/>
                      <a:pt x="472" y="138"/>
                    </a:cubicBezTo>
                    <a:cubicBezTo>
                      <a:pt x="465" y="125"/>
                      <a:pt x="458" y="112"/>
                      <a:pt x="449" y="100"/>
                    </a:cubicBezTo>
                    <a:cubicBezTo>
                      <a:pt x="400" y="119"/>
                      <a:pt x="400" y="119"/>
                      <a:pt x="400" y="119"/>
                    </a:cubicBezTo>
                    <a:cubicBezTo>
                      <a:pt x="392" y="108"/>
                      <a:pt x="382" y="99"/>
                      <a:pt x="371" y="91"/>
                    </a:cubicBezTo>
                    <a:cubicBezTo>
                      <a:pt x="386" y="42"/>
                      <a:pt x="386" y="42"/>
                      <a:pt x="386" y="42"/>
                    </a:cubicBezTo>
                    <a:cubicBezTo>
                      <a:pt x="374" y="34"/>
                      <a:pt x="361" y="27"/>
                      <a:pt x="348" y="21"/>
                    </a:cubicBezTo>
                    <a:cubicBezTo>
                      <a:pt x="315" y="61"/>
                      <a:pt x="315" y="61"/>
                      <a:pt x="315" y="61"/>
                    </a:cubicBezTo>
                    <a:cubicBezTo>
                      <a:pt x="302" y="56"/>
                      <a:pt x="289" y="53"/>
                      <a:pt x="276" y="52"/>
                    </a:cubicBezTo>
                    <a:cubicBezTo>
                      <a:pt x="264" y="1"/>
                      <a:pt x="264" y="1"/>
                      <a:pt x="264" y="1"/>
                    </a:cubicBezTo>
                    <a:cubicBezTo>
                      <a:pt x="250" y="0"/>
                      <a:pt x="235" y="1"/>
                      <a:pt x="220" y="2"/>
                    </a:cubicBezTo>
                    <a:cubicBezTo>
                      <a:pt x="212" y="53"/>
                      <a:pt x="212" y="53"/>
                      <a:pt x="212" y="53"/>
                    </a:cubicBezTo>
                    <a:cubicBezTo>
                      <a:pt x="205" y="55"/>
                      <a:pt x="199" y="56"/>
                      <a:pt x="192" y="58"/>
                    </a:cubicBezTo>
                    <a:cubicBezTo>
                      <a:pt x="186" y="60"/>
                      <a:pt x="179" y="62"/>
                      <a:pt x="173" y="65"/>
                    </a:cubicBezTo>
                    <a:cubicBezTo>
                      <a:pt x="138" y="27"/>
                      <a:pt x="138" y="27"/>
                      <a:pt x="138" y="27"/>
                    </a:cubicBezTo>
                    <a:cubicBezTo>
                      <a:pt x="125" y="34"/>
                      <a:pt x="112" y="41"/>
                      <a:pt x="101" y="50"/>
                    </a:cubicBezTo>
                    <a:cubicBezTo>
                      <a:pt x="119" y="99"/>
                      <a:pt x="119" y="99"/>
                      <a:pt x="119" y="99"/>
                    </a:cubicBezTo>
                    <a:cubicBezTo>
                      <a:pt x="109" y="107"/>
                      <a:pt x="99" y="117"/>
                      <a:pt x="91" y="128"/>
                    </a:cubicBezTo>
                    <a:cubicBezTo>
                      <a:pt x="42" y="112"/>
                      <a:pt x="42" y="112"/>
                      <a:pt x="42" y="112"/>
                    </a:cubicBezTo>
                    <a:cubicBezTo>
                      <a:pt x="34" y="125"/>
                      <a:pt x="27" y="138"/>
                      <a:pt x="21" y="151"/>
                    </a:cubicBezTo>
                    <a:cubicBezTo>
                      <a:pt x="61" y="184"/>
                      <a:pt x="61" y="184"/>
                      <a:pt x="61" y="184"/>
                    </a:cubicBezTo>
                    <a:cubicBezTo>
                      <a:pt x="57" y="197"/>
                      <a:pt x="53" y="210"/>
                      <a:pt x="52" y="223"/>
                    </a:cubicBezTo>
                    <a:cubicBezTo>
                      <a:pt x="1" y="235"/>
                      <a:pt x="1" y="235"/>
                      <a:pt x="1" y="235"/>
                    </a:cubicBezTo>
                    <a:cubicBezTo>
                      <a:pt x="0" y="249"/>
                      <a:pt x="1" y="264"/>
                      <a:pt x="3" y="279"/>
                    </a:cubicBezTo>
                    <a:cubicBezTo>
                      <a:pt x="54" y="287"/>
                      <a:pt x="54" y="287"/>
                      <a:pt x="54" y="287"/>
                    </a:cubicBezTo>
                    <a:cubicBezTo>
                      <a:pt x="55" y="294"/>
                      <a:pt x="56" y="300"/>
                      <a:pt x="58" y="307"/>
                    </a:cubicBezTo>
                    <a:cubicBezTo>
                      <a:pt x="60" y="313"/>
                      <a:pt x="63" y="319"/>
                      <a:pt x="65" y="326"/>
                    </a:cubicBezTo>
                    <a:cubicBezTo>
                      <a:pt x="27" y="361"/>
                      <a:pt x="27" y="361"/>
                      <a:pt x="27" y="361"/>
                    </a:cubicBezTo>
                    <a:cubicBezTo>
                      <a:pt x="34" y="374"/>
                      <a:pt x="42" y="387"/>
                      <a:pt x="50" y="398"/>
                    </a:cubicBezTo>
                    <a:cubicBezTo>
                      <a:pt x="99" y="380"/>
                      <a:pt x="99" y="380"/>
                      <a:pt x="99" y="380"/>
                    </a:cubicBezTo>
                    <a:cubicBezTo>
                      <a:pt x="108" y="390"/>
                      <a:pt x="117" y="399"/>
                      <a:pt x="128" y="408"/>
                    </a:cubicBezTo>
                    <a:cubicBezTo>
                      <a:pt x="113" y="457"/>
                      <a:pt x="113" y="457"/>
                      <a:pt x="113" y="457"/>
                    </a:cubicBezTo>
                    <a:cubicBezTo>
                      <a:pt x="125" y="465"/>
                      <a:pt x="138" y="472"/>
                      <a:pt x="151" y="478"/>
                    </a:cubicBezTo>
                    <a:cubicBezTo>
                      <a:pt x="184" y="438"/>
                      <a:pt x="184" y="438"/>
                      <a:pt x="184" y="438"/>
                    </a:cubicBezTo>
                    <a:cubicBezTo>
                      <a:pt x="197" y="442"/>
                      <a:pt x="210" y="445"/>
                      <a:pt x="223" y="447"/>
                    </a:cubicBezTo>
                    <a:cubicBezTo>
                      <a:pt x="235" y="498"/>
                      <a:pt x="235" y="498"/>
                      <a:pt x="235" y="498"/>
                    </a:cubicBezTo>
                    <a:cubicBezTo>
                      <a:pt x="249" y="499"/>
                      <a:pt x="264" y="498"/>
                      <a:pt x="279" y="496"/>
                    </a:cubicBezTo>
                    <a:cubicBezTo>
                      <a:pt x="287" y="445"/>
                      <a:pt x="287" y="445"/>
                      <a:pt x="287" y="445"/>
                    </a:cubicBezTo>
                    <a:cubicBezTo>
                      <a:pt x="294" y="444"/>
                      <a:pt x="300" y="442"/>
                      <a:pt x="307" y="441"/>
                    </a:cubicBezTo>
                    <a:cubicBezTo>
                      <a:pt x="313" y="439"/>
                      <a:pt x="320" y="436"/>
                      <a:pt x="326" y="434"/>
                    </a:cubicBezTo>
                    <a:cubicBezTo>
                      <a:pt x="361" y="472"/>
                      <a:pt x="361" y="472"/>
                      <a:pt x="361" y="472"/>
                    </a:cubicBezTo>
                    <a:cubicBezTo>
                      <a:pt x="374" y="465"/>
                      <a:pt x="387" y="457"/>
                      <a:pt x="398" y="449"/>
                    </a:cubicBezTo>
                    <a:cubicBezTo>
                      <a:pt x="380" y="400"/>
                      <a:pt x="380" y="400"/>
                      <a:pt x="380" y="400"/>
                    </a:cubicBezTo>
                    <a:cubicBezTo>
                      <a:pt x="390" y="391"/>
                      <a:pt x="400" y="382"/>
                      <a:pt x="408" y="371"/>
                    </a:cubicBezTo>
                    <a:cubicBezTo>
                      <a:pt x="457" y="386"/>
                      <a:pt x="457" y="386"/>
                      <a:pt x="457" y="386"/>
                    </a:cubicBezTo>
                    <a:cubicBezTo>
                      <a:pt x="465" y="374"/>
                      <a:pt x="472" y="361"/>
                      <a:pt x="478" y="347"/>
                    </a:cubicBezTo>
                    <a:cubicBezTo>
                      <a:pt x="438" y="314"/>
                      <a:pt x="438" y="314"/>
                      <a:pt x="438" y="314"/>
                    </a:cubicBezTo>
                    <a:cubicBezTo>
                      <a:pt x="443" y="302"/>
                      <a:pt x="446" y="289"/>
                      <a:pt x="447" y="276"/>
                    </a:cubicBezTo>
                    <a:lnTo>
                      <a:pt x="498" y="264"/>
                    </a:lnTo>
                    <a:close/>
                    <a:moveTo>
                      <a:pt x="256" y="303"/>
                    </a:moveTo>
                    <a:cubicBezTo>
                      <a:pt x="227" y="306"/>
                      <a:pt x="200" y="286"/>
                      <a:pt x="196" y="256"/>
                    </a:cubicBezTo>
                    <a:cubicBezTo>
                      <a:pt x="192" y="227"/>
                      <a:pt x="213" y="200"/>
                      <a:pt x="243" y="196"/>
                    </a:cubicBezTo>
                    <a:cubicBezTo>
                      <a:pt x="272" y="192"/>
                      <a:pt x="299" y="213"/>
                      <a:pt x="303" y="242"/>
                    </a:cubicBezTo>
                    <a:cubicBezTo>
                      <a:pt x="307" y="272"/>
                      <a:pt x="286" y="299"/>
                      <a:pt x="256" y="3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nvGrpSpPr>
              <p:cNvPr id="73" name="Group 93">
                <a:extLst>
                  <a:ext uri="{FF2B5EF4-FFF2-40B4-BE49-F238E27FC236}">
                    <a16:creationId xmlns:a16="http://schemas.microsoft.com/office/drawing/2014/main" id="{E207E536-263D-6D40-9E47-E13D3E8BFA3C}"/>
                  </a:ext>
                </a:extLst>
              </p:cNvPr>
              <p:cNvGrpSpPr>
                <a:grpSpLocks noChangeAspect="1"/>
              </p:cNvGrpSpPr>
              <p:nvPr/>
            </p:nvGrpSpPr>
            <p:grpSpPr>
              <a:xfrm>
                <a:off x="7599363" y="1841501"/>
                <a:ext cx="466725" cy="528638"/>
                <a:chOff x="7599363" y="1841501"/>
                <a:chExt cx="466725" cy="528638"/>
              </a:xfrm>
            </p:grpSpPr>
            <p:sp>
              <p:nvSpPr>
                <p:cNvPr id="92" name="Freeform 69">
                  <a:extLst>
                    <a:ext uri="{FF2B5EF4-FFF2-40B4-BE49-F238E27FC236}">
                      <a16:creationId xmlns:a16="http://schemas.microsoft.com/office/drawing/2014/main" id="{ADBAE437-88FE-984A-B36E-722561728D17}"/>
                    </a:ext>
                  </a:extLst>
                </p:cNvPr>
                <p:cNvSpPr>
                  <a:spLocks noChangeAspect="1" noEditPoints="1"/>
                </p:cNvSpPr>
                <p:nvPr/>
              </p:nvSpPr>
              <p:spPr bwMode="auto">
                <a:xfrm>
                  <a:off x="7664450" y="1933576"/>
                  <a:ext cx="339725" cy="346075"/>
                </a:xfrm>
                <a:custGeom>
                  <a:avLst/>
                  <a:gdLst>
                    <a:gd name="T0" fmla="*/ 170 w 341"/>
                    <a:gd name="T1" fmla="*/ 347 h 347"/>
                    <a:gd name="T2" fmla="*/ 341 w 341"/>
                    <a:gd name="T3" fmla="*/ 174 h 347"/>
                    <a:gd name="T4" fmla="*/ 170 w 341"/>
                    <a:gd name="T5" fmla="*/ 0 h 347"/>
                    <a:gd name="T6" fmla="*/ 0 w 341"/>
                    <a:gd name="T7" fmla="*/ 174 h 347"/>
                    <a:gd name="T8" fmla="*/ 170 w 341"/>
                    <a:gd name="T9" fmla="*/ 347 h 347"/>
                    <a:gd name="T10" fmla="*/ 290 w 341"/>
                    <a:gd name="T11" fmla="*/ 174 h 347"/>
                    <a:gd name="T12" fmla="*/ 283 w 341"/>
                    <a:gd name="T13" fmla="*/ 215 h 347"/>
                    <a:gd name="T14" fmla="*/ 223 w 341"/>
                    <a:gd name="T15" fmla="*/ 180 h 347"/>
                    <a:gd name="T16" fmla="*/ 223 w 341"/>
                    <a:gd name="T17" fmla="*/ 174 h 347"/>
                    <a:gd name="T18" fmla="*/ 221 w 341"/>
                    <a:gd name="T19" fmla="*/ 158 h 347"/>
                    <a:gd name="T20" fmla="*/ 279 w 341"/>
                    <a:gd name="T21" fmla="*/ 124 h 347"/>
                    <a:gd name="T22" fmla="*/ 290 w 341"/>
                    <a:gd name="T23" fmla="*/ 174 h 347"/>
                    <a:gd name="T24" fmla="*/ 118 w 341"/>
                    <a:gd name="T25" fmla="*/ 180 h 347"/>
                    <a:gd name="T26" fmla="*/ 58 w 341"/>
                    <a:gd name="T27" fmla="*/ 215 h 347"/>
                    <a:gd name="T28" fmla="*/ 51 w 341"/>
                    <a:gd name="T29" fmla="*/ 174 h 347"/>
                    <a:gd name="T30" fmla="*/ 61 w 341"/>
                    <a:gd name="T31" fmla="*/ 124 h 347"/>
                    <a:gd name="T32" fmla="*/ 120 w 341"/>
                    <a:gd name="T33" fmla="*/ 158 h 347"/>
                    <a:gd name="T34" fmla="*/ 118 w 341"/>
                    <a:gd name="T35" fmla="*/ 174 h 347"/>
                    <a:gd name="T36" fmla="*/ 118 w 341"/>
                    <a:gd name="T37" fmla="*/ 180 h 347"/>
                    <a:gd name="T38" fmla="*/ 73 w 341"/>
                    <a:gd name="T39" fmla="*/ 245 h 347"/>
                    <a:gd name="T40" fmla="*/ 132 w 341"/>
                    <a:gd name="T41" fmla="*/ 210 h 347"/>
                    <a:gd name="T42" fmla="*/ 154 w 341"/>
                    <a:gd name="T43" fmla="*/ 225 h 347"/>
                    <a:gd name="T44" fmla="*/ 154 w 341"/>
                    <a:gd name="T45" fmla="*/ 294 h 347"/>
                    <a:gd name="T46" fmla="*/ 73 w 341"/>
                    <a:gd name="T47" fmla="*/ 245 h 347"/>
                    <a:gd name="T48" fmla="*/ 187 w 341"/>
                    <a:gd name="T49" fmla="*/ 294 h 347"/>
                    <a:gd name="T50" fmla="*/ 187 w 341"/>
                    <a:gd name="T51" fmla="*/ 225 h 347"/>
                    <a:gd name="T52" fmla="*/ 209 w 341"/>
                    <a:gd name="T53" fmla="*/ 210 h 347"/>
                    <a:gd name="T54" fmla="*/ 267 w 341"/>
                    <a:gd name="T55" fmla="*/ 245 h 347"/>
                    <a:gd name="T56" fmla="*/ 187 w 341"/>
                    <a:gd name="T57" fmla="*/ 294 h 347"/>
                    <a:gd name="T58" fmla="*/ 262 w 341"/>
                    <a:gd name="T59" fmla="*/ 95 h 347"/>
                    <a:gd name="T60" fmla="*/ 201 w 341"/>
                    <a:gd name="T61" fmla="*/ 131 h 347"/>
                    <a:gd name="T62" fmla="*/ 187 w 341"/>
                    <a:gd name="T63" fmla="*/ 123 h 347"/>
                    <a:gd name="T64" fmla="*/ 187 w 341"/>
                    <a:gd name="T65" fmla="*/ 53 h 347"/>
                    <a:gd name="T66" fmla="*/ 262 w 341"/>
                    <a:gd name="T67" fmla="*/ 95 h 347"/>
                    <a:gd name="T68" fmla="*/ 154 w 341"/>
                    <a:gd name="T69" fmla="*/ 53 h 347"/>
                    <a:gd name="T70" fmla="*/ 154 w 341"/>
                    <a:gd name="T71" fmla="*/ 123 h 347"/>
                    <a:gd name="T72" fmla="*/ 139 w 341"/>
                    <a:gd name="T73" fmla="*/ 131 h 347"/>
                    <a:gd name="T74" fmla="*/ 79 w 341"/>
                    <a:gd name="T75" fmla="*/ 95 h 347"/>
                    <a:gd name="T76" fmla="*/ 154 w 341"/>
                    <a:gd name="T77" fmla="*/ 5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1" h="347">
                      <a:moveTo>
                        <a:pt x="170" y="347"/>
                      </a:moveTo>
                      <a:cubicBezTo>
                        <a:pt x="264" y="347"/>
                        <a:pt x="341" y="270"/>
                        <a:pt x="341" y="174"/>
                      </a:cubicBezTo>
                      <a:cubicBezTo>
                        <a:pt x="341" y="78"/>
                        <a:pt x="264" y="0"/>
                        <a:pt x="170" y="0"/>
                      </a:cubicBezTo>
                      <a:cubicBezTo>
                        <a:pt x="76" y="0"/>
                        <a:pt x="0" y="78"/>
                        <a:pt x="0" y="174"/>
                      </a:cubicBezTo>
                      <a:cubicBezTo>
                        <a:pt x="0" y="270"/>
                        <a:pt x="76" y="347"/>
                        <a:pt x="170" y="347"/>
                      </a:cubicBezTo>
                      <a:close/>
                      <a:moveTo>
                        <a:pt x="290" y="174"/>
                      </a:moveTo>
                      <a:cubicBezTo>
                        <a:pt x="290" y="188"/>
                        <a:pt x="287" y="202"/>
                        <a:pt x="283" y="215"/>
                      </a:cubicBezTo>
                      <a:cubicBezTo>
                        <a:pt x="223" y="180"/>
                        <a:pt x="223" y="180"/>
                        <a:pt x="223" y="180"/>
                      </a:cubicBezTo>
                      <a:cubicBezTo>
                        <a:pt x="223" y="178"/>
                        <a:pt x="223" y="176"/>
                        <a:pt x="223" y="174"/>
                      </a:cubicBezTo>
                      <a:cubicBezTo>
                        <a:pt x="223" y="168"/>
                        <a:pt x="222" y="163"/>
                        <a:pt x="221" y="158"/>
                      </a:cubicBezTo>
                      <a:cubicBezTo>
                        <a:pt x="279" y="124"/>
                        <a:pt x="279" y="124"/>
                        <a:pt x="279" y="124"/>
                      </a:cubicBezTo>
                      <a:cubicBezTo>
                        <a:pt x="286" y="139"/>
                        <a:pt x="290" y="156"/>
                        <a:pt x="290" y="174"/>
                      </a:cubicBezTo>
                      <a:close/>
                      <a:moveTo>
                        <a:pt x="118" y="180"/>
                      </a:moveTo>
                      <a:cubicBezTo>
                        <a:pt x="58" y="215"/>
                        <a:pt x="58" y="215"/>
                        <a:pt x="58" y="215"/>
                      </a:cubicBezTo>
                      <a:cubicBezTo>
                        <a:pt x="53" y="202"/>
                        <a:pt x="51" y="188"/>
                        <a:pt x="51" y="174"/>
                      </a:cubicBezTo>
                      <a:cubicBezTo>
                        <a:pt x="51" y="156"/>
                        <a:pt x="54" y="139"/>
                        <a:pt x="61" y="124"/>
                      </a:cubicBezTo>
                      <a:cubicBezTo>
                        <a:pt x="120" y="158"/>
                        <a:pt x="120" y="158"/>
                        <a:pt x="120" y="158"/>
                      </a:cubicBezTo>
                      <a:cubicBezTo>
                        <a:pt x="118" y="163"/>
                        <a:pt x="118" y="168"/>
                        <a:pt x="118" y="174"/>
                      </a:cubicBezTo>
                      <a:cubicBezTo>
                        <a:pt x="118" y="176"/>
                        <a:pt x="118" y="178"/>
                        <a:pt x="118" y="180"/>
                      </a:cubicBezTo>
                      <a:close/>
                      <a:moveTo>
                        <a:pt x="73" y="245"/>
                      </a:moveTo>
                      <a:cubicBezTo>
                        <a:pt x="132" y="210"/>
                        <a:pt x="132" y="210"/>
                        <a:pt x="132" y="210"/>
                      </a:cubicBezTo>
                      <a:cubicBezTo>
                        <a:pt x="138" y="217"/>
                        <a:pt x="145" y="222"/>
                        <a:pt x="154" y="225"/>
                      </a:cubicBezTo>
                      <a:cubicBezTo>
                        <a:pt x="154" y="294"/>
                        <a:pt x="154" y="294"/>
                        <a:pt x="154" y="294"/>
                      </a:cubicBezTo>
                      <a:cubicBezTo>
                        <a:pt x="121" y="290"/>
                        <a:pt x="92" y="271"/>
                        <a:pt x="73" y="245"/>
                      </a:cubicBezTo>
                      <a:close/>
                      <a:moveTo>
                        <a:pt x="187" y="294"/>
                      </a:moveTo>
                      <a:cubicBezTo>
                        <a:pt x="187" y="225"/>
                        <a:pt x="187" y="225"/>
                        <a:pt x="187" y="225"/>
                      </a:cubicBezTo>
                      <a:cubicBezTo>
                        <a:pt x="195" y="222"/>
                        <a:pt x="203" y="217"/>
                        <a:pt x="209" y="210"/>
                      </a:cubicBezTo>
                      <a:cubicBezTo>
                        <a:pt x="267" y="245"/>
                        <a:pt x="267" y="245"/>
                        <a:pt x="267" y="245"/>
                      </a:cubicBezTo>
                      <a:cubicBezTo>
                        <a:pt x="249" y="271"/>
                        <a:pt x="220" y="290"/>
                        <a:pt x="187" y="294"/>
                      </a:cubicBezTo>
                      <a:close/>
                      <a:moveTo>
                        <a:pt x="262" y="95"/>
                      </a:moveTo>
                      <a:cubicBezTo>
                        <a:pt x="201" y="131"/>
                        <a:pt x="201" y="131"/>
                        <a:pt x="201" y="131"/>
                      </a:cubicBezTo>
                      <a:cubicBezTo>
                        <a:pt x="197" y="127"/>
                        <a:pt x="192" y="125"/>
                        <a:pt x="187" y="123"/>
                      </a:cubicBezTo>
                      <a:cubicBezTo>
                        <a:pt x="187" y="53"/>
                        <a:pt x="187" y="53"/>
                        <a:pt x="187" y="53"/>
                      </a:cubicBezTo>
                      <a:cubicBezTo>
                        <a:pt x="217" y="58"/>
                        <a:pt x="243" y="73"/>
                        <a:pt x="262" y="95"/>
                      </a:cubicBezTo>
                      <a:close/>
                      <a:moveTo>
                        <a:pt x="154" y="53"/>
                      </a:moveTo>
                      <a:cubicBezTo>
                        <a:pt x="154" y="123"/>
                        <a:pt x="154" y="123"/>
                        <a:pt x="154" y="123"/>
                      </a:cubicBezTo>
                      <a:cubicBezTo>
                        <a:pt x="148" y="125"/>
                        <a:pt x="143" y="127"/>
                        <a:pt x="139" y="131"/>
                      </a:cubicBezTo>
                      <a:cubicBezTo>
                        <a:pt x="79" y="95"/>
                        <a:pt x="79" y="95"/>
                        <a:pt x="79" y="95"/>
                      </a:cubicBezTo>
                      <a:cubicBezTo>
                        <a:pt x="97" y="73"/>
                        <a:pt x="124" y="58"/>
                        <a:pt x="154"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3" name="Freeform 70">
                  <a:extLst>
                    <a:ext uri="{FF2B5EF4-FFF2-40B4-BE49-F238E27FC236}">
                      <a16:creationId xmlns:a16="http://schemas.microsoft.com/office/drawing/2014/main" id="{8745719A-E993-3142-833B-F7CFF62598DE}"/>
                    </a:ext>
                  </a:extLst>
                </p:cNvPr>
                <p:cNvSpPr>
                  <a:spLocks noChangeAspect="1"/>
                </p:cNvSpPr>
                <p:nvPr/>
              </p:nvSpPr>
              <p:spPr bwMode="auto">
                <a:xfrm>
                  <a:off x="7813675" y="2286001"/>
                  <a:ext cx="42863" cy="84138"/>
                </a:xfrm>
                <a:custGeom>
                  <a:avLst/>
                  <a:gdLst>
                    <a:gd name="T0" fmla="*/ 41 w 43"/>
                    <a:gd name="T1" fmla="*/ 54 h 85"/>
                    <a:gd name="T2" fmla="*/ 40 w 43"/>
                    <a:gd name="T3" fmla="*/ 52 h 85"/>
                    <a:gd name="T4" fmla="*/ 28 w 43"/>
                    <a:gd name="T5" fmla="*/ 29 h 85"/>
                    <a:gd name="T6" fmla="*/ 38 w 43"/>
                    <a:gd name="T7" fmla="*/ 19 h 85"/>
                    <a:gd name="T8" fmla="*/ 38 w 43"/>
                    <a:gd name="T9" fmla="*/ 0 h 85"/>
                    <a:gd name="T10" fmla="*/ 5 w 43"/>
                    <a:gd name="T11" fmla="*/ 0 h 85"/>
                    <a:gd name="T12" fmla="*/ 5 w 43"/>
                    <a:gd name="T13" fmla="*/ 19 h 85"/>
                    <a:gd name="T14" fmla="*/ 5 w 43"/>
                    <a:gd name="T15" fmla="*/ 19 h 85"/>
                    <a:gd name="T16" fmla="*/ 14 w 43"/>
                    <a:gd name="T17" fmla="*/ 29 h 85"/>
                    <a:gd name="T18" fmla="*/ 2 w 43"/>
                    <a:gd name="T19" fmla="*/ 53 h 85"/>
                    <a:gd name="T20" fmla="*/ 1 w 43"/>
                    <a:gd name="T21" fmla="*/ 54 h 85"/>
                    <a:gd name="T22" fmla="*/ 0 w 43"/>
                    <a:gd name="T23" fmla="*/ 63 h 85"/>
                    <a:gd name="T24" fmla="*/ 21 w 43"/>
                    <a:gd name="T25" fmla="*/ 85 h 85"/>
                    <a:gd name="T26" fmla="*/ 43 w 43"/>
                    <a:gd name="T27" fmla="*/ 63 h 85"/>
                    <a:gd name="T28" fmla="*/ 42 w 43"/>
                    <a:gd name="T29" fmla="*/ 55 h 85"/>
                    <a:gd name="T30" fmla="*/ 41 w 43"/>
                    <a:gd name="T3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85">
                      <a:moveTo>
                        <a:pt x="41" y="54"/>
                      </a:moveTo>
                      <a:cubicBezTo>
                        <a:pt x="41" y="53"/>
                        <a:pt x="41" y="52"/>
                        <a:pt x="40" y="52"/>
                      </a:cubicBezTo>
                      <a:cubicBezTo>
                        <a:pt x="35" y="42"/>
                        <a:pt x="28" y="29"/>
                        <a:pt x="28" y="29"/>
                      </a:cubicBezTo>
                      <a:cubicBezTo>
                        <a:pt x="38" y="19"/>
                        <a:pt x="38" y="19"/>
                        <a:pt x="38" y="19"/>
                      </a:cubicBezTo>
                      <a:cubicBezTo>
                        <a:pt x="38" y="0"/>
                        <a:pt x="38" y="0"/>
                        <a:pt x="38" y="0"/>
                      </a:cubicBezTo>
                      <a:cubicBezTo>
                        <a:pt x="5" y="0"/>
                        <a:pt x="5" y="0"/>
                        <a:pt x="5" y="0"/>
                      </a:cubicBezTo>
                      <a:cubicBezTo>
                        <a:pt x="5" y="19"/>
                        <a:pt x="5" y="19"/>
                        <a:pt x="5" y="19"/>
                      </a:cubicBezTo>
                      <a:cubicBezTo>
                        <a:pt x="5" y="19"/>
                        <a:pt x="5" y="19"/>
                        <a:pt x="5" y="19"/>
                      </a:cubicBezTo>
                      <a:cubicBezTo>
                        <a:pt x="14" y="29"/>
                        <a:pt x="14" y="29"/>
                        <a:pt x="14" y="29"/>
                      </a:cubicBezTo>
                      <a:cubicBezTo>
                        <a:pt x="14" y="29"/>
                        <a:pt x="6" y="43"/>
                        <a:pt x="2" y="53"/>
                      </a:cubicBezTo>
                      <a:cubicBezTo>
                        <a:pt x="1" y="53"/>
                        <a:pt x="1" y="54"/>
                        <a:pt x="1" y="54"/>
                      </a:cubicBezTo>
                      <a:cubicBezTo>
                        <a:pt x="0" y="57"/>
                        <a:pt x="0" y="60"/>
                        <a:pt x="0" y="63"/>
                      </a:cubicBezTo>
                      <a:cubicBezTo>
                        <a:pt x="0" y="75"/>
                        <a:pt x="9" y="85"/>
                        <a:pt x="21" y="85"/>
                      </a:cubicBezTo>
                      <a:cubicBezTo>
                        <a:pt x="33" y="85"/>
                        <a:pt x="43" y="75"/>
                        <a:pt x="43" y="63"/>
                      </a:cubicBezTo>
                      <a:cubicBezTo>
                        <a:pt x="43" y="60"/>
                        <a:pt x="43" y="57"/>
                        <a:pt x="42" y="55"/>
                      </a:cubicBezTo>
                      <a:lnTo>
                        <a:pt x="4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4" name="Freeform 71">
                  <a:extLst>
                    <a:ext uri="{FF2B5EF4-FFF2-40B4-BE49-F238E27FC236}">
                      <a16:creationId xmlns:a16="http://schemas.microsoft.com/office/drawing/2014/main" id="{1E62911E-2FDD-B143-B05B-B46ED6BC0844}"/>
                    </a:ext>
                  </a:extLst>
                </p:cNvPr>
                <p:cNvSpPr>
                  <a:spLocks noChangeAspect="1"/>
                </p:cNvSpPr>
                <p:nvPr/>
              </p:nvSpPr>
              <p:spPr bwMode="auto">
                <a:xfrm>
                  <a:off x="7813675" y="1841501"/>
                  <a:ext cx="42863" cy="82550"/>
                </a:xfrm>
                <a:custGeom>
                  <a:avLst/>
                  <a:gdLst>
                    <a:gd name="T0" fmla="*/ 1 w 43"/>
                    <a:gd name="T1" fmla="*/ 31 h 84"/>
                    <a:gd name="T2" fmla="*/ 2 w 43"/>
                    <a:gd name="T3" fmla="*/ 33 h 84"/>
                    <a:gd name="T4" fmla="*/ 14 w 43"/>
                    <a:gd name="T5" fmla="*/ 55 h 84"/>
                    <a:gd name="T6" fmla="*/ 5 w 43"/>
                    <a:gd name="T7" fmla="*/ 66 h 84"/>
                    <a:gd name="T8" fmla="*/ 5 w 43"/>
                    <a:gd name="T9" fmla="*/ 84 h 84"/>
                    <a:gd name="T10" fmla="*/ 38 w 43"/>
                    <a:gd name="T11" fmla="*/ 84 h 84"/>
                    <a:gd name="T12" fmla="*/ 38 w 43"/>
                    <a:gd name="T13" fmla="*/ 66 h 84"/>
                    <a:gd name="T14" fmla="*/ 38 w 43"/>
                    <a:gd name="T15" fmla="*/ 66 h 84"/>
                    <a:gd name="T16" fmla="*/ 28 w 43"/>
                    <a:gd name="T17" fmla="*/ 55 h 84"/>
                    <a:gd name="T18" fmla="*/ 41 w 43"/>
                    <a:gd name="T19" fmla="*/ 32 h 84"/>
                    <a:gd name="T20" fmla="*/ 41 w 43"/>
                    <a:gd name="T21" fmla="*/ 31 h 84"/>
                    <a:gd name="T22" fmla="*/ 43 w 43"/>
                    <a:gd name="T23" fmla="*/ 22 h 84"/>
                    <a:gd name="T24" fmla="*/ 21 w 43"/>
                    <a:gd name="T25" fmla="*/ 0 h 84"/>
                    <a:gd name="T26" fmla="*/ 0 w 43"/>
                    <a:gd name="T27" fmla="*/ 22 h 84"/>
                    <a:gd name="T28" fmla="*/ 1 w 43"/>
                    <a:gd name="T29" fmla="*/ 30 h 84"/>
                    <a:gd name="T30" fmla="*/ 1 w 43"/>
                    <a:gd name="T31" fmla="*/ 3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84">
                      <a:moveTo>
                        <a:pt x="1" y="31"/>
                      </a:moveTo>
                      <a:cubicBezTo>
                        <a:pt x="1" y="31"/>
                        <a:pt x="2" y="32"/>
                        <a:pt x="2" y="33"/>
                      </a:cubicBezTo>
                      <a:cubicBezTo>
                        <a:pt x="7" y="43"/>
                        <a:pt x="14" y="55"/>
                        <a:pt x="14" y="55"/>
                      </a:cubicBezTo>
                      <a:cubicBezTo>
                        <a:pt x="5" y="66"/>
                        <a:pt x="5" y="66"/>
                        <a:pt x="5" y="66"/>
                      </a:cubicBezTo>
                      <a:cubicBezTo>
                        <a:pt x="5" y="84"/>
                        <a:pt x="5" y="84"/>
                        <a:pt x="5" y="84"/>
                      </a:cubicBezTo>
                      <a:cubicBezTo>
                        <a:pt x="38" y="84"/>
                        <a:pt x="38" y="84"/>
                        <a:pt x="38" y="84"/>
                      </a:cubicBezTo>
                      <a:cubicBezTo>
                        <a:pt x="38" y="66"/>
                        <a:pt x="38" y="66"/>
                        <a:pt x="38" y="66"/>
                      </a:cubicBezTo>
                      <a:cubicBezTo>
                        <a:pt x="38" y="66"/>
                        <a:pt x="38" y="66"/>
                        <a:pt x="38" y="66"/>
                      </a:cubicBezTo>
                      <a:cubicBezTo>
                        <a:pt x="28" y="55"/>
                        <a:pt x="28" y="55"/>
                        <a:pt x="28" y="55"/>
                      </a:cubicBezTo>
                      <a:cubicBezTo>
                        <a:pt x="28" y="55"/>
                        <a:pt x="36" y="41"/>
                        <a:pt x="41" y="32"/>
                      </a:cubicBezTo>
                      <a:cubicBezTo>
                        <a:pt x="41" y="31"/>
                        <a:pt x="41" y="31"/>
                        <a:pt x="41" y="31"/>
                      </a:cubicBezTo>
                      <a:cubicBezTo>
                        <a:pt x="42" y="28"/>
                        <a:pt x="43" y="25"/>
                        <a:pt x="43" y="22"/>
                      </a:cubicBezTo>
                      <a:cubicBezTo>
                        <a:pt x="43" y="10"/>
                        <a:pt x="33" y="0"/>
                        <a:pt x="21" y="0"/>
                      </a:cubicBezTo>
                      <a:cubicBezTo>
                        <a:pt x="9" y="0"/>
                        <a:pt x="0" y="10"/>
                        <a:pt x="0" y="22"/>
                      </a:cubicBezTo>
                      <a:cubicBezTo>
                        <a:pt x="0" y="25"/>
                        <a:pt x="0" y="27"/>
                        <a:pt x="1" y="30"/>
                      </a:cubicBezTo>
                      <a:lnTo>
                        <a:pt x="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5" name="Freeform 72">
                  <a:extLst>
                    <a:ext uri="{FF2B5EF4-FFF2-40B4-BE49-F238E27FC236}">
                      <a16:creationId xmlns:a16="http://schemas.microsoft.com/office/drawing/2014/main" id="{6CE33CBC-2891-0F40-92E1-AC7A5EF45C9C}"/>
                    </a:ext>
                  </a:extLst>
                </p:cNvPr>
                <p:cNvSpPr>
                  <a:spLocks noChangeAspect="1"/>
                </p:cNvSpPr>
                <p:nvPr/>
              </p:nvSpPr>
              <p:spPr bwMode="auto">
                <a:xfrm>
                  <a:off x="7978775" y="2185988"/>
                  <a:ext cx="85725" cy="69850"/>
                </a:xfrm>
                <a:custGeom>
                  <a:avLst/>
                  <a:gdLst>
                    <a:gd name="T0" fmla="*/ 72 w 86"/>
                    <a:gd name="T1" fmla="*/ 26 h 71"/>
                    <a:gd name="T2" fmla="*/ 65 w 86"/>
                    <a:gd name="T3" fmla="*/ 24 h 71"/>
                    <a:gd name="T4" fmla="*/ 64 w 86"/>
                    <a:gd name="T5" fmla="*/ 24 h 71"/>
                    <a:gd name="T6" fmla="*/ 62 w 86"/>
                    <a:gd name="T7" fmla="*/ 23 h 71"/>
                    <a:gd name="T8" fmla="*/ 36 w 86"/>
                    <a:gd name="T9" fmla="*/ 23 h 71"/>
                    <a:gd name="T10" fmla="*/ 32 w 86"/>
                    <a:gd name="T11" fmla="*/ 9 h 71"/>
                    <a:gd name="T12" fmla="*/ 17 w 86"/>
                    <a:gd name="T13" fmla="*/ 0 h 71"/>
                    <a:gd name="T14" fmla="*/ 0 w 86"/>
                    <a:gd name="T15" fmla="*/ 29 h 71"/>
                    <a:gd name="T16" fmla="*/ 16 w 86"/>
                    <a:gd name="T17" fmla="*/ 38 h 71"/>
                    <a:gd name="T18" fmla="*/ 16 w 86"/>
                    <a:gd name="T19" fmla="*/ 38 h 71"/>
                    <a:gd name="T20" fmla="*/ 29 w 86"/>
                    <a:gd name="T21" fmla="*/ 35 h 71"/>
                    <a:gd name="T22" fmla="*/ 43 w 86"/>
                    <a:gd name="T23" fmla="*/ 58 h 71"/>
                    <a:gd name="T24" fmla="*/ 44 w 86"/>
                    <a:gd name="T25" fmla="*/ 59 h 71"/>
                    <a:gd name="T26" fmla="*/ 50 w 86"/>
                    <a:gd name="T27" fmla="*/ 65 h 71"/>
                    <a:gd name="T28" fmla="*/ 80 w 86"/>
                    <a:gd name="T29" fmla="*/ 57 h 71"/>
                    <a:gd name="T30" fmla="*/ 72 w 86"/>
                    <a:gd name="T3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71">
                      <a:moveTo>
                        <a:pt x="72" y="26"/>
                      </a:moveTo>
                      <a:cubicBezTo>
                        <a:pt x="70" y="25"/>
                        <a:pt x="67" y="24"/>
                        <a:pt x="65" y="24"/>
                      </a:cubicBezTo>
                      <a:cubicBezTo>
                        <a:pt x="64" y="24"/>
                        <a:pt x="64" y="24"/>
                        <a:pt x="64" y="24"/>
                      </a:cubicBezTo>
                      <a:cubicBezTo>
                        <a:pt x="63" y="23"/>
                        <a:pt x="62" y="23"/>
                        <a:pt x="62" y="23"/>
                      </a:cubicBezTo>
                      <a:cubicBezTo>
                        <a:pt x="51" y="23"/>
                        <a:pt x="36" y="23"/>
                        <a:pt x="36" y="23"/>
                      </a:cubicBezTo>
                      <a:cubicBezTo>
                        <a:pt x="32" y="9"/>
                        <a:pt x="32" y="9"/>
                        <a:pt x="32" y="9"/>
                      </a:cubicBezTo>
                      <a:cubicBezTo>
                        <a:pt x="17" y="0"/>
                        <a:pt x="17" y="0"/>
                        <a:pt x="17" y="0"/>
                      </a:cubicBezTo>
                      <a:cubicBezTo>
                        <a:pt x="0" y="29"/>
                        <a:pt x="0" y="29"/>
                        <a:pt x="0" y="29"/>
                      </a:cubicBezTo>
                      <a:cubicBezTo>
                        <a:pt x="16" y="38"/>
                        <a:pt x="16" y="38"/>
                        <a:pt x="16" y="38"/>
                      </a:cubicBezTo>
                      <a:cubicBezTo>
                        <a:pt x="16" y="38"/>
                        <a:pt x="16" y="38"/>
                        <a:pt x="16" y="38"/>
                      </a:cubicBezTo>
                      <a:cubicBezTo>
                        <a:pt x="29" y="35"/>
                        <a:pt x="29" y="35"/>
                        <a:pt x="29" y="35"/>
                      </a:cubicBezTo>
                      <a:cubicBezTo>
                        <a:pt x="29" y="35"/>
                        <a:pt x="37" y="49"/>
                        <a:pt x="43" y="58"/>
                      </a:cubicBezTo>
                      <a:cubicBezTo>
                        <a:pt x="44" y="59"/>
                        <a:pt x="44" y="59"/>
                        <a:pt x="44" y="59"/>
                      </a:cubicBezTo>
                      <a:cubicBezTo>
                        <a:pt x="46" y="61"/>
                        <a:pt x="48" y="63"/>
                        <a:pt x="50" y="65"/>
                      </a:cubicBezTo>
                      <a:cubicBezTo>
                        <a:pt x="61" y="71"/>
                        <a:pt x="74" y="67"/>
                        <a:pt x="80" y="57"/>
                      </a:cubicBezTo>
                      <a:cubicBezTo>
                        <a:pt x="86" y="46"/>
                        <a:pt x="83" y="32"/>
                        <a:pt x="72"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6" name="Freeform 73">
                  <a:extLst>
                    <a:ext uri="{FF2B5EF4-FFF2-40B4-BE49-F238E27FC236}">
                      <a16:creationId xmlns:a16="http://schemas.microsoft.com/office/drawing/2014/main" id="{8E04EB69-EB17-414A-BC7C-1B1FC501DD86}"/>
                    </a:ext>
                  </a:extLst>
                </p:cNvPr>
                <p:cNvSpPr>
                  <a:spLocks noChangeAspect="1"/>
                </p:cNvSpPr>
                <p:nvPr/>
              </p:nvSpPr>
              <p:spPr bwMode="auto">
                <a:xfrm>
                  <a:off x="7599363" y="1962151"/>
                  <a:ext cx="85725" cy="71438"/>
                </a:xfrm>
                <a:custGeom>
                  <a:avLst/>
                  <a:gdLst>
                    <a:gd name="T0" fmla="*/ 14 w 86"/>
                    <a:gd name="T1" fmla="*/ 45 h 71"/>
                    <a:gd name="T2" fmla="*/ 22 w 86"/>
                    <a:gd name="T3" fmla="*/ 47 h 71"/>
                    <a:gd name="T4" fmla="*/ 22 w 86"/>
                    <a:gd name="T5" fmla="*/ 47 h 71"/>
                    <a:gd name="T6" fmla="*/ 23 w 86"/>
                    <a:gd name="T7" fmla="*/ 47 h 71"/>
                    <a:gd name="T8" fmla="*/ 23 w 86"/>
                    <a:gd name="T9" fmla="*/ 47 h 71"/>
                    <a:gd name="T10" fmla="*/ 25 w 86"/>
                    <a:gd name="T11" fmla="*/ 48 h 71"/>
                    <a:gd name="T12" fmla="*/ 50 w 86"/>
                    <a:gd name="T13" fmla="*/ 48 h 71"/>
                    <a:gd name="T14" fmla="*/ 54 w 86"/>
                    <a:gd name="T15" fmla="*/ 62 h 71"/>
                    <a:gd name="T16" fmla="*/ 70 w 86"/>
                    <a:gd name="T17" fmla="*/ 71 h 71"/>
                    <a:gd name="T18" fmla="*/ 86 w 86"/>
                    <a:gd name="T19" fmla="*/ 42 h 71"/>
                    <a:gd name="T20" fmla="*/ 71 w 86"/>
                    <a:gd name="T21" fmla="*/ 33 h 71"/>
                    <a:gd name="T22" fmla="*/ 71 w 86"/>
                    <a:gd name="T23" fmla="*/ 33 h 71"/>
                    <a:gd name="T24" fmla="*/ 57 w 86"/>
                    <a:gd name="T25" fmla="*/ 36 h 71"/>
                    <a:gd name="T26" fmla="*/ 43 w 86"/>
                    <a:gd name="T27" fmla="*/ 13 h 71"/>
                    <a:gd name="T28" fmla="*/ 43 w 86"/>
                    <a:gd name="T29" fmla="*/ 12 h 71"/>
                    <a:gd name="T30" fmla="*/ 36 w 86"/>
                    <a:gd name="T31" fmla="*/ 6 h 71"/>
                    <a:gd name="T32" fmla="*/ 6 w 86"/>
                    <a:gd name="T33" fmla="*/ 14 h 71"/>
                    <a:gd name="T34" fmla="*/ 14 w 86"/>
                    <a:gd name="T35"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71">
                      <a:moveTo>
                        <a:pt x="14" y="45"/>
                      </a:moveTo>
                      <a:cubicBezTo>
                        <a:pt x="17" y="46"/>
                        <a:pt x="19" y="47"/>
                        <a:pt x="22" y="47"/>
                      </a:cubicBezTo>
                      <a:cubicBezTo>
                        <a:pt x="22" y="47"/>
                        <a:pt x="22" y="47"/>
                        <a:pt x="22" y="47"/>
                      </a:cubicBezTo>
                      <a:cubicBezTo>
                        <a:pt x="23" y="47"/>
                        <a:pt x="23" y="47"/>
                        <a:pt x="23" y="47"/>
                      </a:cubicBezTo>
                      <a:cubicBezTo>
                        <a:pt x="23" y="47"/>
                        <a:pt x="23" y="47"/>
                        <a:pt x="23" y="47"/>
                      </a:cubicBezTo>
                      <a:cubicBezTo>
                        <a:pt x="24" y="48"/>
                        <a:pt x="24" y="48"/>
                        <a:pt x="25" y="48"/>
                      </a:cubicBezTo>
                      <a:cubicBezTo>
                        <a:pt x="36" y="48"/>
                        <a:pt x="50" y="48"/>
                        <a:pt x="50" y="48"/>
                      </a:cubicBezTo>
                      <a:cubicBezTo>
                        <a:pt x="54" y="62"/>
                        <a:pt x="54" y="62"/>
                        <a:pt x="54" y="62"/>
                      </a:cubicBezTo>
                      <a:cubicBezTo>
                        <a:pt x="70" y="71"/>
                        <a:pt x="70" y="71"/>
                        <a:pt x="70" y="71"/>
                      </a:cubicBezTo>
                      <a:cubicBezTo>
                        <a:pt x="86" y="42"/>
                        <a:pt x="86" y="42"/>
                        <a:pt x="86" y="42"/>
                      </a:cubicBezTo>
                      <a:cubicBezTo>
                        <a:pt x="71" y="33"/>
                        <a:pt x="71" y="33"/>
                        <a:pt x="71" y="33"/>
                      </a:cubicBezTo>
                      <a:cubicBezTo>
                        <a:pt x="71" y="33"/>
                        <a:pt x="71" y="33"/>
                        <a:pt x="71" y="33"/>
                      </a:cubicBezTo>
                      <a:cubicBezTo>
                        <a:pt x="57" y="36"/>
                        <a:pt x="57" y="36"/>
                        <a:pt x="57" y="36"/>
                      </a:cubicBezTo>
                      <a:cubicBezTo>
                        <a:pt x="57" y="36"/>
                        <a:pt x="49" y="22"/>
                        <a:pt x="43" y="13"/>
                      </a:cubicBezTo>
                      <a:cubicBezTo>
                        <a:pt x="43" y="12"/>
                        <a:pt x="43" y="12"/>
                        <a:pt x="43" y="12"/>
                      </a:cubicBezTo>
                      <a:cubicBezTo>
                        <a:pt x="41" y="10"/>
                        <a:pt x="39" y="8"/>
                        <a:pt x="36" y="6"/>
                      </a:cubicBezTo>
                      <a:cubicBezTo>
                        <a:pt x="26" y="0"/>
                        <a:pt x="12" y="4"/>
                        <a:pt x="6" y="14"/>
                      </a:cubicBezTo>
                      <a:cubicBezTo>
                        <a:pt x="0" y="25"/>
                        <a:pt x="4" y="39"/>
                        <a:pt x="14"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7" name="Freeform 74">
                  <a:extLst>
                    <a:ext uri="{FF2B5EF4-FFF2-40B4-BE49-F238E27FC236}">
                      <a16:creationId xmlns:a16="http://schemas.microsoft.com/office/drawing/2014/main" id="{9D1FD14E-2FD0-F041-B20C-FEE7C1FB6A6B}"/>
                    </a:ext>
                  </a:extLst>
                </p:cNvPr>
                <p:cNvSpPr>
                  <a:spLocks noChangeAspect="1"/>
                </p:cNvSpPr>
                <p:nvPr/>
              </p:nvSpPr>
              <p:spPr bwMode="auto">
                <a:xfrm>
                  <a:off x="7980363" y="1960563"/>
                  <a:ext cx="85725" cy="69850"/>
                </a:xfrm>
                <a:custGeom>
                  <a:avLst/>
                  <a:gdLst>
                    <a:gd name="T0" fmla="*/ 33 w 86"/>
                    <a:gd name="T1" fmla="*/ 62 h 71"/>
                    <a:gd name="T2" fmla="*/ 33 w 86"/>
                    <a:gd name="T3" fmla="*/ 62 h 71"/>
                    <a:gd name="T4" fmla="*/ 37 w 86"/>
                    <a:gd name="T5" fmla="*/ 48 h 71"/>
                    <a:gd name="T6" fmla="*/ 63 w 86"/>
                    <a:gd name="T7" fmla="*/ 48 h 71"/>
                    <a:gd name="T8" fmla="*/ 64 w 86"/>
                    <a:gd name="T9" fmla="*/ 47 h 71"/>
                    <a:gd name="T10" fmla="*/ 72 w 86"/>
                    <a:gd name="T11" fmla="*/ 45 h 71"/>
                    <a:gd name="T12" fmla="*/ 80 w 86"/>
                    <a:gd name="T13" fmla="*/ 14 h 71"/>
                    <a:gd name="T14" fmla="*/ 51 w 86"/>
                    <a:gd name="T15" fmla="*/ 6 h 71"/>
                    <a:gd name="T16" fmla="*/ 45 w 86"/>
                    <a:gd name="T17" fmla="*/ 11 h 71"/>
                    <a:gd name="T18" fmla="*/ 44 w 86"/>
                    <a:gd name="T19" fmla="*/ 12 h 71"/>
                    <a:gd name="T20" fmla="*/ 43 w 86"/>
                    <a:gd name="T21" fmla="*/ 14 h 71"/>
                    <a:gd name="T22" fmla="*/ 30 w 86"/>
                    <a:gd name="T23" fmla="*/ 36 h 71"/>
                    <a:gd name="T24" fmla="*/ 16 w 86"/>
                    <a:gd name="T25" fmla="*/ 33 h 71"/>
                    <a:gd name="T26" fmla="*/ 0 w 86"/>
                    <a:gd name="T27" fmla="*/ 42 h 71"/>
                    <a:gd name="T28" fmla="*/ 17 w 86"/>
                    <a:gd name="T29" fmla="*/ 71 h 71"/>
                    <a:gd name="T30" fmla="*/ 33 w 86"/>
                    <a:gd name="T31" fmla="*/ 6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71">
                      <a:moveTo>
                        <a:pt x="33" y="62"/>
                      </a:moveTo>
                      <a:cubicBezTo>
                        <a:pt x="33" y="62"/>
                        <a:pt x="33" y="62"/>
                        <a:pt x="33" y="62"/>
                      </a:cubicBezTo>
                      <a:cubicBezTo>
                        <a:pt x="37" y="48"/>
                        <a:pt x="37" y="48"/>
                        <a:pt x="37" y="48"/>
                      </a:cubicBezTo>
                      <a:cubicBezTo>
                        <a:pt x="37" y="48"/>
                        <a:pt x="53" y="48"/>
                        <a:pt x="63" y="48"/>
                      </a:cubicBezTo>
                      <a:cubicBezTo>
                        <a:pt x="64" y="48"/>
                        <a:pt x="64" y="47"/>
                        <a:pt x="64" y="47"/>
                      </a:cubicBezTo>
                      <a:cubicBezTo>
                        <a:pt x="67" y="47"/>
                        <a:pt x="70" y="46"/>
                        <a:pt x="72" y="45"/>
                      </a:cubicBezTo>
                      <a:cubicBezTo>
                        <a:pt x="83" y="39"/>
                        <a:pt x="86" y="25"/>
                        <a:pt x="80" y="14"/>
                      </a:cubicBezTo>
                      <a:cubicBezTo>
                        <a:pt x="74" y="4"/>
                        <a:pt x="61" y="0"/>
                        <a:pt x="51" y="6"/>
                      </a:cubicBezTo>
                      <a:cubicBezTo>
                        <a:pt x="48" y="8"/>
                        <a:pt x="46" y="9"/>
                        <a:pt x="45" y="11"/>
                      </a:cubicBezTo>
                      <a:cubicBezTo>
                        <a:pt x="44" y="12"/>
                        <a:pt x="44" y="12"/>
                        <a:pt x="44" y="12"/>
                      </a:cubicBezTo>
                      <a:cubicBezTo>
                        <a:pt x="44" y="13"/>
                        <a:pt x="43" y="13"/>
                        <a:pt x="43" y="14"/>
                      </a:cubicBezTo>
                      <a:cubicBezTo>
                        <a:pt x="37" y="23"/>
                        <a:pt x="30" y="36"/>
                        <a:pt x="30" y="36"/>
                      </a:cubicBezTo>
                      <a:cubicBezTo>
                        <a:pt x="16" y="33"/>
                        <a:pt x="16" y="33"/>
                        <a:pt x="16" y="33"/>
                      </a:cubicBezTo>
                      <a:cubicBezTo>
                        <a:pt x="0" y="42"/>
                        <a:pt x="0" y="42"/>
                        <a:pt x="0" y="42"/>
                      </a:cubicBezTo>
                      <a:cubicBezTo>
                        <a:pt x="17" y="71"/>
                        <a:pt x="17" y="71"/>
                        <a:pt x="17" y="71"/>
                      </a:cubicBezTo>
                      <a:lnTo>
                        <a:pt x="33"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8" name="Freeform 75">
                  <a:extLst>
                    <a:ext uri="{FF2B5EF4-FFF2-40B4-BE49-F238E27FC236}">
                      <a16:creationId xmlns:a16="http://schemas.microsoft.com/office/drawing/2014/main" id="{496B5B88-14B9-EC4B-8ADA-FEE093FE0EF3}"/>
                    </a:ext>
                  </a:extLst>
                </p:cNvPr>
                <p:cNvSpPr>
                  <a:spLocks noChangeAspect="1"/>
                </p:cNvSpPr>
                <p:nvPr/>
              </p:nvSpPr>
              <p:spPr bwMode="auto">
                <a:xfrm>
                  <a:off x="7602538" y="2182813"/>
                  <a:ext cx="85725" cy="71438"/>
                </a:xfrm>
                <a:custGeom>
                  <a:avLst/>
                  <a:gdLst>
                    <a:gd name="T0" fmla="*/ 54 w 86"/>
                    <a:gd name="T1" fmla="*/ 9 h 71"/>
                    <a:gd name="T2" fmla="*/ 54 w 86"/>
                    <a:gd name="T3" fmla="*/ 9 h 71"/>
                    <a:gd name="T4" fmla="*/ 49 w 86"/>
                    <a:gd name="T5" fmla="*/ 23 h 71"/>
                    <a:gd name="T6" fmla="*/ 23 w 86"/>
                    <a:gd name="T7" fmla="*/ 23 h 71"/>
                    <a:gd name="T8" fmla="*/ 22 w 86"/>
                    <a:gd name="T9" fmla="*/ 24 h 71"/>
                    <a:gd name="T10" fmla="*/ 14 w 86"/>
                    <a:gd name="T11" fmla="*/ 26 h 71"/>
                    <a:gd name="T12" fmla="*/ 6 w 86"/>
                    <a:gd name="T13" fmla="*/ 57 h 71"/>
                    <a:gd name="T14" fmla="*/ 35 w 86"/>
                    <a:gd name="T15" fmla="*/ 65 h 71"/>
                    <a:gd name="T16" fmla="*/ 41 w 86"/>
                    <a:gd name="T17" fmla="*/ 60 h 71"/>
                    <a:gd name="T18" fmla="*/ 42 w 86"/>
                    <a:gd name="T19" fmla="*/ 59 h 71"/>
                    <a:gd name="T20" fmla="*/ 43 w 86"/>
                    <a:gd name="T21" fmla="*/ 57 h 71"/>
                    <a:gd name="T22" fmla="*/ 56 w 86"/>
                    <a:gd name="T23" fmla="*/ 35 h 71"/>
                    <a:gd name="T24" fmla="*/ 70 w 86"/>
                    <a:gd name="T25" fmla="*/ 38 h 71"/>
                    <a:gd name="T26" fmla="*/ 86 w 86"/>
                    <a:gd name="T27" fmla="*/ 29 h 71"/>
                    <a:gd name="T28" fmla="*/ 69 w 86"/>
                    <a:gd name="T29" fmla="*/ 0 h 71"/>
                    <a:gd name="T30" fmla="*/ 54 w 86"/>
                    <a:gd name="T31"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71">
                      <a:moveTo>
                        <a:pt x="54" y="9"/>
                      </a:moveTo>
                      <a:cubicBezTo>
                        <a:pt x="54" y="9"/>
                        <a:pt x="54" y="9"/>
                        <a:pt x="54" y="9"/>
                      </a:cubicBezTo>
                      <a:cubicBezTo>
                        <a:pt x="49" y="23"/>
                        <a:pt x="49" y="23"/>
                        <a:pt x="49" y="23"/>
                      </a:cubicBezTo>
                      <a:cubicBezTo>
                        <a:pt x="49" y="23"/>
                        <a:pt x="33" y="23"/>
                        <a:pt x="23" y="23"/>
                      </a:cubicBezTo>
                      <a:cubicBezTo>
                        <a:pt x="22" y="23"/>
                        <a:pt x="22" y="23"/>
                        <a:pt x="22" y="24"/>
                      </a:cubicBezTo>
                      <a:cubicBezTo>
                        <a:pt x="19" y="24"/>
                        <a:pt x="16" y="25"/>
                        <a:pt x="14" y="26"/>
                      </a:cubicBezTo>
                      <a:cubicBezTo>
                        <a:pt x="3" y="32"/>
                        <a:pt x="0" y="46"/>
                        <a:pt x="6" y="57"/>
                      </a:cubicBezTo>
                      <a:cubicBezTo>
                        <a:pt x="12" y="67"/>
                        <a:pt x="25" y="71"/>
                        <a:pt x="35" y="65"/>
                      </a:cubicBezTo>
                      <a:cubicBezTo>
                        <a:pt x="38" y="63"/>
                        <a:pt x="40" y="62"/>
                        <a:pt x="41" y="60"/>
                      </a:cubicBezTo>
                      <a:cubicBezTo>
                        <a:pt x="42" y="59"/>
                        <a:pt x="42" y="59"/>
                        <a:pt x="42" y="59"/>
                      </a:cubicBezTo>
                      <a:cubicBezTo>
                        <a:pt x="42" y="58"/>
                        <a:pt x="43" y="58"/>
                        <a:pt x="43" y="57"/>
                      </a:cubicBezTo>
                      <a:cubicBezTo>
                        <a:pt x="49" y="48"/>
                        <a:pt x="56" y="35"/>
                        <a:pt x="56" y="35"/>
                      </a:cubicBezTo>
                      <a:cubicBezTo>
                        <a:pt x="70" y="38"/>
                        <a:pt x="70" y="38"/>
                        <a:pt x="70" y="38"/>
                      </a:cubicBezTo>
                      <a:cubicBezTo>
                        <a:pt x="86" y="29"/>
                        <a:pt x="86" y="29"/>
                        <a:pt x="86" y="29"/>
                      </a:cubicBezTo>
                      <a:cubicBezTo>
                        <a:pt x="69" y="0"/>
                        <a:pt x="69" y="0"/>
                        <a:pt x="69" y="0"/>
                      </a:cubicBezTo>
                      <a:lnTo>
                        <a:pt x="5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74" name="Group 91">
                <a:extLst>
                  <a:ext uri="{FF2B5EF4-FFF2-40B4-BE49-F238E27FC236}">
                    <a16:creationId xmlns:a16="http://schemas.microsoft.com/office/drawing/2014/main" id="{5193B241-BE59-1B4F-AA07-96451D86643B}"/>
                  </a:ext>
                </a:extLst>
              </p:cNvPr>
              <p:cNvGrpSpPr>
                <a:grpSpLocks noChangeAspect="1"/>
              </p:cNvGrpSpPr>
              <p:nvPr/>
            </p:nvGrpSpPr>
            <p:grpSpPr>
              <a:xfrm>
                <a:off x="6569075" y="1054101"/>
                <a:ext cx="658813" cy="598488"/>
                <a:chOff x="6569075" y="1054101"/>
                <a:chExt cx="658813" cy="598488"/>
              </a:xfrm>
            </p:grpSpPr>
            <p:sp>
              <p:nvSpPr>
                <p:cNvPr id="88" name="Freeform 76">
                  <a:extLst>
                    <a:ext uri="{FF2B5EF4-FFF2-40B4-BE49-F238E27FC236}">
                      <a16:creationId xmlns:a16="http://schemas.microsoft.com/office/drawing/2014/main" id="{7CEAE264-9BA1-3348-860B-13AB680347CA}"/>
                    </a:ext>
                  </a:extLst>
                </p:cNvPr>
                <p:cNvSpPr>
                  <a:spLocks noChangeAspect="1"/>
                </p:cNvSpPr>
                <p:nvPr/>
              </p:nvSpPr>
              <p:spPr bwMode="auto">
                <a:xfrm>
                  <a:off x="6569075" y="1054101"/>
                  <a:ext cx="658813" cy="598488"/>
                </a:xfrm>
                <a:custGeom>
                  <a:avLst/>
                  <a:gdLst>
                    <a:gd name="T0" fmla="*/ 23 w 661"/>
                    <a:gd name="T1" fmla="*/ 313 h 601"/>
                    <a:gd name="T2" fmla="*/ 289 w 661"/>
                    <a:gd name="T3" fmla="*/ 31 h 601"/>
                    <a:gd name="T4" fmla="*/ 638 w 661"/>
                    <a:gd name="T5" fmla="*/ 200 h 601"/>
                    <a:gd name="T6" fmla="*/ 372 w 661"/>
                    <a:gd name="T7" fmla="*/ 483 h 601"/>
                    <a:gd name="T8" fmla="*/ 317 w 661"/>
                    <a:gd name="T9" fmla="*/ 489 h 601"/>
                    <a:gd name="T10" fmla="*/ 378 w 661"/>
                    <a:gd name="T11" fmla="*/ 589 h 601"/>
                    <a:gd name="T12" fmla="*/ 371 w 661"/>
                    <a:gd name="T13" fmla="*/ 598 h 601"/>
                    <a:gd name="T14" fmla="*/ 202 w 661"/>
                    <a:gd name="T15" fmla="*/ 478 h 601"/>
                    <a:gd name="T16" fmla="*/ 23 w 661"/>
                    <a:gd name="T17" fmla="*/ 31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1" h="601">
                      <a:moveTo>
                        <a:pt x="23" y="313"/>
                      </a:moveTo>
                      <a:cubicBezTo>
                        <a:pt x="0" y="188"/>
                        <a:pt x="119" y="62"/>
                        <a:pt x="289" y="31"/>
                      </a:cubicBezTo>
                      <a:cubicBezTo>
                        <a:pt x="459" y="0"/>
                        <a:pt x="615" y="76"/>
                        <a:pt x="638" y="200"/>
                      </a:cubicBezTo>
                      <a:cubicBezTo>
                        <a:pt x="661" y="325"/>
                        <a:pt x="542" y="452"/>
                        <a:pt x="372" y="483"/>
                      </a:cubicBezTo>
                      <a:cubicBezTo>
                        <a:pt x="353" y="486"/>
                        <a:pt x="335" y="488"/>
                        <a:pt x="317" y="489"/>
                      </a:cubicBezTo>
                      <a:cubicBezTo>
                        <a:pt x="325" y="518"/>
                        <a:pt x="341" y="555"/>
                        <a:pt x="378" y="589"/>
                      </a:cubicBezTo>
                      <a:cubicBezTo>
                        <a:pt x="385" y="595"/>
                        <a:pt x="380" y="601"/>
                        <a:pt x="371" y="598"/>
                      </a:cubicBezTo>
                      <a:cubicBezTo>
                        <a:pt x="294" y="570"/>
                        <a:pt x="236" y="516"/>
                        <a:pt x="202" y="478"/>
                      </a:cubicBezTo>
                      <a:cubicBezTo>
                        <a:pt x="108" y="453"/>
                        <a:pt x="38" y="393"/>
                        <a:pt x="23" y="3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dirty="0"/>
                </a:p>
              </p:txBody>
            </p:sp>
            <p:sp>
              <p:nvSpPr>
                <p:cNvPr id="89" name="Freeform 77">
                  <a:extLst>
                    <a:ext uri="{FF2B5EF4-FFF2-40B4-BE49-F238E27FC236}">
                      <a16:creationId xmlns:a16="http://schemas.microsoft.com/office/drawing/2014/main" id="{F6224E6D-EF00-5348-973A-3AE70FA47B6E}"/>
                    </a:ext>
                  </a:extLst>
                </p:cNvPr>
                <p:cNvSpPr>
                  <a:spLocks noChangeAspect="1"/>
                </p:cNvSpPr>
                <p:nvPr/>
              </p:nvSpPr>
              <p:spPr bwMode="auto">
                <a:xfrm>
                  <a:off x="6745288" y="1300163"/>
                  <a:ext cx="66675" cy="66675"/>
                </a:xfrm>
                <a:custGeom>
                  <a:avLst/>
                  <a:gdLst>
                    <a:gd name="T0" fmla="*/ 64 w 67"/>
                    <a:gd name="T1" fmla="*/ 28 h 67"/>
                    <a:gd name="T2" fmla="*/ 39 w 67"/>
                    <a:gd name="T3" fmla="*/ 64 h 67"/>
                    <a:gd name="T4" fmla="*/ 3 w 67"/>
                    <a:gd name="T5" fmla="*/ 39 h 67"/>
                    <a:gd name="T6" fmla="*/ 28 w 67"/>
                    <a:gd name="T7" fmla="*/ 3 h 67"/>
                    <a:gd name="T8" fmla="*/ 64 w 67"/>
                    <a:gd name="T9" fmla="*/ 28 h 67"/>
                  </a:gdLst>
                  <a:ahLst/>
                  <a:cxnLst>
                    <a:cxn ang="0">
                      <a:pos x="T0" y="T1"/>
                    </a:cxn>
                    <a:cxn ang="0">
                      <a:pos x="T2" y="T3"/>
                    </a:cxn>
                    <a:cxn ang="0">
                      <a:pos x="T4" y="T5"/>
                    </a:cxn>
                    <a:cxn ang="0">
                      <a:pos x="T6" y="T7"/>
                    </a:cxn>
                    <a:cxn ang="0">
                      <a:pos x="T8" y="T9"/>
                    </a:cxn>
                  </a:cxnLst>
                  <a:rect l="0" t="0" r="r" b="b"/>
                  <a:pathLst>
                    <a:path w="67" h="67">
                      <a:moveTo>
                        <a:pt x="64" y="28"/>
                      </a:moveTo>
                      <a:cubicBezTo>
                        <a:pt x="67" y="45"/>
                        <a:pt x="56" y="61"/>
                        <a:pt x="39" y="64"/>
                      </a:cubicBezTo>
                      <a:cubicBezTo>
                        <a:pt x="23" y="67"/>
                        <a:pt x="6" y="56"/>
                        <a:pt x="3" y="39"/>
                      </a:cubicBezTo>
                      <a:cubicBezTo>
                        <a:pt x="0" y="22"/>
                        <a:pt x="11" y="6"/>
                        <a:pt x="28" y="3"/>
                      </a:cubicBezTo>
                      <a:cubicBezTo>
                        <a:pt x="45" y="0"/>
                        <a:pt x="61" y="11"/>
                        <a:pt x="64" y="2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0" name="Freeform 78">
                  <a:extLst>
                    <a:ext uri="{FF2B5EF4-FFF2-40B4-BE49-F238E27FC236}">
                      <a16:creationId xmlns:a16="http://schemas.microsoft.com/office/drawing/2014/main" id="{6A6201CE-D007-6D4D-95F0-9DD4F2B19790}"/>
                    </a:ext>
                  </a:extLst>
                </p:cNvPr>
                <p:cNvSpPr>
                  <a:spLocks noChangeAspect="1"/>
                </p:cNvSpPr>
                <p:nvPr/>
              </p:nvSpPr>
              <p:spPr bwMode="auto">
                <a:xfrm>
                  <a:off x="6859588" y="1277938"/>
                  <a:ext cx="68263" cy="66675"/>
                </a:xfrm>
                <a:custGeom>
                  <a:avLst/>
                  <a:gdLst>
                    <a:gd name="T0" fmla="*/ 64 w 67"/>
                    <a:gd name="T1" fmla="*/ 28 h 67"/>
                    <a:gd name="T2" fmla="*/ 39 w 67"/>
                    <a:gd name="T3" fmla="*/ 64 h 67"/>
                    <a:gd name="T4" fmla="*/ 3 w 67"/>
                    <a:gd name="T5" fmla="*/ 39 h 67"/>
                    <a:gd name="T6" fmla="*/ 28 w 67"/>
                    <a:gd name="T7" fmla="*/ 3 h 67"/>
                    <a:gd name="T8" fmla="*/ 64 w 67"/>
                    <a:gd name="T9" fmla="*/ 28 h 67"/>
                  </a:gdLst>
                  <a:ahLst/>
                  <a:cxnLst>
                    <a:cxn ang="0">
                      <a:pos x="T0" y="T1"/>
                    </a:cxn>
                    <a:cxn ang="0">
                      <a:pos x="T2" y="T3"/>
                    </a:cxn>
                    <a:cxn ang="0">
                      <a:pos x="T4" y="T5"/>
                    </a:cxn>
                    <a:cxn ang="0">
                      <a:pos x="T6" y="T7"/>
                    </a:cxn>
                    <a:cxn ang="0">
                      <a:pos x="T8" y="T9"/>
                    </a:cxn>
                  </a:cxnLst>
                  <a:rect l="0" t="0" r="r" b="b"/>
                  <a:pathLst>
                    <a:path w="67" h="67">
                      <a:moveTo>
                        <a:pt x="64" y="28"/>
                      </a:moveTo>
                      <a:cubicBezTo>
                        <a:pt x="67" y="45"/>
                        <a:pt x="56" y="61"/>
                        <a:pt x="39" y="64"/>
                      </a:cubicBezTo>
                      <a:cubicBezTo>
                        <a:pt x="22" y="67"/>
                        <a:pt x="6" y="56"/>
                        <a:pt x="3" y="39"/>
                      </a:cubicBezTo>
                      <a:cubicBezTo>
                        <a:pt x="0" y="22"/>
                        <a:pt x="11" y="6"/>
                        <a:pt x="28" y="3"/>
                      </a:cubicBezTo>
                      <a:cubicBezTo>
                        <a:pt x="45" y="0"/>
                        <a:pt x="61" y="11"/>
                        <a:pt x="64" y="2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91" name="Freeform 79">
                  <a:extLst>
                    <a:ext uri="{FF2B5EF4-FFF2-40B4-BE49-F238E27FC236}">
                      <a16:creationId xmlns:a16="http://schemas.microsoft.com/office/drawing/2014/main" id="{52CC641D-00A6-DC40-B77B-2F3F7E8240BA}"/>
                    </a:ext>
                  </a:extLst>
                </p:cNvPr>
                <p:cNvSpPr>
                  <a:spLocks noChangeAspect="1"/>
                </p:cNvSpPr>
                <p:nvPr/>
              </p:nvSpPr>
              <p:spPr bwMode="auto">
                <a:xfrm>
                  <a:off x="6973888" y="1257301"/>
                  <a:ext cx="66675" cy="66675"/>
                </a:xfrm>
                <a:custGeom>
                  <a:avLst/>
                  <a:gdLst>
                    <a:gd name="T0" fmla="*/ 64 w 67"/>
                    <a:gd name="T1" fmla="*/ 28 h 67"/>
                    <a:gd name="T2" fmla="*/ 39 w 67"/>
                    <a:gd name="T3" fmla="*/ 64 h 67"/>
                    <a:gd name="T4" fmla="*/ 3 w 67"/>
                    <a:gd name="T5" fmla="*/ 39 h 67"/>
                    <a:gd name="T6" fmla="*/ 28 w 67"/>
                    <a:gd name="T7" fmla="*/ 3 h 67"/>
                    <a:gd name="T8" fmla="*/ 64 w 67"/>
                    <a:gd name="T9" fmla="*/ 28 h 67"/>
                  </a:gdLst>
                  <a:ahLst/>
                  <a:cxnLst>
                    <a:cxn ang="0">
                      <a:pos x="T0" y="T1"/>
                    </a:cxn>
                    <a:cxn ang="0">
                      <a:pos x="T2" y="T3"/>
                    </a:cxn>
                    <a:cxn ang="0">
                      <a:pos x="T4" y="T5"/>
                    </a:cxn>
                    <a:cxn ang="0">
                      <a:pos x="T6" y="T7"/>
                    </a:cxn>
                    <a:cxn ang="0">
                      <a:pos x="T8" y="T9"/>
                    </a:cxn>
                  </a:cxnLst>
                  <a:rect l="0" t="0" r="r" b="b"/>
                  <a:pathLst>
                    <a:path w="67" h="67">
                      <a:moveTo>
                        <a:pt x="64" y="28"/>
                      </a:moveTo>
                      <a:cubicBezTo>
                        <a:pt x="67" y="45"/>
                        <a:pt x="56" y="61"/>
                        <a:pt x="39" y="64"/>
                      </a:cubicBezTo>
                      <a:cubicBezTo>
                        <a:pt x="23" y="67"/>
                        <a:pt x="6" y="56"/>
                        <a:pt x="3" y="39"/>
                      </a:cubicBezTo>
                      <a:cubicBezTo>
                        <a:pt x="0" y="23"/>
                        <a:pt x="11" y="6"/>
                        <a:pt x="28" y="3"/>
                      </a:cubicBezTo>
                      <a:cubicBezTo>
                        <a:pt x="45" y="0"/>
                        <a:pt x="61" y="11"/>
                        <a:pt x="64" y="2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sp>
            <p:nvSpPr>
              <p:cNvPr id="75" name="Freeform 80">
                <a:extLst>
                  <a:ext uri="{FF2B5EF4-FFF2-40B4-BE49-F238E27FC236}">
                    <a16:creationId xmlns:a16="http://schemas.microsoft.com/office/drawing/2014/main" id="{4C1228E1-F19E-994D-88B7-22C9EF8F38B2}"/>
                  </a:ext>
                </a:extLst>
              </p:cNvPr>
              <p:cNvSpPr>
                <a:spLocks noChangeAspect="1" noEditPoints="1"/>
              </p:cNvSpPr>
              <p:nvPr/>
            </p:nvSpPr>
            <p:spPr bwMode="auto">
              <a:xfrm>
                <a:off x="4302125" y="2155826"/>
                <a:ext cx="606425" cy="606425"/>
              </a:xfrm>
              <a:custGeom>
                <a:avLst/>
                <a:gdLst>
                  <a:gd name="T0" fmla="*/ 79 w 609"/>
                  <a:gd name="T1" fmla="*/ 162 h 610"/>
                  <a:gd name="T2" fmla="*/ 530 w 609"/>
                  <a:gd name="T3" fmla="*/ 449 h 610"/>
                  <a:gd name="T4" fmla="*/ 300 w 609"/>
                  <a:gd name="T5" fmla="*/ 90 h 610"/>
                  <a:gd name="T6" fmla="*/ 267 w 609"/>
                  <a:gd name="T7" fmla="*/ 93 h 610"/>
                  <a:gd name="T8" fmla="*/ 230 w 609"/>
                  <a:gd name="T9" fmla="*/ 104 h 610"/>
                  <a:gd name="T10" fmla="*/ 170 w 609"/>
                  <a:gd name="T11" fmla="*/ 202 h 610"/>
                  <a:gd name="T12" fmla="*/ 230 w 609"/>
                  <a:gd name="T13" fmla="*/ 104 h 610"/>
                  <a:gd name="T14" fmla="*/ 155 w 609"/>
                  <a:gd name="T15" fmla="*/ 226 h 610"/>
                  <a:gd name="T16" fmla="*/ 90 w 609"/>
                  <a:gd name="T17" fmla="*/ 320 h 610"/>
                  <a:gd name="T18" fmla="*/ 96 w 609"/>
                  <a:gd name="T19" fmla="*/ 357 h 610"/>
                  <a:gd name="T20" fmla="*/ 108 w 609"/>
                  <a:gd name="T21" fmla="*/ 393 h 610"/>
                  <a:gd name="T22" fmla="*/ 170 w 609"/>
                  <a:gd name="T23" fmla="*/ 473 h 610"/>
                  <a:gd name="T24" fmla="*/ 131 w 609"/>
                  <a:gd name="T25" fmla="*/ 379 h 610"/>
                  <a:gd name="T26" fmla="*/ 170 w 609"/>
                  <a:gd name="T27" fmla="*/ 473 h 610"/>
                  <a:gd name="T28" fmla="*/ 134 w 609"/>
                  <a:gd name="T29" fmla="*/ 348 h 610"/>
                  <a:gd name="T30" fmla="*/ 277 w 609"/>
                  <a:gd name="T31" fmla="*/ 304 h 610"/>
                  <a:gd name="T32" fmla="*/ 292 w 609"/>
                  <a:gd name="T33" fmla="*/ 280 h 610"/>
                  <a:gd name="T34" fmla="*/ 273 w 609"/>
                  <a:gd name="T35" fmla="*/ 131 h 610"/>
                  <a:gd name="T36" fmla="*/ 292 w 609"/>
                  <a:gd name="T37" fmla="*/ 280 h 610"/>
                  <a:gd name="T38" fmla="*/ 300 w 609"/>
                  <a:gd name="T39" fmla="*/ 115 h 610"/>
                  <a:gd name="T40" fmla="*/ 399 w 609"/>
                  <a:gd name="T41" fmla="*/ 112 h 610"/>
                  <a:gd name="T42" fmla="*/ 519 w 609"/>
                  <a:gd name="T43" fmla="*/ 288 h 610"/>
                  <a:gd name="T44" fmla="*/ 455 w 609"/>
                  <a:gd name="T45" fmla="*/ 384 h 610"/>
                  <a:gd name="T46" fmla="*/ 519 w 609"/>
                  <a:gd name="T47" fmla="*/ 288 h 610"/>
                  <a:gd name="T48" fmla="*/ 501 w 609"/>
                  <a:gd name="T49" fmla="*/ 243 h 610"/>
                  <a:gd name="T50" fmla="*/ 513 w 609"/>
                  <a:gd name="T51" fmla="*/ 250 h 610"/>
                  <a:gd name="T52" fmla="*/ 471 w 609"/>
                  <a:gd name="T53" fmla="*/ 169 h 610"/>
                  <a:gd name="T54" fmla="*/ 393 w 609"/>
                  <a:gd name="T55" fmla="*/ 174 h 610"/>
                  <a:gd name="T56" fmla="*/ 378 w 609"/>
                  <a:gd name="T57" fmla="*/ 198 h 610"/>
                  <a:gd name="T58" fmla="*/ 436 w 609"/>
                  <a:gd name="T59" fmla="*/ 372 h 610"/>
                  <a:gd name="T60" fmla="*/ 378 w 609"/>
                  <a:gd name="T61" fmla="*/ 198 h 610"/>
                  <a:gd name="T62" fmla="*/ 421 w 609"/>
                  <a:gd name="T63" fmla="*/ 396 h 610"/>
                  <a:gd name="T64" fmla="*/ 240 w 609"/>
                  <a:gd name="T65" fmla="*/ 415 h 610"/>
                  <a:gd name="T66" fmla="*/ 250 w 609"/>
                  <a:gd name="T67" fmla="*/ 514 h 610"/>
                  <a:gd name="T68" fmla="*/ 225 w 609"/>
                  <a:gd name="T69" fmla="*/ 439 h 610"/>
                  <a:gd name="T70" fmla="*/ 250 w 609"/>
                  <a:gd name="T71" fmla="*/ 514 h 610"/>
                  <a:gd name="T72" fmla="*/ 334 w 609"/>
                  <a:gd name="T73" fmla="*/ 508 h 610"/>
                  <a:gd name="T74" fmla="*/ 309 w 609"/>
                  <a:gd name="T75" fmla="*/ 521 h 610"/>
                  <a:gd name="T76" fmla="*/ 360 w 609"/>
                  <a:gd name="T77" fmla="*/ 491 h 610"/>
                  <a:gd name="T78" fmla="*/ 478 w 609"/>
                  <a:gd name="T79" fmla="*/ 43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9" h="610">
                    <a:moveTo>
                      <a:pt x="448" y="80"/>
                    </a:moveTo>
                    <a:cubicBezTo>
                      <a:pt x="324" y="0"/>
                      <a:pt x="158" y="37"/>
                      <a:pt x="79" y="162"/>
                    </a:cubicBezTo>
                    <a:cubicBezTo>
                      <a:pt x="0" y="286"/>
                      <a:pt x="37" y="452"/>
                      <a:pt x="161" y="531"/>
                    </a:cubicBezTo>
                    <a:cubicBezTo>
                      <a:pt x="286" y="610"/>
                      <a:pt x="451" y="573"/>
                      <a:pt x="530" y="449"/>
                    </a:cubicBezTo>
                    <a:cubicBezTo>
                      <a:pt x="609" y="324"/>
                      <a:pt x="573" y="159"/>
                      <a:pt x="448" y="80"/>
                    </a:cubicBezTo>
                    <a:close/>
                    <a:moveTo>
                      <a:pt x="300" y="90"/>
                    </a:moveTo>
                    <a:cubicBezTo>
                      <a:pt x="293" y="93"/>
                      <a:pt x="286" y="97"/>
                      <a:pt x="278" y="101"/>
                    </a:cubicBezTo>
                    <a:cubicBezTo>
                      <a:pt x="267" y="93"/>
                      <a:pt x="267" y="93"/>
                      <a:pt x="267" y="93"/>
                    </a:cubicBezTo>
                    <a:cubicBezTo>
                      <a:pt x="278" y="91"/>
                      <a:pt x="289" y="90"/>
                      <a:pt x="300" y="90"/>
                    </a:cubicBezTo>
                    <a:close/>
                    <a:moveTo>
                      <a:pt x="230" y="104"/>
                    </a:moveTo>
                    <a:cubicBezTo>
                      <a:pt x="252" y="118"/>
                      <a:pt x="252" y="118"/>
                      <a:pt x="252" y="118"/>
                    </a:cubicBezTo>
                    <a:cubicBezTo>
                      <a:pt x="222" y="139"/>
                      <a:pt x="194" y="168"/>
                      <a:pt x="170" y="202"/>
                    </a:cubicBezTo>
                    <a:cubicBezTo>
                      <a:pt x="131" y="178"/>
                      <a:pt x="131" y="178"/>
                      <a:pt x="131" y="178"/>
                    </a:cubicBezTo>
                    <a:cubicBezTo>
                      <a:pt x="157" y="143"/>
                      <a:pt x="191" y="118"/>
                      <a:pt x="230" y="104"/>
                    </a:cubicBezTo>
                    <a:close/>
                    <a:moveTo>
                      <a:pt x="116" y="202"/>
                    </a:moveTo>
                    <a:cubicBezTo>
                      <a:pt x="155" y="226"/>
                      <a:pt x="155" y="226"/>
                      <a:pt x="155" y="226"/>
                    </a:cubicBezTo>
                    <a:cubicBezTo>
                      <a:pt x="134" y="262"/>
                      <a:pt x="120" y="299"/>
                      <a:pt x="113" y="335"/>
                    </a:cubicBezTo>
                    <a:cubicBezTo>
                      <a:pt x="90" y="320"/>
                      <a:pt x="90" y="320"/>
                      <a:pt x="90" y="320"/>
                    </a:cubicBezTo>
                    <a:cubicBezTo>
                      <a:pt x="87" y="280"/>
                      <a:pt x="96" y="239"/>
                      <a:pt x="116" y="202"/>
                    </a:cubicBezTo>
                    <a:close/>
                    <a:moveTo>
                      <a:pt x="96" y="357"/>
                    </a:moveTo>
                    <a:cubicBezTo>
                      <a:pt x="109" y="366"/>
                      <a:pt x="109" y="366"/>
                      <a:pt x="109" y="366"/>
                    </a:cubicBezTo>
                    <a:cubicBezTo>
                      <a:pt x="108" y="375"/>
                      <a:pt x="108" y="384"/>
                      <a:pt x="108" y="393"/>
                    </a:cubicBezTo>
                    <a:cubicBezTo>
                      <a:pt x="103" y="382"/>
                      <a:pt x="99" y="370"/>
                      <a:pt x="96" y="357"/>
                    </a:cubicBezTo>
                    <a:close/>
                    <a:moveTo>
                      <a:pt x="170" y="473"/>
                    </a:moveTo>
                    <a:cubicBezTo>
                      <a:pt x="159" y="464"/>
                      <a:pt x="149" y="455"/>
                      <a:pt x="140" y="444"/>
                    </a:cubicBezTo>
                    <a:cubicBezTo>
                      <a:pt x="133" y="425"/>
                      <a:pt x="130" y="403"/>
                      <a:pt x="131" y="379"/>
                    </a:cubicBezTo>
                    <a:cubicBezTo>
                      <a:pt x="201" y="424"/>
                      <a:pt x="201" y="424"/>
                      <a:pt x="201" y="424"/>
                    </a:cubicBezTo>
                    <a:lnTo>
                      <a:pt x="170" y="473"/>
                    </a:lnTo>
                    <a:close/>
                    <a:moveTo>
                      <a:pt x="216" y="400"/>
                    </a:moveTo>
                    <a:cubicBezTo>
                      <a:pt x="134" y="348"/>
                      <a:pt x="134" y="348"/>
                      <a:pt x="134" y="348"/>
                    </a:cubicBezTo>
                    <a:cubicBezTo>
                      <a:pt x="140" y="312"/>
                      <a:pt x="153" y="275"/>
                      <a:pt x="174" y="239"/>
                    </a:cubicBezTo>
                    <a:cubicBezTo>
                      <a:pt x="277" y="304"/>
                      <a:pt x="277" y="304"/>
                      <a:pt x="277" y="304"/>
                    </a:cubicBezTo>
                    <a:lnTo>
                      <a:pt x="216" y="400"/>
                    </a:lnTo>
                    <a:close/>
                    <a:moveTo>
                      <a:pt x="292" y="280"/>
                    </a:moveTo>
                    <a:cubicBezTo>
                      <a:pt x="189" y="215"/>
                      <a:pt x="189" y="215"/>
                      <a:pt x="189" y="215"/>
                    </a:cubicBezTo>
                    <a:cubicBezTo>
                      <a:pt x="214" y="180"/>
                      <a:pt x="242" y="151"/>
                      <a:pt x="273" y="131"/>
                    </a:cubicBezTo>
                    <a:cubicBezTo>
                      <a:pt x="354" y="183"/>
                      <a:pt x="354" y="183"/>
                      <a:pt x="354" y="183"/>
                    </a:cubicBezTo>
                    <a:lnTo>
                      <a:pt x="292" y="280"/>
                    </a:lnTo>
                    <a:close/>
                    <a:moveTo>
                      <a:pt x="369" y="159"/>
                    </a:moveTo>
                    <a:cubicBezTo>
                      <a:pt x="300" y="115"/>
                      <a:pt x="300" y="115"/>
                      <a:pt x="300" y="115"/>
                    </a:cubicBezTo>
                    <a:cubicBezTo>
                      <a:pt x="320" y="105"/>
                      <a:pt x="340" y="99"/>
                      <a:pt x="359" y="97"/>
                    </a:cubicBezTo>
                    <a:cubicBezTo>
                      <a:pt x="373" y="100"/>
                      <a:pt x="386" y="105"/>
                      <a:pt x="399" y="112"/>
                    </a:cubicBezTo>
                    <a:lnTo>
                      <a:pt x="369" y="159"/>
                    </a:lnTo>
                    <a:close/>
                    <a:moveTo>
                      <a:pt x="519" y="288"/>
                    </a:moveTo>
                    <a:cubicBezTo>
                      <a:pt x="523" y="328"/>
                      <a:pt x="514" y="370"/>
                      <a:pt x="494" y="408"/>
                    </a:cubicBezTo>
                    <a:cubicBezTo>
                      <a:pt x="455" y="384"/>
                      <a:pt x="455" y="384"/>
                      <a:pt x="455" y="384"/>
                    </a:cubicBezTo>
                    <a:cubicBezTo>
                      <a:pt x="477" y="348"/>
                      <a:pt x="491" y="310"/>
                      <a:pt x="497" y="274"/>
                    </a:cubicBezTo>
                    <a:lnTo>
                      <a:pt x="519" y="288"/>
                    </a:lnTo>
                    <a:close/>
                    <a:moveTo>
                      <a:pt x="513" y="250"/>
                    </a:moveTo>
                    <a:cubicBezTo>
                      <a:pt x="501" y="243"/>
                      <a:pt x="501" y="243"/>
                      <a:pt x="501" y="243"/>
                    </a:cubicBezTo>
                    <a:cubicBezTo>
                      <a:pt x="502" y="235"/>
                      <a:pt x="502" y="227"/>
                      <a:pt x="502" y="219"/>
                    </a:cubicBezTo>
                    <a:cubicBezTo>
                      <a:pt x="506" y="229"/>
                      <a:pt x="510" y="239"/>
                      <a:pt x="513" y="250"/>
                    </a:cubicBezTo>
                    <a:close/>
                    <a:moveTo>
                      <a:pt x="424" y="126"/>
                    </a:moveTo>
                    <a:cubicBezTo>
                      <a:pt x="442" y="138"/>
                      <a:pt x="458" y="153"/>
                      <a:pt x="471" y="169"/>
                    </a:cubicBezTo>
                    <a:cubicBezTo>
                      <a:pt x="477" y="187"/>
                      <a:pt x="480" y="207"/>
                      <a:pt x="480" y="229"/>
                    </a:cubicBezTo>
                    <a:cubicBezTo>
                      <a:pt x="393" y="174"/>
                      <a:pt x="393" y="174"/>
                      <a:pt x="393" y="174"/>
                    </a:cubicBezTo>
                    <a:lnTo>
                      <a:pt x="424" y="126"/>
                    </a:lnTo>
                    <a:close/>
                    <a:moveTo>
                      <a:pt x="378" y="198"/>
                    </a:moveTo>
                    <a:cubicBezTo>
                      <a:pt x="477" y="261"/>
                      <a:pt x="477" y="261"/>
                      <a:pt x="477" y="261"/>
                    </a:cubicBezTo>
                    <a:cubicBezTo>
                      <a:pt x="471" y="297"/>
                      <a:pt x="458" y="335"/>
                      <a:pt x="436" y="372"/>
                    </a:cubicBezTo>
                    <a:cubicBezTo>
                      <a:pt x="316" y="295"/>
                      <a:pt x="316" y="295"/>
                      <a:pt x="316" y="295"/>
                    </a:cubicBezTo>
                    <a:lnTo>
                      <a:pt x="378" y="198"/>
                    </a:lnTo>
                    <a:close/>
                    <a:moveTo>
                      <a:pt x="301" y="319"/>
                    </a:moveTo>
                    <a:cubicBezTo>
                      <a:pt x="421" y="396"/>
                      <a:pt x="421" y="396"/>
                      <a:pt x="421" y="396"/>
                    </a:cubicBezTo>
                    <a:cubicBezTo>
                      <a:pt x="397" y="430"/>
                      <a:pt x="369" y="458"/>
                      <a:pt x="339" y="478"/>
                    </a:cubicBezTo>
                    <a:cubicBezTo>
                      <a:pt x="240" y="415"/>
                      <a:pt x="240" y="415"/>
                      <a:pt x="240" y="415"/>
                    </a:cubicBezTo>
                    <a:lnTo>
                      <a:pt x="301" y="319"/>
                    </a:lnTo>
                    <a:close/>
                    <a:moveTo>
                      <a:pt x="250" y="514"/>
                    </a:moveTo>
                    <a:cubicBezTo>
                      <a:pt x="231" y="509"/>
                      <a:pt x="211" y="500"/>
                      <a:pt x="193" y="489"/>
                    </a:cubicBezTo>
                    <a:cubicBezTo>
                      <a:pt x="225" y="439"/>
                      <a:pt x="225" y="439"/>
                      <a:pt x="225" y="439"/>
                    </a:cubicBezTo>
                    <a:cubicBezTo>
                      <a:pt x="312" y="495"/>
                      <a:pt x="312" y="495"/>
                      <a:pt x="312" y="495"/>
                    </a:cubicBezTo>
                    <a:cubicBezTo>
                      <a:pt x="291" y="505"/>
                      <a:pt x="270" y="512"/>
                      <a:pt x="250" y="514"/>
                    </a:cubicBezTo>
                    <a:close/>
                    <a:moveTo>
                      <a:pt x="309" y="521"/>
                    </a:moveTo>
                    <a:cubicBezTo>
                      <a:pt x="317" y="517"/>
                      <a:pt x="326" y="513"/>
                      <a:pt x="334" y="508"/>
                    </a:cubicBezTo>
                    <a:cubicBezTo>
                      <a:pt x="346" y="516"/>
                      <a:pt x="346" y="516"/>
                      <a:pt x="346" y="516"/>
                    </a:cubicBezTo>
                    <a:cubicBezTo>
                      <a:pt x="334" y="519"/>
                      <a:pt x="322" y="520"/>
                      <a:pt x="309" y="521"/>
                    </a:cubicBezTo>
                    <a:close/>
                    <a:moveTo>
                      <a:pt x="383" y="506"/>
                    </a:moveTo>
                    <a:cubicBezTo>
                      <a:pt x="360" y="491"/>
                      <a:pt x="360" y="491"/>
                      <a:pt x="360" y="491"/>
                    </a:cubicBezTo>
                    <a:cubicBezTo>
                      <a:pt x="389" y="470"/>
                      <a:pt x="417" y="442"/>
                      <a:pt x="440" y="408"/>
                    </a:cubicBezTo>
                    <a:cubicBezTo>
                      <a:pt x="478" y="432"/>
                      <a:pt x="478" y="432"/>
                      <a:pt x="478" y="432"/>
                    </a:cubicBezTo>
                    <a:cubicBezTo>
                      <a:pt x="453" y="467"/>
                      <a:pt x="420" y="491"/>
                      <a:pt x="383" y="5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nvGrpSpPr>
              <p:cNvPr id="76" name="Group 96">
                <a:extLst>
                  <a:ext uri="{FF2B5EF4-FFF2-40B4-BE49-F238E27FC236}">
                    <a16:creationId xmlns:a16="http://schemas.microsoft.com/office/drawing/2014/main" id="{6827DABF-2CF9-0B4B-A4AD-474EBD9EEB7F}"/>
                  </a:ext>
                </a:extLst>
              </p:cNvPr>
              <p:cNvGrpSpPr>
                <a:grpSpLocks noChangeAspect="1"/>
              </p:cNvGrpSpPr>
              <p:nvPr/>
            </p:nvGrpSpPr>
            <p:grpSpPr>
              <a:xfrm>
                <a:off x="7756525" y="3811588"/>
                <a:ext cx="592138" cy="522288"/>
                <a:chOff x="7756525" y="3811588"/>
                <a:chExt cx="592138" cy="522288"/>
              </a:xfrm>
            </p:grpSpPr>
            <p:sp>
              <p:nvSpPr>
                <p:cNvPr id="84" name="Freeform 104">
                  <a:extLst>
                    <a:ext uri="{FF2B5EF4-FFF2-40B4-BE49-F238E27FC236}">
                      <a16:creationId xmlns:a16="http://schemas.microsoft.com/office/drawing/2014/main" id="{2B1D97F5-B60C-3B4C-95C4-F2688F24A2B3}"/>
                    </a:ext>
                  </a:extLst>
                </p:cNvPr>
                <p:cNvSpPr>
                  <a:spLocks noChangeAspect="1"/>
                </p:cNvSpPr>
                <p:nvPr/>
              </p:nvSpPr>
              <p:spPr bwMode="auto">
                <a:xfrm>
                  <a:off x="7870825" y="3811588"/>
                  <a:ext cx="477838" cy="409575"/>
                </a:xfrm>
                <a:custGeom>
                  <a:avLst/>
                  <a:gdLst>
                    <a:gd name="T0" fmla="*/ 374 w 479"/>
                    <a:gd name="T1" fmla="*/ 404 h 411"/>
                    <a:gd name="T2" fmla="*/ 370 w 479"/>
                    <a:gd name="T3" fmla="*/ 402 h 411"/>
                    <a:gd name="T4" fmla="*/ 370 w 479"/>
                    <a:gd name="T5" fmla="*/ 402 h 411"/>
                    <a:gd name="T6" fmla="*/ 370 w 479"/>
                    <a:gd name="T7" fmla="*/ 402 h 411"/>
                    <a:gd name="T8" fmla="*/ 370 w 479"/>
                    <a:gd name="T9" fmla="*/ 402 h 411"/>
                    <a:gd name="T10" fmla="*/ 370 w 479"/>
                    <a:gd name="T11" fmla="*/ 402 h 411"/>
                    <a:gd name="T12" fmla="*/ 370 w 479"/>
                    <a:gd name="T13" fmla="*/ 402 h 411"/>
                    <a:gd name="T14" fmla="*/ 370 w 479"/>
                    <a:gd name="T15" fmla="*/ 402 h 411"/>
                    <a:gd name="T16" fmla="*/ 370 w 479"/>
                    <a:gd name="T17" fmla="*/ 402 h 411"/>
                    <a:gd name="T18" fmla="*/ 370 w 479"/>
                    <a:gd name="T19" fmla="*/ 402 h 411"/>
                    <a:gd name="T20" fmla="*/ 370 w 479"/>
                    <a:gd name="T21" fmla="*/ 402 h 411"/>
                    <a:gd name="T22" fmla="*/ 370 w 479"/>
                    <a:gd name="T23" fmla="*/ 402 h 411"/>
                    <a:gd name="T24" fmla="*/ 9 w 479"/>
                    <a:gd name="T25" fmla="*/ 255 h 411"/>
                    <a:gd name="T26" fmla="*/ 9 w 479"/>
                    <a:gd name="T27" fmla="*/ 256 h 411"/>
                    <a:gd name="T28" fmla="*/ 9 w 479"/>
                    <a:gd name="T29" fmla="*/ 256 h 411"/>
                    <a:gd name="T30" fmla="*/ 9 w 479"/>
                    <a:gd name="T31" fmla="*/ 255 h 411"/>
                    <a:gd name="T32" fmla="*/ 9 w 479"/>
                    <a:gd name="T33" fmla="*/ 256 h 411"/>
                    <a:gd name="T34" fmla="*/ 9 w 479"/>
                    <a:gd name="T35" fmla="*/ 256 h 411"/>
                    <a:gd name="T36" fmla="*/ 9 w 479"/>
                    <a:gd name="T37" fmla="*/ 256 h 411"/>
                    <a:gd name="T38" fmla="*/ 9 w 479"/>
                    <a:gd name="T39" fmla="*/ 256 h 411"/>
                    <a:gd name="T40" fmla="*/ 9 w 479"/>
                    <a:gd name="T41" fmla="*/ 256 h 411"/>
                    <a:gd name="T42" fmla="*/ 9 w 479"/>
                    <a:gd name="T43" fmla="*/ 256 h 411"/>
                    <a:gd name="T44" fmla="*/ 9 w 479"/>
                    <a:gd name="T45" fmla="*/ 256 h 411"/>
                    <a:gd name="T46" fmla="*/ 109 w 479"/>
                    <a:gd name="T47" fmla="*/ 9 h 411"/>
                    <a:gd name="T48" fmla="*/ 109 w 479"/>
                    <a:gd name="T49" fmla="*/ 9 h 411"/>
                    <a:gd name="T50" fmla="*/ 109 w 479"/>
                    <a:gd name="T51" fmla="*/ 9 h 411"/>
                    <a:gd name="T52" fmla="*/ 109 w 479"/>
                    <a:gd name="T53" fmla="*/ 9 h 411"/>
                    <a:gd name="T54" fmla="*/ 109 w 479"/>
                    <a:gd name="T55" fmla="*/ 9 h 411"/>
                    <a:gd name="T56" fmla="*/ 109 w 479"/>
                    <a:gd name="T57" fmla="*/ 9 h 411"/>
                    <a:gd name="T58" fmla="*/ 109 w 479"/>
                    <a:gd name="T59" fmla="*/ 8 h 411"/>
                    <a:gd name="T60" fmla="*/ 109 w 479"/>
                    <a:gd name="T61" fmla="*/ 9 h 411"/>
                    <a:gd name="T62" fmla="*/ 109 w 479"/>
                    <a:gd name="T63" fmla="*/ 9 h 411"/>
                    <a:gd name="T64" fmla="*/ 109 w 479"/>
                    <a:gd name="T65" fmla="*/ 8 h 411"/>
                    <a:gd name="T66" fmla="*/ 109 w 479"/>
                    <a:gd name="T67" fmla="*/ 9 h 411"/>
                    <a:gd name="T68" fmla="*/ 470 w 479"/>
                    <a:gd name="T69" fmla="*/ 155 h 411"/>
                    <a:gd name="T70" fmla="*/ 470 w 479"/>
                    <a:gd name="T71" fmla="*/ 155 h 411"/>
                    <a:gd name="T72" fmla="*/ 470 w 479"/>
                    <a:gd name="T73" fmla="*/ 155 h 411"/>
                    <a:gd name="T74" fmla="*/ 470 w 479"/>
                    <a:gd name="T75" fmla="*/ 155 h 411"/>
                    <a:gd name="T76" fmla="*/ 470 w 479"/>
                    <a:gd name="T77" fmla="*/ 155 h 411"/>
                    <a:gd name="T78" fmla="*/ 470 w 479"/>
                    <a:gd name="T79" fmla="*/ 155 h 411"/>
                    <a:gd name="T80" fmla="*/ 470 w 479"/>
                    <a:gd name="T81" fmla="*/ 155 h 411"/>
                    <a:gd name="T82" fmla="*/ 470 w 479"/>
                    <a:gd name="T83" fmla="*/ 155 h 411"/>
                    <a:gd name="T84" fmla="*/ 470 w 479"/>
                    <a:gd name="T85" fmla="*/ 155 h 411"/>
                    <a:gd name="T86" fmla="*/ 470 w 479"/>
                    <a:gd name="T87" fmla="*/ 155 h 411"/>
                    <a:gd name="T88" fmla="*/ 470 w 479"/>
                    <a:gd name="T89" fmla="*/ 155 h 411"/>
                    <a:gd name="T90" fmla="*/ 370 w 479"/>
                    <a:gd name="T91" fmla="*/ 402 h 411"/>
                    <a:gd name="T92" fmla="*/ 374 w 479"/>
                    <a:gd name="T93" fmla="*/ 404 h 411"/>
                    <a:gd name="T94" fmla="*/ 378 w 479"/>
                    <a:gd name="T95" fmla="*/ 405 h 411"/>
                    <a:gd name="T96" fmla="*/ 478 w 479"/>
                    <a:gd name="T97" fmla="*/ 158 h 411"/>
                    <a:gd name="T98" fmla="*/ 479 w 479"/>
                    <a:gd name="T99" fmla="*/ 155 h 411"/>
                    <a:gd name="T100" fmla="*/ 473 w 479"/>
                    <a:gd name="T101" fmla="*/ 146 h 411"/>
                    <a:gd name="T102" fmla="*/ 112 w 479"/>
                    <a:gd name="T103" fmla="*/ 0 h 411"/>
                    <a:gd name="T104" fmla="*/ 109 w 479"/>
                    <a:gd name="T105" fmla="*/ 0 h 411"/>
                    <a:gd name="T106" fmla="*/ 101 w 479"/>
                    <a:gd name="T107" fmla="*/ 5 h 411"/>
                    <a:gd name="T108" fmla="*/ 1 w 479"/>
                    <a:gd name="T109" fmla="*/ 252 h 411"/>
                    <a:gd name="T110" fmla="*/ 0 w 479"/>
                    <a:gd name="T111" fmla="*/ 256 h 411"/>
                    <a:gd name="T112" fmla="*/ 6 w 479"/>
                    <a:gd name="T113" fmla="*/ 264 h 411"/>
                    <a:gd name="T114" fmla="*/ 366 w 479"/>
                    <a:gd name="T115" fmla="*/ 410 h 411"/>
                    <a:gd name="T116" fmla="*/ 370 w 479"/>
                    <a:gd name="T117" fmla="*/ 411 h 411"/>
                    <a:gd name="T118" fmla="*/ 378 w 479"/>
                    <a:gd name="T119" fmla="*/ 405 h 411"/>
                    <a:gd name="T120" fmla="*/ 374 w 479"/>
                    <a:gd name="T121" fmla="*/ 404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9" h="411">
                      <a:moveTo>
                        <a:pt x="374" y="404"/>
                      </a:move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370" y="402"/>
                        <a:pt x="370" y="402"/>
                        <a:pt x="370" y="402"/>
                      </a:cubicBezTo>
                      <a:cubicBezTo>
                        <a:pt x="9" y="255"/>
                        <a:pt x="9" y="255"/>
                        <a:pt x="9" y="255"/>
                      </a:cubicBezTo>
                      <a:cubicBezTo>
                        <a:pt x="9" y="256"/>
                        <a:pt x="9" y="256"/>
                        <a:pt x="9" y="256"/>
                      </a:cubicBezTo>
                      <a:cubicBezTo>
                        <a:pt x="9" y="256"/>
                        <a:pt x="9" y="256"/>
                        <a:pt x="9" y="256"/>
                      </a:cubicBezTo>
                      <a:cubicBezTo>
                        <a:pt x="9" y="255"/>
                        <a:pt x="9" y="255"/>
                        <a:pt x="9" y="255"/>
                      </a:cubicBezTo>
                      <a:cubicBezTo>
                        <a:pt x="9" y="256"/>
                        <a:pt x="9" y="256"/>
                        <a:pt x="9" y="256"/>
                      </a:cubicBezTo>
                      <a:cubicBezTo>
                        <a:pt x="9" y="256"/>
                        <a:pt x="9" y="256"/>
                        <a:pt x="9" y="256"/>
                      </a:cubicBezTo>
                      <a:cubicBezTo>
                        <a:pt x="9" y="256"/>
                        <a:pt x="9" y="256"/>
                        <a:pt x="9" y="256"/>
                      </a:cubicBezTo>
                      <a:cubicBezTo>
                        <a:pt x="9" y="256"/>
                        <a:pt x="9" y="256"/>
                        <a:pt x="9" y="256"/>
                      </a:cubicBezTo>
                      <a:cubicBezTo>
                        <a:pt x="9" y="256"/>
                        <a:pt x="9" y="256"/>
                        <a:pt x="9" y="256"/>
                      </a:cubicBezTo>
                      <a:cubicBezTo>
                        <a:pt x="9" y="256"/>
                        <a:pt x="9" y="256"/>
                        <a:pt x="9" y="256"/>
                      </a:cubicBezTo>
                      <a:cubicBezTo>
                        <a:pt x="9" y="256"/>
                        <a:pt x="9" y="256"/>
                        <a:pt x="9" y="256"/>
                      </a:cubicBezTo>
                      <a:cubicBezTo>
                        <a:pt x="109" y="9"/>
                        <a:pt x="109" y="9"/>
                        <a:pt x="109" y="9"/>
                      </a:cubicBezTo>
                      <a:cubicBezTo>
                        <a:pt x="109" y="9"/>
                        <a:pt x="109" y="9"/>
                        <a:pt x="109" y="9"/>
                      </a:cubicBezTo>
                      <a:cubicBezTo>
                        <a:pt x="109" y="9"/>
                        <a:pt x="109" y="9"/>
                        <a:pt x="109" y="9"/>
                      </a:cubicBezTo>
                      <a:cubicBezTo>
                        <a:pt x="109" y="9"/>
                        <a:pt x="109" y="9"/>
                        <a:pt x="109" y="9"/>
                      </a:cubicBezTo>
                      <a:cubicBezTo>
                        <a:pt x="109" y="9"/>
                        <a:pt x="109" y="9"/>
                        <a:pt x="109" y="9"/>
                      </a:cubicBezTo>
                      <a:cubicBezTo>
                        <a:pt x="109" y="9"/>
                        <a:pt x="109" y="9"/>
                        <a:pt x="109" y="9"/>
                      </a:cubicBezTo>
                      <a:cubicBezTo>
                        <a:pt x="109" y="8"/>
                        <a:pt x="109" y="8"/>
                        <a:pt x="109" y="8"/>
                      </a:cubicBezTo>
                      <a:cubicBezTo>
                        <a:pt x="109" y="9"/>
                        <a:pt x="109" y="9"/>
                        <a:pt x="109" y="9"/>
                      </a:cubicBezTo>
                      <a:cubicBezTo>
                        <a:pt x="109" y="9"/>
                        <a:pt x="109" y="9"/>
                        <a:pt x="109" y="9"/>
                      </a:cubicBezTo>
                      <a:cubicBezTo>
                        <a:pt x="109" y="8"/>
                        <a:pt x="109" y="8"/>
                        <a:pt x="109" y="8"/>
                      </a:cubicBezTo>
                      <a:cubicBezTo>
                        <a:pt x="109" y="9"/>
                        <a:pt x="109" y="9"/>
                        <a:pt x="109" y="9"/>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470" y="155"/>
                        <a:pt x="470" y="155"/>
                        <a:pt x="470" y="155"/>
                      </a:cubicBezTo>
                      <a:cubicBezTo>
                        <a:pt x="370" y="402"/>
                        <a:pt x="370" y="402"/>
                        <a:pt x="370" y="402"/>
                      </a:cubicBezTo>
                      <a:cubicBezTo>
                        <a:pt x="374" y="404"/>
                        <a:pt x="374" y="404"/>
                        <a:pt x="374" y="404"/>
                      </a:cubicBezTo>
                      <a:cubicBezTo>
                        <a:pt x="378" y="405"/>
                        <a:pt x="378" y="405"/>
                        <a:pt x="378" y="405"/>
                      </a:cubicBezTo>
                      <a:cubicBezTo>
                        <a:pt x="478" y="158"/>
                        <a:pt x="478" y="158"/>
                        <a:pt x="478" y="158"/>
                      </a:cubicBezTo>
                      <a:cubicBezTo>
                        <a:pt x="479" y="157"/>
                        <a:pt x="479" y="156"/>
                        <a:pt x="479" y="155"/>
                      </a:cubicBezTo>
                      <a:cubicBezTo>
                        <a:pt x="479" y="151"/>
                        <a:pt x="477" y="148"/>
                        <a:pt x="473" y="146"/>
                      </a:cubicBezTo>
                      <a:cubicBezTo>
                        <a:pt x="112" y="0"/>
                        <a:pt x="112" y="0"/>
                        <a:pt x="112" y="0"/>
                      </a:cubicBezTo>
                      <a:cubicBezTo>
                        <a:pt x="111" y="0"/>
                        <a:pt x="110" y="0"/>
                        <a:pt x="109" y="0"/>
                      </a:cubicBezTo>
                      <a:cubicBezTo>
                        <a:pt x="106" y="0"/>
                        <a:pt x="102" y="2"/>
                        <a:pt x="101" y="5"/>
                      </a:cubicBezTo>
                      <a:cubicBezTo>
                        <a:pt x="1" y="252"/>
                        <a:pt x="1" y="252"/>
                        <a:pt x="1" y="252"/>
                      </a:cubicBezTo>
                      <a:cubicBezTo>
                        <a:pt x="0" y="253"/>
                        <a:pt x="0" y="255"/>
                        <a:pt x="0" y="256"/>
                      </a:cubicBezTo>
                      <a:cubicBezTo>
                        <a:pt x="0" y="259"/>
                        <a:pt x="2" y="263"/>
                        <a:pt x="6" y="264"/>
                      </a:cubicBezTo>
                      <a:cubicBezTo>
                        <a:pt x="366" y="410"/>
                        <a:pt x="366" y="410"/>
                        <a:pt x="366" y="410"/>
                      </a:cubicBezTo>
                      <a:cubicBezTo>
                        <a:pt x="368" y="411"/>
                        <a:pt x="369" y="411"/>
                        <a:pt x="370" y="411"/>
                      </a:cubicBezTo>
                      <a:cubicBezTo>
                        <a:pt x="373" y="411"/>
                        <a:pt x="377" y="409"/>
                        <a:pt x="378" y="405"/>
                      </a:cubicBezTo>
                      <a:lnTo>
                        <a:pt x="374"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85" name="Freeform 105">
                  <a:extLst>
                    <a:ext uri="{FF2B5EF4-FFF2-40B4-BE49-F238E27FC236}">
                      <a16:creationId xmlns:a16="http://schemas.microsoft.com/office/drawing/2014/main" id="{5D938D2A-49FF-AD4A-AD48-6D902813E64C}"/>
                    </a:ext>
                  </a:extLst>
                </p:cNvPr>
                <p:cNvSpPr>
                  <a:spLocks noChangeAspect="1"/>
                </p:cNvSpPr>
                <p:nvPr/>
              </p:nvSpPr>
              <p:spPr bwMode="auto">
                <a:xfrm>
                  <a:off x="7778750" y="4084638"/>
                  <a:ext cx="519113" cy="212725"/>
                </a:xfrm>
                <a:custGeom>
                  <a:avLst/>
                  <a:gdLst>
                    <a:gd name="T0" fmla="*/ 327 w 327"/>
                    <a:gd name="T1" fmla="*/ 134 h 134"/>
                    <a:gd name="T2" fmla="*/ 0 w 327"/>
                    <a:gd name="T3" fmla="*/ 2 h 134"/>
                    <a:gd name="T4" fmla="*/ 50 w 327"/>
                    <a:gd name="T5" fmla="*/ 0 h 134"/>
                    <a:gd name="T6" fmla="*/ 292 w 327"/>
                    <a:gd name="T7" fmla="*/ 98 h 134"/>
                    <a:gd name="T8" fmla="*/ 327 w 327"/>
                    <a:gd name="T9" fmla="*/ 134 h 134"/>
                  </a:gdLst>
                  <a:ahLst/>
                  <a:cxnLst>
                    <a:cxn ang="0">
                      <a:pos x="T0" y="T1"/>
                    </a:cxn>
                    <a:cxn ang="0">
                      <a:pos x="T2" y="T3"/>
                    </a:cxn>
                    <a:cxn ang="0">
                      <a:pos x="T4" y="T5"/>
                    </a:cxn>
                    <a:cxn ang="0">
                      <a:pos x="T6" y="T7"/>
                    </a:cxn>
                    <a:cxn ang="0">
                      <a:pos x="T8" y="T9"/>
                    </a:cxn>
                  </a:cxnLst>
                  <a:rect l="0" t="0" r="r" b="b"/>
                  <a:pathLst>
                    <a:path w="327" h="134">
                      <a:moveTo>
                        <a:pt x="327" y="134"/>
                      </a:moveTo>
                      <a:lnTo>
                        <a:pt x="0" y="2"/>
                      </a:lnTo>
                      <a:lnTo>
                        <a:pt x="50" y="0"/>
                      </a:lnTo>
                      <a:lnTo>
                        <a:pt x="292" y="98"/>
                      </a:lnTo>
                      <a:lnTo>
                        <a:pt x="327"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86" name="Freeform 106">
                  <a:extLst>
                    <a:ext uri="{FF2B5EF4-FFF2-40B4-BE49-F238E27FC236}">
                      <a16:creationId xmlns:a16="http://schemas.microsoft.com/office/drawing/2014/main" id="{15230B4A-4FB1-6943-BD74-25441C6CED8E}"/>
                    </a:ext>
                  </a:extLst>
                </p:cNvPr>
                <p:cNvSpPr>
                  <a:spLocks noChangeAspect="1"/>
                </p:cNvSpPr>
                <p:nvPr/>
              </p:nvSpPr>
              <p:spPr bwMode="auto">
                <a:xfrm>
                  <a:off x="7756525" y="4095751"/>
                  <a:ext cx="542925" cy="238125"/>
                </a:xfrm>
                <a:custGeom>
                  <a:avLst/>
                  <a:gdLst>
                    <a:gd name="T0" fmla="*/ 536 w 544"/>
                    <a:gd name="T1" fmla="*/ 236 h 240"/>
                    <a:gd name="T2" fmla="*/ 531 w 544"/>
                    <a:gd name="T3" fmla="*/ 239 h 240"/>
                    <a:gd name="T4" fmla="*/ 4 w 544"/>
                    <a:gd name="T5" fmla="*/ 25 h 240"/>
                    <a:gd name="T6" fmla="*/ 1 w 544"/>
                    <a:gd name="T7" fmla="*/ 20 h 240"/>
                    <a:gd name="T8" fmla="*/ 8 w 544"/>
                    <a:gd name="T9" fmla="*/ 3 h 240"/>
                    <a:gd name="T10" fmla="*/ 14 w 544"/>
                    <a:gd name="T11" fmla="*/ 1 h 240"/>
                    <a:gd name="T12" fmla="*/ 541 w 544"/>
                    <a:gd name="T13" fmla="*/ 215 h 240"/>
                    <a:gd name="T14" fmla="*/ 543 w 544"/>
                    <a:gd name="T15" fmla="*/ 220 h 240"/>
                    <a:gd name="T16" fmla="*/ 536 w 544"/>
                    <a:gd name="T17" fmla="*/ 23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240">
                      <a:moveTo>
                        <a:pt x="536" y="236"/>
                      </a:moveTo>
                      <a:cubicBezTo>
                        <a:pt x="536" y="239"/>
                        <a:pt x="533" y="240"/>
                        <a:pt x="531" y="239"/>
                      </a:cubicBezTo>
                      <a:cubicBezTo>
                        <a:pt x="4" y="25"/>
                        <a:pt x="4" y="25"/>
                        <a:pt x="4" y="25"/>
                      </a:cubicBezTo>
                      <a:cubicBezTo>
                        <a:pt x="1" y="24"/>
                        <a:pt x="0" y="22"/>
                        <a:pt x="1" y="20"/>
                      </a:cubicBezTo>
                      <a:cubicBezTo>
                        <a:pt x="8" y="3"/>
                        <a:pt x="8" y="3"/>
                        <a:pt x="8" y="3"/>
                      </a:cubicBezTo>
                      <a:cubicBezTo>
                        <a:pt x="9" y="1"/>
                        <a:pt x="11" y="0"/>
                        <a:pt x="14" y="1"/>
                      </a:cubicBezTo>
                      <a:cubicBezTo>
                        <a:pt x="541" y="215"/>
                        <a:pt x="541" y="215"/>
                        <a:pt x="541" y="215"/>
                      </a:cubicBezTo>
                      <a:cubicBezTo>
                        <a:pt x="543" y="215"/>
                        <a:pt x="544" y="218"/>
                        <a:pt x="543" y="220"/>
                      </a:cubicBezTo>
                      <a:lnTo>
                        <a:pt x="536"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87" name="Freeform 107">
                  <a:extLst>
                    <a:ext uri="{FF2B5EF4-FFF2-40B4-BE49-F238E27FC236}">
                      <a16:creationId xmlns:a16="http://schemas.microsoft.com/office/drawing/2014/main" id="{69EF6AFD-CF53-6540-8E10-2FF12F3AAFA0}"/>
                    </a:ext>
                  </a:extLst>
                </p:cNvPr>
                <p:cNvSpPr>
                  <a:spLocks noChangeAspect="1" noEditPoints="1"/>
                </p:cNvSpPr>
                <p:nvPr/>
              </p:nvSpPr>
              <p:spPr bwMode="auto">
                <a:xfrm>
                  <a:off x="8034338" y="3943351"/>
                  <a:ext cx="150813" cy="146050"/>
                </a:xfrm>
                <a:custGeom>
                  <a:avLst/>
                  <a:gdLst>
                    <a:gd name="T0" fmla="*/ 48 w 152"/>
                    <a:gd name="T1" fmla="*/ 142 h 147"/>
                    <a:gd name="T2" fmla="*/ 7 w 152"/>
                    <a:gd name="T3" fmla="*/ 104 h 147"/>
                    <a:gd name="T4" fmla="*/ 7 w 152"/>
                    <a:gd name="T5" fmla="*/ 48 h 147"/>
                    <a:gd name="T6" fmla="*/ 47 w 152"/>
                    <a:gd name="T7" fmla="*/ 8 h 147"/>
                    <a:gd name="T8" fmla="*/ 104 w 152"/>
                    <a:gd name="T9" fmla="*/ 7 h 147"/>
                    <a:gd name="T10" fmla="*/ 144 w 152"/>
                    <a:gd name="T11" fmla="*/ 47 h 147"/>
                    <a:gd name="T12" fmla="*/ 144 w 152"/>
                    <a:gd name="T13" fmla="*/ 104 h 147"/>
                    <a:gd name="T14" fmla="*/ 125 w 152"/>
                    <a:gd name="T15" fmla="*/ 131 h 147"/>
                    <a:gd name="T16" fmla="*/ 102 w 152"/>
                    <a:gd name="T17" fmla="*/ 135 h 147"/>
                    <a:gd name="T18" fmla="*/ 91 w 152"/>
                    <a:gd name="T19" fmla="*/ 124 h 147"/>
                    <a:gd name="T20" fmla="*/ 92 w 152"/>
                    <a:gd name="T21" fmla="*/ 106 h 147"/>
                    <a:gd name="T22" fmla="*/ 53 w 152"/>
                    <a:gd name="T23" fmla="*/ 115 h 147"/>
                    <a:gd name="T24" fmla="*/ 32 w 152"/>
                    <a:gd name="T25" fmla="*/ 93 h 147"/>
                    <a:gd name="T26" fmla="*/ 33 w 152"/>
                    <a:gd name="T27" fmla="*/ 59 h 147"/>
                    <a:gd name="T28" fmla="*/ 56 w 152"/>
                    <a:gd name="T29" fmla="*/ 33 h 147"/>
                    <a:gd name="T30" fmla="*/ 89 w 152"/>
                    <a:gd name="T31" fmla="*/ 32 h 147"/>
                    <a:gd name="T32" fmla="*/ 102 w 152"/>
                    <a:gd name="T33" fmla="*/ 42 h 147"/>
                    <a:gd name="T34" fmla="*/ 108 w 152"/>
                    <a:gd name="T35" fmla="*/ 56 h 147"/>
                    <a:gd name="T36" fmla="*/ 112 w 152"/>
                    <a:gd name="T37" fmla="*/ 45 h 147"/>
                    <a:gd name="T38" fmla="*/ 129 w 152"/>
                    <a:gd name="T39" fmla="*/ 51 h 147"/>
                    <a:gd name="T40" fmla="*/ 105 w 152"/>
                    <a:gd name="T41" fmla="*/ 110 h 147"/>
                    <a:gd name="T42" fmla="*/ 109 w 152"/>
                    <a:gd name="T43" fmla="*/ 126 h 147"/>
                    <a:gd name="T44" fmla="*/ 122 w 152"/>
                    <a:gd name="T45" fmla="*/ 122 h 147"/>
                    <a:gd name="T46" fmla="*/ 134 w 152"/>
                    <a:gd name="T47" fmla="*/ 104 h 147"/>
                    <a:gd name="T48" fmla="*/ 137 w 152"/>
                    <a:gd name="T49" fmla="*/ 51 h 147"/>
                    <a:gd name="T50" fmla="*/ 102 w 152"/>
                    <a:gd name="T51" fmla="*/ 15 h 147"/>
                    <a:gd name="T52" fmla="*/ 51 w 152"/>
                    <a:gd name="T53" fmla="*/ 15 h 147"/>
                    <a:gd name="T54" fmla="*/ 15 w 152"/>
                    <a:gd name="T55" fmla="*/ 51 h 147"/>
                    <a:gd name="T56" fmla="*/ 15 w 152"/>
                    <a:gd name="T57" fmla="*/ 101 h 147"/>
                    <a:gd name="T58" fmla="*/ 51 w 152"/>
                    <a:gd name="T59" fmla="*/ 135 h 147"/>
                    <a:gd name="T60" fmla="*/ 86 w 152"/>
                    <a:gd name="T61" fmla="*/ 137 h 147"/>
                    <a:gd name="T62" fmla="*/ 87 w 152"/>
                    <a:gd name="T63" fmla="*/ 145 h 147"/>
                    <a:gd name="T64" fmla="*/ 68 w 152"/>
                    <a:gd name="T65" fmla="*/ 147 h 147"/>
                    <a:gd name="T66" fmla="*/ 48 w 152"/>
                    <a:gd name="T67" fmla="*/ 142 h 147"/>
                    <a:gd name="T68" fmla="*/ 97 w 152"/>
                    <a:gd name="T69" fmla="*/ 84 h 147"/>
                    <a:gd name="T70" fmla="*/ 97 w 152"/>
                    <a:gd name="T71" fmla="*/ 63 h 147"/>
                    <a:gd name="T72" fmla="*/ 84 w 152"/>
                    <a:gd name="T73" fmla="*/ 49 h 147"/>
                    <a:gd name="T74" fmla="*/ 64 w 152"/>
                    <a:gd name="T75" fmla="*/ 50 h 147"/>
                    <a:gd name="T76" fmla="*/ 50 w 152"/>
                    <a:gd name="T77" fmla="*/ 65 h 147"/>
                    <a:gd name="T78" fmla="*/ 49 w 152"/>
                    <a:gd name="T79" fmla="*/ 86 h 147"/>
                    <a:gd name="T80" fmla="*/ 63 w 152"/>
                    <a:gd name="T81" fmla="*/ 101 h 147"/>
                    <a:gd name="T82" fmla="*/ 83 w 152"/>
                    <a:gd name="T83" fmla="*/ 100 h 147"/>
                    <a:gd name="T84" fmla="*/ 97 w 152"/>
                    <a:gd name="T85" fmla="*/ 8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47">
                      <a:moveTo>
                        <a:pt x="48" y="142"/>
                      </a:moveTo>
                      <a:cubicBezTo>
                        <a:pt x="29" y="134"/>
                        <a:pt x="15" y="122"/>
                        <a:pt x="7" y="104"/>
                      </a:cubicBezTo>
                      <a:cubicBezTo>
                        <a:pt x="0" y="86"/>
                        <a:pt x="0" y="67"/>
                        <a:pt x="7" y="48"/>
                      </a:cubicBezTo>
                      <a:cubicBezTo>
                        <a:pt x="15" y="29"/>
                        <a:pt x="28" y="16"/>
                        <a:pt x="47" y="8"/>
                      </a:cubicBezTo>
                      <a:cubicBezTo>
                        <a:pt x="66" y="0"/>
                        <a:pt x="85" y="0"/>
                        <a:pt x="104" y="7"/>
                      </a:cubicBezTo>
                      <a:cubicBezTo>
                        <a:pt x="123" y="15"/>
                        <a:pt x="137" y="28"/>
                        <a:pt x="144" y="47"/>
                      </a:cubicBezTo>
                      <a:cubicBezTo>
                        <a:pt x="152" y="66"/>
                        <a:pt x="152" y="85"/>
                        <a:pt x="144" y="104"/>
                      </a:cubicBezTo>
                      <a:cubicBezTo>
                        <a:pt x="139" y="117"/>
                        <a:pt x="133" y="126"/>
                        <a:pt x="125" y="131"/>
                      </a:cubicBezTo>
                      <a:cubicBezTo>
                        <a:pt x="117" y="137"/>
                        <a:pt x="110" y="138"/>
                        <a:pt x="102" y="135"/>
                      </a:cubicBezTo>
                      <a:cubicBezTo>
                        <a:pt x="96" y="133"/>
                        <a:pt x="93" y="129"/>
                        <a:pt x="91" y="124"/>
                      </a:cubicBezTo>
                      <a:cubicBezTo>
                        <a:pt x="89" y="119"/>
                        <a:pt x="90" y="113"/>
                        <a:pt x="92" y="106"/>
                      </a:cubicBezTo>
                      <a:cubicBezTo>
                        <a:pt x="80" y="118"/>
                        <a:pt x="67" y="121"/>
                        <a:pt x="53" y="115"/>
                      </a:cubicBezTo>
                      <a:cubicBezTo>
                        <a:pt x="43" y="111"/>
                        <a:pt x="36" y="104"/>
                        <a:pt x="32" y="93"/>
                      </a:cubicBezTo>
                      <a:cubicBezTo>
                        <a:pt x="28" y="82"/>
                        <a:pt x="28" y="71"/>
                        <a:pt x="33" y="59"/>
                      </a:cubicBezTo>
                      <a:cubicBezTo>
                        <a:pt x="38" y="47"/>
                        <a:pt x="45" y="38"/>
                        <a:pt x="56" y="33"/>
                      </a:cubicBezTo>
                      <a:cubicBezTo>
                        <a:pt x="66" y="28"/>
                        <a:pt x="77" y="27"/>
                        <a:pt x="89" y="32"/>
                      </a:cubicBezTo>
                      <a:cubicBezTo>
                        <a:pt x="94" y="34"/>
                        <a:pt x="98" y="38"/>
                        <a:pt x="102" y="42"/>
                      </a:cubicBezTo>
                      <a:cubicBezTo>
                        <a:pt x="105" y="47"/>
                        <a:pt x="107" y="51"/>
                        <a:pt x="108" y="56"/>
                      </a:cubicBezTo>
                      <a:cubicBezTo>
                        <a:pt x="112" y="45"/>
                        <a:pt x="112" y="45"/>
                        <a:pt x="112" y="45"/>
                      </a:cubicBezTo>
                      <a:cubicBezTo>
                        <a:pt x="129" y="51"/>
                        <a:pt x="129" y="51"/>
                        <a:pt x="129" y="51"/>
                      </a:cubicBezTo>
                      <a:cubicBezTo>
                        <a:pt x="105" y="110"/>
                        <a:pt x="105" y="110"/>
                        <a:pt x="105" y="110"/>
                      </a:cubicBezTo>
                      <a:cubicBezTo>
                        <a:pt x="101" y="118"/>
                        <a:pt x="103" y="123"/>
                        <a:pt x="109" y="126"/>
                      </a:cubicBezTo>
                      <a:cubicBezTo>
                        <a:pt x="113" y="127"/>
                        <a:pt x="117" y="126"/>
                        <a:pt x="122" y="122"/>
                      </a:cubicBezTo>
                      <a:cubicBezTo>
                        <a:pt x="127" y="118"/>
                        <a:pt x="131" y="112"/>
                        <a:pt x="134" y="104"/>
                      </a:cubicBezTo>
                      <a:cubicBezTo>
                        <a:pt x="142" y="86"/>
                        <a:pt x="142" y="68"/>
                        <a:pt x="137" y="51"/>
                      </a:cubicBezTo>
                      <a:cubicBezTo>
                        <a:pt x="131" y="34"/>
                        <a:pt x="119" y="22"/>
                        <a:pt x="102" y="15"/>
                      </a:cubicBezTo>
                      <a:cubicBezTo>
                        <a:pt x="85" y="8"/>
                        <a:pt x="68" y="8"/>
                        <a:pt x="51" y="15"/>
                      </a:cubicBezTo>
                      <a:cubicBezTo>
                        <a:pt x="34" y="23"/>
                        <a:pt x="22" y="35"/>
                        <a:pt x="15" y="51"/>
                      </a:cubicBezTo>
                      <a:cubicBezTo>
                        <a:pt x="8" y="68"/>
                        <a:pt x="8" y="85"/>
                        <a:pt x="15" y="101"/>
                      </a:cubicBezTo>
                      <a:cubicBezTo>
                        <a:pt x="22" y="116"/>
                        <a:pt x="34" y="128"/>
                        <a:pt x="51" y="135"/>
                      </a:cubicBezTo>
                      <a:cubicBezTo>
                        <a:pt x="64" y="140"/>
                        <a:pt x="76" y="141"/>
                        <a:pt x="86" y="137"/>
                      </a:cubicBezTo>
                      <a:cubicBezTo>
                        <a:pt x="87" y="145"/>
                        <a:pt x="87" y="145"/>
                        <a:pt x="87" y="145"/>
                      </a:cubicBezTo>
                      <a:cubicBezTo>
                        <a:pt x="82" y="147"/>
                        <a:pt x="75" y="147"/>
                        <a:pt x="68" y="147"/>
                      </a:cubicBezTo>
                      <a:cubicBezTo>
                        <a:pt x="61" y="146"/>
                        <a:pt x="54" y="145"/>
                        <a:pt x="48" y="142"/>
                      </a:cubicBezTo>
                      <a:close/>
                      <a:moveTo>
                        <a:pt x="97" y="84"/>
                      </a:moveTo>
                      <a:cubicBezTo>
                        <a:pt x="100" y="77"/>
                        <a:pt x="100" y="70"/>
                        <a:pt x="97" y="63"/>
                      </a:cubicBezTo>
                      <a:cubicBezTo>
                        <a:pt x="95" y="57"/>
                        <a:pt x="90" y="52"/>
                        <a:pt x="84" y="49"/>
                      </a:cubicBezTo>
                      <a:cubicBezTo>
                        <a:pt x="77" y="46"/>
                        <a:pt x="70" y="47"/>
                        <a:pt x="64" y="50"/>
                      </a:cubicBezTo>
                      <a:cubicBezTo>
                        <a:pt x="58" y="53"/>
                        <a:pt x="53" y="58"/>
                        <a:pt x="50" y="65"/>
                      </a:cubicBezTo>
                      <a:cubicBezTo>
                        <a:pt x="48" y="72"/>
                        <a:pt x="47" y="79"/>
                        <a:pt x="49" y="86"/>
                      </a:cubicBezTo>
                      <a:cubicBezTo>
                        <a:pt x="51" y="93"/>
                        <a:pt x="56" y="98"/>
                        <a:pt x="63" y="101"/>
                      </a:cubicBezTo>
                      <a:cubicBezTo>
                        <a:pt x="70" y="104"/>
                        <a:pt x="77" y="103"/>
                        <a:pt x="83" y="100"/>
                      </a:cubicBezTo>
                      <a:cubicBezTo>
                        <a:pt x="89" y="97"/>
                        <a:pt x="94" y="91"/>
                        <a:pt x="97"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77" name="Group 88">
                <a:extLst>
                  <a:ext uri="{FF2B5EF4-FFF2-40B4-BE49-F238E27FC236}">
                    <a16:creationId xmlns:a16="http://schemas.microsoft.com/office/drawing/2014/main" id="{C9FAD4F5-59DC-534A-B27A-9FDE837AD746}"/>
                  </a:ext>
                </a:extLst>
              </p:cNvPr>
              <p:cNvGrpSpPr>
                <a:grpSpLocks noChangeAspect="1"/>
              </p:cNvGrpSpPr>
              <p:nvPr/>
            </p:nvGrpSpPr>
            <p:grpSpPr>
              <a:xfrm>
                <a:off x="4194175" y="2887663"/>
                <a:ext cx="560388" cy="560388"/>
                <a:chOff x="4194175" y="2887663"/>
                <a:chExt cx="560388" cy="560388"/>
              </a:xfrm>
            </p:grpSpPr>
            <p:sp>
              <p:nvSpPr>
                <p:cNvPr id="81" name="Oval 108">
                  <a:extLst>
                    <a:ext uri="{FF2B5EF4-FFF2-40B4-BE49-F238E27FC236}">
                      <a16:creationId xmlns:a16="http://schemas.microsoft.com/office/drawing/2014/main" id="{A5E8E836-88D2-434A-B33D-553D73F94070}"/>
                    </a:ext>
                  </a:extLst>
                </p:cNvPr>
                <p:cNvSpPr>
                  <a:spLocks noChangeAspect="1" noChangeArrowheads="1"/>
                </p:cNvSpPr>
                <p:nvPr/>
              </p:nvSpPr>
              <p:spPr bwMode="auto">
                <a:xfrm>
                  <a:off x="4194175" y="2887663"/>
                  <a:ext cx="560388" cy="560388"/>
                </a:xfrm>
                <a:prstGeom prst="ellipse">
                  <a:avLst/>
                </a:pr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dirty="0"/>
                </a:p>
              </p:txBody>
            </p:sp>
            <p:sp>
              <p:nvSpPr>
                <p:cNvPr id="82" name="Freeform 109">
                  <a:extLst>
                    <a:ext uri="{FF2B5EF4-FFF2-40B4-BE49-F238E27FC236}">
                      <a16:creationId xmlns:a16="http://schemas.microsoft.com/office/drawing/2014/main" id="{2A28A0BF-9B02-1F40-9067-F8A5F856760F}"/>
                    </a:ext>
                  </a:extLst>
                </p:cNvPr>
                <p:cNvSpPr>
                  <a:spLocks noChangeAspect="1"/>
                </p:cNvSpPr>
                <p:nvPr/>
              </p:nvSpPr>
              <p:spPr bwMode="auto">
                <a:xfrm>
                  <a:off x="4349750" y="3022601"/>
                  <a:ext cx="49213" cy="44450"/>
                </a:xfrm>
                <a:custGeom>
                  <a:avLst/>
                  <a:gdLst>
                    <a:gd name="T0" fmla="*/ 31 w 31"/>
                    <a:gd name="T1" fmla="*/ 28 h 28"/>
                    <a:gd name="T2" fmla="*/ 31 w 31"/>
                    <a:gd name="T3" fmla="*/ 0 h 28"/>
                    <a:gd name="T4" fmla="*/ 0 w 31"/>
                    <a:gd name="T5" fmla="*/ 28 h 28"/>
                    <a:gd name="T6" fmla="*/ 0 w 31"/>
                    <a:gd name="T7" fmla="*/ 28 h 28"/>
                    <a:gd name="T8" fmla="*/ 31 w 31"/>
                    <a:gd name="T9" fmla="*/ 28 h 28"/>
                  </a:gdLst>
                  <a:ahLst/>
                  <a:cxnLst>
                    <a:cxn ang="0">
                      <a:pos x="T0" y="T1"/>
                    </a:cxn>
                    <a:cxn ang="0">
                      <a:pos x="T2" y="T3"/>
                    </a:cxn>
                    <a:cxn ang="0">
                      <a:pos x="T4" y="T5"/>
                    </a:cxn>
                    <a:cxn ang="0">
                      <a:pos x="T6" y="T7"/>
                    </a:cxn>
                    <a:cxn ang="0">
                      <a:pos x="T8" y="T9"/>
                    </a:cxn>
                  </a:cxnLst>
                  <a:rect l="0" t="0" r="r" b="b"/>
                  <a:pathLst>
                    <a:path w="31" h="28">
                      <a:moveTo>
                        <a:pt x="31" y="28"/>
                      </a:moveTo>
                      <a:lnTo>
                        <a:pt x="31" y="0"/>
                      </a:lnTo>
                      <a:lnTo>
                        <a:pt x="0" y="28"/>
                      </a:lnTo>
                      <a:lnTo>
                        <a:pt x="0" y="28"/>
                      </a:lnTo>
                      <a:lnTo>
                        <a:pt x="3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83" name="Freeform 110">
                  <a:extLst>
                    <a:ext uri="{FF2B5EF4-FFF2-40B4-BE49-F238E27FC236}">
                      <a16:creationId xmlns:a16="http://schemas.microsoft.com/office/drawing/2014/main" id="{1F27A7D2-32CA-B14B-B3A5-849C02E50C1C}"/>
                    </a:ext>
                  </a:extLst>
                </p:cNvPr>
                <p:cNvSpPr>
                  <a:spLocks noChangeAspect="1" noEditPoints="1"/>
                </p:cNvSpPr>
                <p:nvPr/>
              </p:nvSpPr>
              <p:spPr bwMode="auto">
                <a:xfrm>
                  <a:off x="4349750" y="3022601"/>
                  <a:ext cx="247650" cy="282575"/>
                </a:xfrm>
                <a:custGeom>
                  <a:avLst/>
                  <a:gdLst>
                    <a:gd name="T0" fmla="*/ 39 w 156"/>
                    <a:gd name="T1" fmla="*/ 0 h 178"/>
                    <a:gd name="T2" fmla="*/ 39 w 156"/>
                    <a:gd name="T3" fmla="*/ 36 h 178"/>
                    <a:gd name="T4" fmla="*/ 0 w 156"/>
                    <a:gd name="T5" fmla="*/ 36 h 178"/>
                    <a:gd name="T6" fmla="*/ 0 w 156"/>
                    <a:gd name="T7" fmla="*/ 178 h 178"/>
                    <a:gd name="T8" fmla="*/ 156 w 156"/>
                    <a:gd name="T9" fmla="*/ 178 h 178"/>
                    <a:gd name="T10" fmla="*/ 156 w 156"/>
                    <a:gd name="T11" fmla="*/ 0 h 178"/>
                    <a:gd name="T12" fmla="*/ 39 w 156"/>
                    <a:gd name="T13" fmla="*/ 0 h 178"/>
                    <a:gd name="T14" fmla="*/ 26 w 156"/>
                    <a:gd name="T15" fmla="*/ 55 h 178"/>
                    <a:gd name="T16" fmla="*/ 95 w 156"/>
                    <a:gd name="T17" fmla="*/ 55 h 178"/>
                    <a:gd name="T18" fmla="*/ 95 w 156"/>
                    <a:gd name="T19" fmla="*/ 68 h 178"/>
                    <a:gd name="T20" fmla="*/ 26 w 156"/>
                    <a:gd name="T21" fmla="*/ 68 h 178"/>
                    <a:gd name="T22" fmla="*/ 26 w 156"/>
                    <a:gd name="T23" fmla="*/ 55 h 178"/>
                    <a:gd name="T24" fmla="*/ 26 w 156"/>
                    <a:gd name="T25" fmla="*/ 85 h 178"/>
                    <a:gd name="T26" fmla="*/ 48 w 156"/>
                    <a:gd name="T27" fmla="*/ 85 h 178"/>
                    <a:gd name="T28" fmla="*/ 48 w 156"/>
                    <a:gd name="T29" fmla="*/ 99 h 178"/>
                    <a:gd name="T30" fmla="*/ 26 w 156"/>
                    <a:gd name="T31" fmla="*/ 99 h 178"/>
                    <a:gd name="T32" fmla="*/ 26 w 156"/>
                    <a:gd name="T33" fmla="*/ 85 h 178"/>
                    <a:gd name="T34" fmla="*/ 76 w 156"/>
                    <a:gd name="T35" fmla="*/ 131 h 178"/>
                    <a:gd name="T36" fmla="*/ 26 w 156"/>
                    <a:gd name="T37" fmla="*/ 131 h 178"/>
                    <a:gd name="T38" fmla="*/ 26 w 156"/>
                    <a:gd name="T39" fmla="*/ 117 h 178"/>
                    <a:gd name="T40" fmla="*/ 76 w 156"/>
                    <a:gd name="T41" fmla="*/ 117 h 178"/>
                    <a:gd name="T42" fmla="*/ 76 w 156"/>
                    <a:gd name="T43" fmla="*/ 131 h 178"/>
                    <a:gd name="T44" fmla="*/ 109 w 156"/>
                    <a:gd name="T45" fmla="*/ 131 h 178"/>
                    <a:gd name="T46" fmla="*/ 88 w 156"/>
                    <a:gd name="T47" fmla="*/ 131 h 178"/>
                    <a:gd name="T48" fmla="*/ 88 w 156"/>
                    <a:gd name="T49" fmla="*/ 117 h 178"/>
                    <a:gd name="T50" fmla="*/ 109 w 156"/>
                    <a:gd name="T51" fmla="*/ 117 h 178"/>
                    <a:gd name="T52" fmla="*/ 109 w 156"/>
                    <a:gd name="T53" fmla="*/ 131 h 178"/>
                    <a:gd name="T54" fmla="*/ 109 w 156"/>
                    <a:gd name="T55" fmla="*/ 99 h 178"/>
                    <a:gd name="T56" fmla="*/ 59 w 156"/>
                    <a:gd name="T57" fmla="*/ 99 h 178"/>
                    <a:gd name="T58" fmla="*/ 59 w 156"/>
                    <a:gd name="T59" fmla="*/ 85 h 178"/>
                    <a:gd name="T60" fmla="*/ 109 w 156"/>
                    <a:gd name="T61" fmla="*/ 85 h 178"/>
                    <a:gd name="T62" fmla="*/ 109 w 156"/>
                    <a:gd name="T63" fmla="*/ 99 h 178"/>
                    <a:gd name="T64" fmla="*/ 135 w 156"/>
                    <a:gd name="T65" fmla="*/ 99 h 178"/>
                    <a:gd name="T66" fmla="*/ 122 w 156"/>
                    <a:gd name="T67" fmla="*/ 99 h 178"/>
                    <a:gd name="T68" fmla="*/ 122 w 156"/>
                    <a:gd name="T69" fmla="*/ 85 h 178"/>
                    <a:gd name="T70" fmla="*/ 135 w 156"/>
                    <a:gd name="T71" fmla="*/ 85 h 178"/>
                    <a:gd name="T72" fmla="*/ 135 w 156"/>
                    <a:gd name="T73" fmla="*/ 99 h 178"/>
                    <a:gd name="T74" fmla="*/ 135 w 156"/>
                    <a:gd name="T75" fmla="*/ 68 h 178"/>
                    <a:gd name="T76" fmla="*/ 105 w 156"/>
                    <a:gd name="T77" fmla="*/ 68 h 178"/>
                    <a:gd name="T78" fmla="*/ 105 w 156"/>
                    <a:gd name="T79" fmla="*/ 55 h 178"/>
                    <a:gd name="T80" fmla="*/ 135 w 156"/>
                    <a:gd name="T81" fmla="*/ 55 h 178"/>
                    <a:gd name="T82" fmla="*/ 135 w 156"/>
                    <a:gd name="T83" fmla="*/ 6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78">
                      <a:moveTo>
                        <a:pt x="39" y="0"/>
                      </a:moveTo>
                      <a:lnTo>
                        <a:pt x="39" y="36"/>
                      </a:lnTo>
                      <a:lnTo>
                        <a:pt x="0" y="36"/>
                      </a:lnTo>
                      <a:lnTo>
                        <a:pt x="0" y="178"/>
                      </a:lnTo>
                      <a:lnTo>
                        <a:pt x="156" y="178"/>
                      </a:lnTo>
                      <a:lnTo>
                        <a:pt x="156" y="0"/>
                      </a:lnTo>
                      <a:lnTo>
                        <a:pt x="39" y="0"/>
                      </a:lnTo>
                      <a:close/>
                      <a:moveTo>
                        <a:pt x="26" y="55"/>
                      </a:moveTo>
                      <a:lnTo>
                        <a:pt x="95" y="55"/>
                      </a:lnTo>
                      <a:lnTo>
                        <a:pt x="95" y="68"/>
                      </a:lnTo>
                      <a:lnTo>
                        <a:pt x="26" y="68"/>
                      </a:lnTo>
                      <a:lnTo>
                        <a:pt x="26" y="55"/>
                      </a:lnTo>
                      <a:close/>
                      <a:moveTo>
                        <a:pt x="26" y="85"/>
                      </a:moveTo>
                      <a:lnTo>
                        <a:pt x="48" y="85"/>
                      </a:lnTo>
                      <a:lnTo>
                        <a:pt x="48" y="99"/>
                      </a:lnTo>
                      <a:lnTo>
                        <a:pt x="26" y="99"/>
                      </a:lnTo>
                      <a:lnTo>
                        <a:pt x="26" y="85"/>
                      </a:lnTo>
                      <a:close/>
                      <a:moveTo>
                        <a:pt x="76" y="131"/>
                      </a:moveTo>
                      <a:lnTo>
                        <a:pt x="26" y="131"/>
                      </a:lnTo>
                      <a:lnTo>
                        <a:pt x="26" y="117"/>
                      </a:lnTo>
                      <a:lnTo>
                        <a:pt x="76" y="117"/>
                      </a:lnTo>
                      <a:lnTo>
                        <a:pt x="76" y="131"/>
                      </a:lnTo>
                      <a:close/>
                      <a:moveTo>
                        <a:pt x="109" y="131"/>
                      </a:moveTo>
                      <a:lnTo>
                        <a:pt x="88" y="131"/>
                      </a:lnTo>
                      <a:lnTo>
                        <a:pt x="88" y="117"/>
                      </a:lnTo>
                      <a:lnTo>
                        <a:pt x="109" y="117"/>
                      </a:lnTo>
                      <a:lnTo>
                        <a:pt x="109" y="131"/>
                      </a:lnTo>
                      <a:close/>
                      <a:moveTo>
                        <a:pt x="109" y="99"/>
                      </a:moveTo>
                      <a:lnTo>
                        <a:pt x="59" y="99"/>
                      </a:lnTo>
                      <a:lnTo>
                        <a:pt x="59" y="85"/>
                      </a:lnTo>
                      <a:lnTo>
                        <a:pt x="109" y="85"/>
                      </a:lnTo>
                      <a:lnTo>
                        <a:pt x="109" y="99"/>
                      </a:lnTo>
                      <a:close/>
                      <a:moveTo>
                        <a:pt x="135" y="99"/>
                      </a:moveTo>
                      <a:lnTo>
                        <a:pt x="122" y="99"/>
                      </a:lnTo>
                      <a:lnTo>
                        <a:pt x="122" y="85"/>
                      </a:lnTo>
                      <a:lnTo>
                        <a:pt x="135" y="85"/>
                      </a:lnTo>
                      <a:lnTo>
                        <a:pt x="135" y="99"/>
                      </a:lnTo>
                      <a:close/>
                      <a:moveTo>
                        <a:pt x="135" y="68"/>
                      </a:moveTo>
                      <a:lnTo>
                        <a:pt x="105" y="68"/>
                      </a:lnTo>
                      <a:lnTo>
                        <a:pt x="105" y="55"/>
                      </a:lnTo>
                      <a:lnTo>
                        <a:pt x="135" y="55"/>
                      </a:lnTo>
                      <a:lnTo>
                        <a:pt x="135"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nvGrpSpPr>
              <p:cNvPr id="78" name="Group 97">
                <a:extLst>
                  <a:ext uri="{FF2B5EF4-FFF2-40B4-BE49-F238E27FC236}">
                    <a16:creationId xmlns:a16="http://schemas.microsoft.com/office/drawing/2014/main" id="{EF2CECFD-7ACF-AB45-832F-8EF8EA4CDE5D}"/>
                  </a:ext>
                </a:extLst>
              </p:cNvPr>
              <p:cNvGrpSpPr>
                <a:grpSpLocks noChangeAspect="1"/>
              </p:cNvGrpSpPr>
              <p:nvPr/>
            </p:nvGrpSpPr>
            <p:grpSpPr>
              <a:xfrm>
                <a:off x="7569200" y="4335463"/>
                <a:ext cx="630238" cy="630238"/>
                <a:chOff x="7569200" y="4335463"/>
                <a:chExt cx="630238" cy="630238"/>
              </a:xfrm>
            </p:grpSpPr>
            <p:sp>
              <p:nvSpPr>
                <p:cNvPr id="79" name="Freeform 111">
                  <a:extLst>
                    <a:ext uri="{FF2B5EF4-FFF2-40B4-BE49-F238E27FC236}">
                      <a16:creationId xmlns:a16="http://schemas.microsoft.com/office/drawing/2014/main" id="{4B209B3D-04A2-F041-A052-5B1BD1C1F20D}"/>
                    </a:ext>
                  </a:extLst>
                </p:cNvPr>
                <p:cNvSpPr>
                  <a:spLocks noChangeAspect="1"/>
                </p:cNvSpPr>
                <p:nvPr/>
              </p:nvSpPr>
              <p:spPr bwMode="auto">
                <a:xfrm>
                  <a:off x="7569200" y="4335463"/>
                  <a:ext cx="630238" cy="630238"/>
                </a:xfrm>
                <a:custGeom>
                  <a:avLst/>
                  <a:gdLst>
                    <a:gd name="T0" fmla="*/ 599 w 632"/>
                    <a:gd name="T1" fmla="*/ 378 h 632"/>
                    <a:gd name="T2" fmla="*/ 255 w 632"/>
                    <a:gd name="T3" fmla="*/ 599 h 632"/>
                    <a:gd name="T4" fmla="*/ 34 w 632"/>
                    <a:gd name="T5" fmla="*/ 255 h 632"/>
                    <a:gd name="T6" fmla="*/ 377 w 632"/>
                    <a:gd name="T7" fmla="*/ 34 h 632"/>
                    <a:gd name="T8" fmla="*/ 599 w 632"/>
                    <a:gd name="T9" fmla="*/ 378 h 632"/>
                  </a:gdLst>
                  <a:ahLst/>
                  <a:cxnLst>
                    <a:cxn ang="0">
                      <a:pos x="T0" y="T1"/>
                    </a:cxn>
                    <a:cxn ang="0">
                      <a:pos x="T2" y="T3"/>
                    </a:cxn>
                    <a:cxn ang="0">
                      <a:pos x="T4" y="T5"/>
                    </a:cxn>
                    <a:cxn ang="0">
                      <a:pos x="T6" y="T7"/>
                    </a:cxn>
                    <a:cxn ang="0">
                      <a:pos x="T8" y="T9"/>
                    </a:cxn>
                  </a:cxnLst>
                  <a:rect l="0" t="0" r="r" b="b"/>
                  <a:pathLst>
                    <a:path w="632" h="632">
                      <a:moveTo>
                        <a:pt x="599" y="378"/>
                      </a:moveTo>
                      <a:cubicBezTo>
                        <a:pt x="565" y="533"/>
                        <a:pt x="411" y="632"/>
                        <a:pt x="255" y="599"/>
                      </a:cubicBezTo>
                      <a:cubicBezTo>
                        <a:pt x="99" y="565"/>
                        <a:pt x="0" y="411"/>
                        <a:pt x="34" y="255"/>
                      </a:cubicBezTo>
                      <a:cubicBezTo>
                        <a:pt x="68" y="99"/>
                        <a:pt x="222" y="0"/>
                        <a:pt x="377" y="34"/>
                      </a:cubicBezTo>
                      <a:cubicBezTo>
                        <a:pt x="533" y="68"/>
                        <a:pt x="632" y="222"/>
                        <a:pt x="599" y="3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80" name="Freeform 112">
                  <a:extLst>
                    <a:ext uri="{FF2B5EF4-FFF2-40B4-BE49-F238E27FC236}">
                      <a16:creationId xmlns:a16="http://schemas.microsoft.com/office/drawing/2014/main" id="{58118714-9FEC-2F46-B814-0EE0A84C413E}"/>
                    </a:ext>
                  </a:extLst>
                </p:cNvPr>
                <p:cNvSpPr>
                  <a:spLocks noChangeAspect="1" noEditPoints="1"/>
                </p:cNvSpPr>
                <p:nvPr/>
              </p:nvSpPr>
              <p:spPr bwMode="auto">
                <a:xfrm>
                  <a:off x="7673975" y="4537076"/>
                  <a:ext cx="411163" cy="209550"/>
                </a:xfrm>
                <a:custGeom>
                  <a:avLst/>
                  <a:gdLst>
                    <a:gd name="T0" fmla="*/ 412 w 412"/>
                    <a:gd name="T1" fmla="*/ 76 h 211"/>
                    <a:gd name="T2" fmla="*/ 407 w 412"/>
                    <a:gd name="T3" fmla="*/ 0 h 211"/>
                    <a:gd name="T4" fmla="*/ 330 w 412"/>
                    <a:gd name="T5" fmla="*/ 11 h 211"/>
                    <a:gd name="T6" fmla="*/ 361 w 412"/>
                    <a:gd name="T7" fmla="*/ 36 h 211"/>
                    <a:gd name="T8" fmla="*/ 283 w 412"/>
                    <a:gd name="T9" fmla="*/ 133 h 211"/>
                    <a:gd name="T10" fmla="*/ 276 w 412"/>
                    <a:gd name="T11" fmla="*/ 132 h 211"/>
                    <a:gd name="T12" fmla="*/ 253 w 412"/>
                    <a:gd name="T13" fmla="*/ 136 h 211"/>
                    <a:gd name="T14" fmla="*/ 201 w 412"/>
                    <a:gd name="T15" fmla="*/ 91 h 211"/>
                    <a:gd name="T16" fmla="*/ 203 w 412"/>
                    <a:gd name="T17" fmla="*/ 82 h 211"/>
                    <a:gd name="T18" fmla="*/ 169 w 412"/>
                    <a:gd name="T19" fmla="*/ 39 h 211"/>
                    <a:gd name="T20" fmla="*/ 140 w 412"/>
                    <a:gd name="T21" fmla="*/ 47 h 211"/>
                    <a:gd name="T22" fmla="*/ 125 w 412"/>
                    <a:gd name="T23" fmla="*/ 73 h 211"/>
                    <a:gd name="T24" fmla="*/ 126 w 412"/>
                    <a:gd name="T25" fmla="*/ 87 h 211"/>
                    <a:gd name="T26" fmla="*/ 63 w 412"/>
                    <a:gd name="T27" fmla="*/ 130 h 211"/>
                    <a:gd name="T28" fmla="*/ 46 w 412"/>
                    <a:gd name="T29" fmla="*/ 123 h 211"/>
                    <a:gd name="T30" fmla="*/ 17 w 412"/>
                    <a:gd name="T31" fmla="*/ 132 h 211"/>
                    <a:gd name="T32" fmla="*/ 2 w 412"/>
                    <a:gd name="T33" fmla="*/ 158 h 211"/>
                    <a:gd name="T34" fmla="*/ 33 w 412"/>
                    <a:gd name="T35" fmla="*/ 201 h 211"/>
                    <a:gd name="T36" fmla="*/ 37 w 412"/>
                    <a:gd name="T37" fmla="*/ 202 h 211"/>
                    <a:gd name="T38" fmla="*/ 80 w 412"/>
                    <a:gd name="T39" fmla="*/ 167 h 211"/>
                    <a:gd name="T40" fmla="*/ 79 w 412"/>
                    <a:gd name="T41" fmla="*/ 153 h 211"/>
                    <a:gd name="T42" fmla="*/ 142 w 412"/>
                    <a:gd name="T43" fmla="*/ 111 h 211"/>
                    <a:gd name="T44" fmla="*/ 156 w 412"/>
                    <a:gd name="T45" fmla="*/ 116 h 211"/>
                    <a:gd name="T46" fmla="*/ 160 w 412"/>
                    <a:gd name="T47" fmla="*/ 117 h 211"/>
                    <a:gd name="T48" fmla="*/ 183 w 412"/>
                    <a:gd name="T49" fmla="*/ 113 h 211"/>
                    <a:gd name="T50" fmla="*/ 234 w 412"/>
                    <a:gd name="T51" fmla="*/ 157 h 211"/>
                    <a:gd name="T52" fmla="*/ 232 w 412"/>
                    <a:gd name="T53" fmla="*/ 166 h 211"/>
                    <a:gd name="T54" fmla="*/ 263 w 412"/>
                    <a:gd name="T55" fmla="*/ 209 h 211"/>
                    <a:gd name="T56" fmla="*/ 266 w 412"/>
                    <a:gd name="T57" fmla="*/ 210 h 211"/>
                    <a:gd name="T58" fmla="*/ 295 w 412"/>
                    <a:gd name="T59" fmla="*/ 202 h 211"/>
                    <a:gd name="T60" fmla="*/ 310 w 412"/>
                    <a:gd name="T61" fmla="*/ 175 h 211"/>
                    <a:gd name="T62" fmla="*/ 305 w 412"/>
                    <a:gd name="T63" fmla="*/ 152 h 211"/>
                    <a:gd name="T64" fmla="*/ 383 w 412"/>
                    <a:gd name="T65" fmla="*/ 53 h 211"/>
                    <a:gd name="T66" fmla="*/ 412 w 412"/>
                    <a:gd name="T67" fmla="*/ 76 h 211"/>
                    <a:gd name="T68" fmla="*/ 38 w 412"/>
                    <a:gd name="T69" fmla="*/ 189 h 211"/>
                    <a:gd name="T70" fmla="*/ 14 w 412"/>
                    <a:gd name="T71" fmla="*/ 159 h 211"/>
                    <a:gd name="T72" fmla="*/ 24 w 412"/>
                    <a:gd name="T73" fmla="*/ 141 h 211"/>
                    <a:gd name="T74" fmla="*/ 44 w 412"/>
                    <a:gd name="T75" fmla="*/ 136 h 211"/>
                    <a:gd name="T76" fmla="*/ 47 w 412"/>
                    <a:gd name="T77" fmla="*/ 136 h 211"/>
                    <a:gd name="T78" fmla="*/ 68 w 412"/>
                    <a:gd name="T79" fmla="*/ 166 h 211"/>
                    <a:gd name="T80" fmla="*/ 38 w 412"/>
                    <a:gd name="T81" fmla="*/ 189 h 211"/>
                    <a:gd name="T82" fmla="*/ 161 w 412"/>
                    <a:gd name="T83" fmla="*/ 105 h 211"/>
                    <a:gd name="T84" fmla="*/ 137 w 412"/>
                    <a:gd name="T85" fmla="*/ 75 h 211"/>
                    <a:gd name="T86" fmla="*/ 147 w 412"/>
                    <a:gd name="T87" fmla="*/ 57 h 211"/>
                    <a:gd name="T88" fmla="*/ 167 w 412"/>
                    <a:gd name="T89" fmla="*/ 51 h 211"/>
                    <a:gd name="T90" fmla="*/ 170 w 412"/>
                    <a:gd name="T91" fmla="*/ 52 h 211"/>
                    <a:gd name="T92" fmla="*/ 191 w 412"/>
                    <a:gd name="T93" fmla="*/ 81 h 211"/>
                    <a:gd name="T94" fmla="*/ 161 w 412"/>
                    <a:gd name="T95" fmla="*/ 105 h 211"/>
                    <a:gd name="T96" fmla="*/ 288 w 412"/>
                    <a:gd name="T97" fmla="*/ 192 h 211"/>
                    <a:gd name="T98" fmla="*/ 268 w 412"/>
                    <a:gd name="T99" fmla="*/ 198 h 211"/>
                    <a:gd name="T100" fmla="*/ 244 w 412"/>
                    <a:gd name="T101" fmla="*/ 168 h 211"/>
                    <a:gd name="T102" fmla="*/ 254 w 412"/>
                    <a:gd name="T103" fmla="*/ 150 h 211"/>
                    <a:gd name="T104" fmla="*/ 274 w 412"/>
                    <a:gd name="T105" fmla="*/ 144 h 211"/>
                    <a:gd name="T106" fmla="*/ 277 w 412"/>
                    <a:gd name="T107" fmla="*/ 144 h 211"/>
                    <a:gd name="T108" fmla="*/ 298 w 412"/>
                    <a:gd name="T109" fmla="*/ 174 h 211"/>
                    <a:gd name="T110" fmla="*/ 288 w 412"/>
                    <a:gd name="T111" fmla="*/ 19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2" h="211">
                      <a:moveTo>
                        <a:pt x="412" y="76"/>
                      </a:moveTo>
                      <a:cubicBezTo>
                        <a:pt x="407" y="0"/>
                        <a:pt x="407" y="0"/>
                        <a:pt x="407" y="0"/>
                      </a:cubicBezTo>
                      <a:cubicBezTo>
                        <a:pt x="330" y="11"/>
                        <a:pt x="330" y="11"/>
                        <a:pt x="330" y="11"/>
                      </a:cubicBezTo>
                      <a:cubicBezTo>
                        <a:pt x="361" y="36"/>
                        <a:pt x="361" y="36"/>
                        <a:pt x="361" y="36"/>
                      </a:cubicBezTo>
                      <a:cubicBezTo>
                        <a:pt x="283" y="133"/>
                        <a:pt x="283" y="133"/>
                        <a:pt x="283" y="133"/>
                      </a:cubicBezTo>
                      <a:cubicBezTo>
                        <a:pt x="281" y="133"/>
                        <a:pt x="278" y="132"/>
                        <a:pt x="276" y="132"/>
                      </a:cubicBezTo>
                      <a:cubicBezTo>
                        <a:pt x="268" y="131"/>
                        <a:pt x="260" y="132"/>
                        <a:pt x="253" y="136"/>
                      </a:cubicBezTo>
                      <a:cubicBezTo>
                        <a:pt x="201" y="91"/>
                        <a:pt x="201" y="91"/>
                        <a:pt x="201" y="91"/>
                      </a:cubicBezTo>
                      <a:cubicBezTo>
                        <a:pt x="202" y="88"/>
                        <a:pt x="203" y="85"/>
                        <a:pt x="203" y="82"/>
                      </a:cubicBezTo>
                      <a:cubicBezTo>
                        <a:pt x="206" y="61"/>
                        <a:pt x="191" y="41"/>
                        <a:pt x="169" y="39"/>
                      </a:cubicBezTo>
                      <a:cubicBezTo>
                        <a:pt x="158" y="37"/>
                        <a:pt x="148" y="40"/>
                        <a:pt x="140" y="47"/>
                      </a:cubicBezTo>
                      <a:cubicBezTo>
                        <a:pt x="132" y="53"/>
                        <a:pt x="126" y="63"/>
                        <a:pt x="125" y="73"/>
                      </a:cubicBezTo>
                      <a:cubicBezTo>
                        <a:pt x="125" y="78"/>
                        <a:pt x="125" y="83"/>
                        <a:pt x="126" y="87"/>
                      </a:cubicBezTo>
                      <a:cubicBezTo>
                        <a:pt x="63" y="130"/>
                        <a:pt x="63" y="130"/>
                        <a:pt x="63" y="130"/>
                      </a:cubicBezTo>
                      <a:cubicBezTo>
                        <a:pt x="58" y="127"/>
                        <a:pt x="52" y="124"/>
                        <a:pt x="46" y="123"/>
                      </a:cubicBezTo>
                      <a:cubicBezTo>
                        <a:pt x="35" y="122"/>
                        <a:pt x="25" y="125"/>
                        <a:pt x="17" y="132"/>
                      </a:cubicBezTo>
                      <a:cubicBezTo>
                        <a:pt x="8" y="138"/>
                        <a:pt x="3" y="147"/>
                        <a:pt x="2" y="158"/>
                      </a:cubicBezTo>
                      <a:cubicBezTo>
                        <a:pt x="0" y="178"/>
                        <a:pt x="13" y="197"/>
                        <a:pt x="33" y="201"/>
                      </a:cubicBezTo>
                      <a:cubicBezTo>
                        <a:pt x="34" y="201"/>
                        <a:pt x="35" y="201"/>
                        <a:pt x="37" y="202"/>
                      </a:cubicBezTo>
                      <a:cubicBezTo>
                        <a:pt x="58" y="204"/>
                        <a:pt x="78" y="189"/>
                        <a:pt x="80" y="167"/>
                      </a:cubicBezTo>
                      <a:cubicBezTo>
                        <a:pt x="81" y="162"/>
                        <a:pt x="80" y="158"/>
                        <a:pt x="79" y="153"/>
                      </a:cubicBezTo>
                      <a:cubicBezTo>
                        <a:pt x="142" y="111"/>
                        <a:pt x="142" y="111"/>
                        <a:pt x="142" y="111"/>
                      </a:cubicBezTo>
                      <a:cubicBezTo>
                        <a:pt x="146" y="113"/>
                        <a:pt x="151" y="115"/>
                        <a:pt x="156" y="116"/>
                      </a:cubicBezTo>
                      <a:cubicBezTo>
                        <a:pt x="157" y="117"/>
                        <a:pt x="158" y="117"/>
                        <a:pt x="160" y="117"/>
                      </a:cubicBezTo>
                      <a:cubicBezTo>
                        <a:pt x="168" y="118"/>
                        <a:pt x="176" y="116"/>
                        <a:pt x="183" y="113"/>
                      </a:cubicBezTo>
                      <a:cubicBezTo>
                        <a:pt x="234" y="157"/>
                        <a:pt x="234" y="157"/>
                        <a:pt x="234" y="157"/>
                      </a:cubicBezTo>
                      <a:cubicBezTo>
                        <a:pt x="233" y="160"/>
                        <a:pt x="232" y="163"/>
                        <a:pt x="232" y="166"/>
                      </a:cubicBezTo>
                      <a:cubicBezTo>
                        <a:pt x="229" y="186"/>
                        <a:pt x="243" y="205"/>
                        <a:pt x="263" y="209"/>
                      </a:cubicBezTo>
                      <a:cubicBezTo>
                        <a:pt x="264" y="210"/>
                        <a:pt x="265" y="210"/>
                        <a:pt x="266" y="210"/>
                      </a:cubicBezTo>
                      <a:cubicBezTo>
                        <a:pt x="277" y="211"/>
                        <a:pt x="287" y="208"/>
                        <a:pt x="295" y="202"/>
                      </a:cubicBezTo>
                      <a:cubicBezTo>
                        <a:pt x="304" y="195"/>
                        <a:pt x="309" y="186"/>
                        <a:pt x="310" y="175"/>
                      </a:cubicBezTo>
                      <a:cubicBezTo>
                        <a:pt x="311" y="167"/>
                        <a:pt x="309" y="159"/>
                        <a:pt x="305" y="152"/>
                      </a:cubicBezTo>
                      <a:cubicBezTo>
                        <a:pt x="383" y="53"/>
                        <a:pt x="383" y="53"/>
                        <a:pt x="383" y="53"/>
                      </a:cubicBezTo>
                      <a:lnTo>
                        <a:pt x="412" y="76"/>
                      </a:lnTo>
                      <a:close/>
                      <a:moveTo>
                        <a:pt x="38" y="189"/>
                      </a:moveTo>
                      <a:cubicBezTo>
                        <a:pt x="23" y="187"/>
                        <a:pt x="13" y="174"/>
                        <a:pt x="14" y="159"/>
                      </a:cubicBezTo>
                      <a:cubicBezTo>
                        <a:pt x="15" y="152"/>
                        <a:pt x="19" y="146"/>
                        <a:pt x="24" y="141"/>
                      </a:cubicBezTo>
                      <a:cubicBezTo>
                        <a:pt x="30" y="137"/>
                        <a:pt x="37" y="135"/>
                        <a:pt x="44" y="136"/>
                      </a:cubicBezTo>
                      <a:cubicBezTo>
                        <a:pt x="45" y="136"/>
                        <a:pt x="46" y="136"/>
                        <a:pt x="47" y="136"/>
                      </a:cubicBezTo>
                      <a:cubicBezTo>
                        <a:pt x="61" y="139"/>
                        <a:pt x="70" y="152"/>
                        <a:pt x="68" y="166"/>
                      </a:cubicBezTo>
                      <a:cubicBezTo>
                        <a:pt x="66" y="180"/>
                        <a:pt x="53" y="191"/>
                        <a:pt x="38" y="189"/>
                      </a:cubicBezTo>
                      <a:close/>
                      <a:moveTo>
                        <a:pt x="161" y="105"/>
                      </a:moveTo>
                      <a:cubicBezTo>
                        <a:pt x="146" y="103"/>
                        <a:pt x="136" y="89"/>
                        <a:pt x="137" y="75"/>
                      </a:cubicBezTo>
                      <a:cubicBezTo>
                        <a:pt x="138" y="68"/>
                        <a:pt x="142" y="61"/>
                        <a:pt x="147" y="57"/>
                      </a:cubicBezTo>
                      <a:cubicBezTo>
                        <a:pt x="153" y="52"/>
                        <a:pt x="160" y="50"/>
                        <a:pt x="167" y="51"/>
                      </a:cubicBezTo>
                      <a:cubicBezTo>
                        <a:pt x="168" y="51"/>
                        <a:pt x="169" y="51"/>
                        <a:pt x="170" y="52"/>
                      </a:cubicBezTo>
                      <a:cubicBezTo>
                        <a:pt x="184" y="54"/>
                        <a:pt x="193" y="67"/>
                        <a:pt x="191" y="81"/>
                      </a:cubicBezTo>
                      <a:cubicBezTo>
                        <a:pt x="189" y="96"/>
                        <a:pt x="176" y="106"/>
                        <a:pt x="161" y="105"/>
                      </a:cubicBezTo>
                      <a:close/>
                      <a:moveTo>
                        <a:pt x="288" y="192"/>
                      </a:moveTo>
                      <a:cubicBezTo>
                        <a:pt x="282" y="196"/>
                        <a:pt x="275" y="198"/>
                        <a:pt x="268" y="198"/>
                      </a:cubicBezTo>
                      <a:cubicBezTo>
                        <a:pt x="253" y="196"/>
                        <a:pt x="242" y="182"/>
                        <a:pt x="244" y="168"/>
                      </a:cubicBezTo>
                      <a:cubicBezTo>
                        <a:pt x="245" y="160"/>
                        <a:pt x="249" y="154"/>
                        <a:pt x="254" y="150"/>
                      </a:cubicBezTo>
                      <a:cubicBezTo>
                        <a:pt x="260" y="145"/>
                        <a:pt x="267" y="143"/>
                        <a:pt x="274" y="144"/>
                      </a:cubicBezTo>
                      <a:cubicBezTo>
                        <a:pt x="275" y="144"/>
                        <a:pt x="276" y="144"/>
                        <a:pt x="277" y="144"/>
                      </a:cubicBezTo>
                      <a:cubicBezTo>
                        <a:pt x="290" y="147"/>
                        <a:pt x="299" y="160"/>
                        <a:pt x="298" y="174"/>
                      </a:cubicBezTo>
                      <a:cubicBezTo>
                        <a:pt x="297" y="181"/>
                        <a:pt x="293" y="188"/>
                        <a:pt x="288" y="19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grpSp>
          <p:nvGrpSpPr>
            <p:cNvPr id="44" name="Group 99">
              <a:extLst>
                <a:ext uri="{FF2B5EF4-FFF2-40B4-BE49-F238E27FC236}">
                  <a16:creationId xmlns:a16="http://schemas.microsoft.com/office/drawing/2014/main" id="{958DDCEC-E1A3-D641-B6AD-64A2C9D12EB2}"/>
                </a:ext>
              </a:extLst>
            </p:cNvPr>
            <p:cNvGrpSpPr>
              <a:grpSpLocks noChangeAspect="1"/>
            </p:cNvGrpSpPr>
            <p:nvPr/>
          </p:nvGrpSpPr>
          <p:grpSpPr>
            <a:xfrm>
              <a:off x="4438650" y="3390901"/>
              <a:ext cx="3541713" cy="2784475"/>
              <a:chOff x="4438650" y="3390901"/>
              <a:chExt cx="3541713" cy="2784475"/>
            </a:xfrm>
          </p:grpSpPr>
          <p:sp>
            <p:nvSpPr>
              <p:cNvPr id="45" name="Freeform 81">
                <a:extLst>
                  <a:ext uri="{FF2B5EF4-FFF2-40B4-BE49-F238E27FC236}">
                    <a16:creationId xmlns:a16="http://schemas.microsoft.com/office/drawing/2014/main" id="{60C60619-869E-CF43-833F-7837B53E47EA}"/>
                  </a:ext>
                </a:extLst>
              </p:cNvPr>
              <p:cNvSpPr>
                <a:spLocks noChangeAspect="1"/>
              </p:cNvSpPr>
              <p:nvPr/>
            </p:nvSpPr>
            <p:spPr bwMode="auto">
              <a:xfrm>
                <a:off x="7680325" y="4914901"/>
                <a:ext cx="300038" cy="206375"/>
              </a:xfrm>
              <a:custGeom>
                <a:avLst/>
                <a:gdLst>
                  <a:gd name="T0" fmla="*/ 4 w 301"/>
                  <a:gd name="T1" fmla="*/ 51 h 207"/>
                  <a:gd name="T2" fmla="*/ 42 w 301"/>
                  <a:gd name="T3" fmla="*/ 48 h 207"/>
                  <a:gd name="T4" fmla="*/ 219 w 301"/>
                  <a:gd name="T5" fmla="*/ 0 h 207"/>
                  <a:gd name="T6" fmla="*/ 185 w 301"/>
                  <a:gd name="T7" fmla="*/ 44 h 207"/>
                  <a:gd name="T8" fmla="*/ 148 w 301"/>
                  <a:gd name="T9" fmla="*/ 70 h 207"/>
                  <a:gd name="T10" fmla="*/ 206 w 301"/>
                  <a:gd name="T11" fmla="*/ 100 h 207"/>
                  <a:gd name="T12" fmla="*/ 294 w 301"/>
                  <a:gd name="T13" fmla="*/ 115 h 207"/>
                  <a:gd name="T14" fmla="*/ 291 w 301"/>
                  <a:gd name="T15" fmla="*/ 137 h 207"/>
                  <a:gd name="T16" fmla="*/ 291 w 301"/>
                  <a:gd name="T17" fmla="*/ 160 h 207"/>
                  <a:gd name="T18" fmla="*/ 208 w 301"/>
                  <a:gd name="T19" fmla="*/ 174 h 207"/>
                  <a:gd name="T20" fmla="*/ 259 w 301"/>
                  <a:gd name="T21" fmla="*/ 206 h 207"/>
                  <a:gd name="T22" fmla="*/ 185 w 301"/>
                  <a:gd name="T23" fmla="*/ 192 h 207"/>
                  <a:gd name="T24" fmla="*/ 94 w 301"/>
                  <a:gd name="T25" fmla="*/ 169 h 207"/>
                  <a:gd name="T26" fmla="*/ 20 w 301"/>
                  <a:gd name="T27" fmla="*/ 123 h 207"/>
                  <a:gd name="T28" fmla="*/ 1 w 301"/>
                  <a:gd name="T29" fmla="*/ 118 h 207"/>
                  <a:gd name="T30" fmla="*/ 4 w 301"/>
                  <a:gd name="T31" fmla="*/ 5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207">
                    <a:moveTo>
                      <a:pt x="4" y="51"/>
                    </a:moveTo>
                    <a:cubicBezTo>
                      <a:pt x="20" y="50"/>
                      <a:pt x="25" y="50"/>
                      <a:pt x="42" y="48"/>
                    </a:cubicBezTo>
                    <a:cubicBezTo>
                      <a:pt x="59" y="46"/>
                      <a:pt x="219" y="0"/>
                      <a:pt x="219" y="0"/>
                    </a:cubicBezTo>
                    <a:cubicBezTo>
                      <a:pt x="219" y="0"/>
                      <a:pt x="224" y="34"/>
                      <a:pt x="185" y="44"/>
                    </a:cubicBezTo>
                    <a:cubicBezTo>
                      <a:pt x="147" y="53"/>
                      <a:pt x="148" y="70"/>
                      <a:pt x="148" y="70"/>
                    </a:cubicBezTo>
                    <a:cubicBezTo>
                      <a:pt x="148" y="70"/>
                      <a:pt x="153" y="75"/>
                      <a:pt x="206" y="100"/>
                    </a:cubicBezTo>
                    <a:cubicBezTo>
                      <a:pt x="237" y="104"/>
                      <a:pt x="278" y="101"/>
                      <a:pt x="294" y="115"/>
                    </a:cubicBezTo>
                    <a:cubicBezTo>
                      <a:pt x="298" y="118"/>
                      <a:pt x="301" y="134"/>
                      <a:pt x="291" y="137"/>
                    </a:cubicBezTo>
                    <a:cubicBezTo>
                      <a:pt x="297" y="146"/>
                      <a:pt x="294" y="157"/>
                      <a:pt x="291" y="160"/>
                    </a:cubicBezTo>
                    <a:cubicBezTo>
                      <a:pt x="286" y="165"/>
                      <a:pt x="247" y="171"/>
                      <a:pt x="208" y="174"/>
                    </a:cubicBezTo>
                    <a:cubicBezTo>
                      <a:pt x="226" y="184"/>
                      <a:pt x="270" y="190"/>
                      <a:pt x="259" y="206"/>
                    </a:cubicBezTo>
                    <a:cubicBezTo>
                      <a:pt x="249" y="207"/>
                      <a:pt x="190" y="193"/>
                      <a:pt x="185" y="192"/>
                    </a:cubicBezTo>
                    <a:cubicBezTo>
                      <a:pt x="175" y="188"/>
                      <a:pt x="128" y="183"/>
                      <a:pt x="94" y="169"/>
                    </a:cubicBezTo>
                    <a:cubicBezTo>
                      <a:pt x="59" y="155"/>
                      <a:pt x="20" y="123"/>
                      <a:pt x="20" y="123"/>
                    </a:cubicBezTo>
                    <a:cubicBezTo>
                      <a:pt x="1" y="118"/>
                      <a:pt x="1" y="118"/>
                      <a:pt x="1" y="118"/>
                    </a:cubicBezTo>
                    <a:cubicBezTo>
                      <a:pt x="1" y="118"/>
                      <a:pt x="0" y="89"/>
                      <a:pt x="4" y="51"/>
                    </a:cubicBezTo>
                    <a:close/>
                  </a:path>
                </a:pathLst>
              </a:custGeom>
              <a:gradFill>
                <a:gsLst>
                  <a:gs pos="5000">
                    <a:schemeClr val="accent1">
                      <a:lumMod val="5000"/>
                      <a:lumOff val="95000"/>
                    </a:schemeClr>
                  </a:gs>
                  <a:gs pos="57000">
                    <a:srgbClr val="A2D8E4"/>
                  </a:gs>
                  <a:gs pos="82000">
                    <a:srgbClr val="86C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46" name="Freeform 82">
                <a:extLst>
                  <a:ext uri="{FF2B5EF4-FFF2-40B4-BE49-F238E27FC236}">
                    <a16:creationId xmlns:a16="http://schemas.microsoft.com/office/drawing/2014/main" id="{D977C6CC-B01C-C948-880F-51292EAC9D39}"/>
                  </a:ext>
                </a:extLst>
              </p:cNvPr>
              <p:cNvSpPr>
                <a:spLocks noChangeAspect="1"/>
              </p:cNvSpPr>
              <p:nvPr/>
            </p:nvSpPr>
            <p:spPr bwMode="auto">
              <a:xfrm>
                <a:off x="6035675" y="4106863"/>
                <a:ext cx="1651000" cy="1031875"/>
              </a:xfrm>
              <a:custGeom>
                <a:avLst/>
                <a:gdLst>
                  <a:gd name="T0" fmla="*/ 489 w 1654"/>
                  <a:gd name="T1" fmla="*/ 211 h 1037"/>
                  <a:gd name="T2" fmla="*/ 934 w 1654"/>
                  <a:gd name="T3" fmla="*/ 855 h 1037"/>
                  <a:gd name="T4" fmla="*/ 1651 w 1654"/>
                  <a:gd name="T5" fmla="*/ 855 h 1037"/>
                  <a:gd name="T6" fmla="*/ 1654 w 1654"/>
                  <a:gd name="T7" fmla="*/ 954 h 1037"/>
                  <a:gd name="T8" fmla="*/ 931 w 1654"/>
                  <a:gd name="T9" fmla="*/ 1032 h 1037"/>
                  <a:gd name="T10" fmla="*/ 704 w 1654"/>
                  <a:gd name="T11" fmla="*/ 940 h 1037"/>
                  <a:gd name="T12" fmla="*/ 440 w 1654"/>
                  <a:gd name="T13" fmla="*/ 691 h 1037"/>
                  <a:gd name="T14" fmla="*/ 170 w 1654"/>
                  <a:gd name="T15" fmla="*/ 26 h 1037"/>
                  <a:gd name="T16" fmla="*/ 489 w 1654"/>
                  <a:gd name="T17" fmla="*/ 21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4" h="1037">
                    <a:moveTo>
                      <a:pt x="489" y="211"/>
                    </a:moveTo>
                    <a:cubicBezTo>
                      <a:pt x="607" y="398"/>
                      <a:pt x="792" y="661"/>
                      <a:pt x="934" y="855"/>
                    </a:cubicBezTo>
                    <a:cubicBezTo>
                      <a:pt x="1267" y="860"/>
                      <a:pt x="1651" y="855"/>
                      <a:pt x="1651" y="855"/>
                    </a:cubicBezTo>
                    <a:cubicBezTo>
                      <a:pt x="1654" y="954"/>
                      <a:pt x="1654" y="954"/>
                      <a:pt x="1654" y="954"/>
                    </a:cubicBezTo>
                    <a:cubicBezTo>
                      <a:pt x="1654" y="954"/>
                      <a:pt x="1298" y="1011"/>
                      <a:pt x="931" y="1032"/>
                    </a:cubicBezTo>
                    <a:cubicBezTo>
                      <a:pt x="856" y="1037"/>
                      <a:pt x="782" y="1018"/>
                      <a:pt x="704" y="940"/>
                    </a:cubicBezTo>
                    <a:cubicBezTo>
                      <a:pt x="605" y="841"/>
                      <a:pt x="440" y="691"/>
                      <a:pt x="440" y="691"/>
                    </a:cubicBezTo>
                    <a:cubicBezTo>
                      <a:pt x="440" y="691"/>
                      <a:pt x="0" y="0"/>
                      <a:pt x="170" y="26"/>
                    </a:cubicBezTo>
                    <a:cubicBezTo>
                      <a:pt x="249" y="37"/>
                      <a:pt x="362" y="8"/>
                      <a:pt x="489" y="211"/>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47" name="Freeform 83">
                <a:extLst>
                  <a:ext uri="{FF2B5EF4-FFF2-40B4-BE49-F238E27FC236}">
                    <a16:creationId xmlns:a16="http://schemas.microsoft.com/office/drawing/2014/main" id="{B627BFD6-3F24-EE4B-9EF9-8C0DB669A69D}"/>
                  </a:ext>
                </a:extLst>
              </p:cNvPr>
              <p:cNvSpPr>
                <a:spLocks noChangeAspect="1"/>
              </p:cNvSpPr>
              <p:nvPr/>
            </p:nvSpPr>
            <p:spPr bwMode="auto">
              <a:xfrm>
                <a:off x="5018088" y="4945063"/>
                <a:ext cx="1087438" cy="1039813"/>
              </a:xfrm>
              <a:custGeom>
                <a:avLst/>
                <a:gdLst>
                  <a:gd name="T0" fmla="*/ 0 w 1089"/>
                  <a:gd name="T1" fmla="*/ 1044 h 1044"/>
                  <a:gd name="T2" fmla="*/ 546 w 1089"/>
                  <a:gd name="T3" fmla="*/ 902 h 1044"/>
                  <a:gd name="T4" fmla="*/ 1089 w 1089"/>
                  <a:gd name="T5" fmla="*/ 0 h 1044"/>
                  <a:gd name="T6" fmla="*/ 87 w 1089"/>
                  <a:gd name="T7" fmla="*/ 836 h 1044"/>
                  <a:gd name="T8" fmla="*/ 0 w 1089"/>
                  <a:gd name="T9" fmla="*/ 1044 h 1044"/>
                </a:gdLst>
                <a:ahLst/>
                <a:cxnLst>
                  <a:cxn ang="0">
                    <a:pos x="T0" y="T1"/>
                  </a:cxn>
                  <a:cxn ang="0">
                    <a:pos x="T2" y="T3"/>
                  </a:cxn>
                  <a:cxn ang="0">
                    <a:pos x="T4" y="T5"/>
                  </a:cxn>
                  <a:cxn ang="0">
                    <a:pos x="T6" y="T7"/>
                  </a:cxn>
                  <a:cxn ang="0">
                    <a:pos x="T8" y="T9"/>
                  </a:cxn>
                </a:cxnLst>
                <a:rect l="0" t="0" r="r" b="b"/>
                <a:pathLst>
                  <a:path w="1089" h="1044">
                    <a:moveTo>
                      <a:pt x="0" y="1044"/>
                    </a:moveTo>
                    <a:cubicBezTo>
                      <a:pt x="0" y="1044"/>
                      <a:pt x="116" y="922"/>
                      <a:pt x="546" y="902"/>
                    </a:cubicBezTo>
                    <a:cubicBezTo>
                      <a:pt x="953" y="883"/>
                      <a:pt x="1089" y="0"/>
                      <a:pt x="1089" y="0"/>
                    </a:cubicBezTo>
                    <a:cubicBezTo>
                      <a:pt x="1089" y="0"/>
                      <a:pt x="322" y="552"/>
                      <a:pt x="87" y="836"/>
                    </a:cubicBezTo>
                    <a:cubicBezTo>
                      <a:pt x="24" y="912"/>
                      <a:pt x="0" y="1044"/>
                      <a:pt x="0" y="1044"/>
                    </a:cubicBezTo>
                  </a:path>
                </a:pathLst>
              </a:custGeom>
              <a:solidFill>
                <a:srgbClr val="415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48" name="Freeform 84">
                <a:extLst>
                  <a:ext uri="{FF2B5EF4-FFF2-40B4-BE49-F238E27FC236}">
                    <a16:creationId xmlns:a16="http://schemas.microsoft.com/office/drawing/2014/main" id="{FF79320C-301C-4645-A7DD-6E24EAC6718C}"/>
                  </a:ext>
                </a:extLst>
              </p:cNvPr>
              <p:cNvSpPr>
                <a:spLocks noChangeAspect="1"/>
              </p:cNvSpPr>
              <p:nvPr/>
            </p:nvSpPr>
            <p:spPr bwMode="auto">
              <a:xfrm>
                <a:off x="6554788" y="4589463"/>
                <a:ext cx="69850" cy="320675"/>
              </a:xfrm>
              <a:custGeom>
                <a:avLst/>
                <a:gdLst>
                  <a:gd name="T0" fmla="*/ 0 w 70"/>
                  <a:gd name="T1" fmla="*/ 73 h 322"/>
                  <a:gd name="T2" fmla="*/ 59 w 70"/>
                  <a:gd name="T3" fmla="*/ 117 h 322"/>
                  <a:gd name="T4" fmla="*/ 46 w 70"/>
                  <a:gd name="T5" fmla="*/ 322 h 322"/>
                  <a:gd name="T6" fmla="*/ 15 w 70"/>
                  <a:gd name="T7" fmla="*/ 295 h 322"/>
                  <a:gd name="T8" fmla="*/ 0 w 70"/>
                  <a:gd name="T9" fmla="*/ 73 h 322"/>
                </a:gdLst>
                <a:ahLst/>
                <a:cxnLst>
                  <a:cxn ang="0">
                    <a:pos x="T0" y="T1"/>
                  </a:cxn>
                  <a:cxn ang="0">
                    <a:pos x="T2" y="T3"/>
                  </a:cxn>
                  <a:cxn ang="0">
                    <a:pos x="T4" y="T5"/>
                  </a:cxn>
                  <a:cxn ang="0">
                    <a:pos x="T6" y="T7"/>
                  </a:cxn>
                  <a:cxn ang="0">
                    <a:pos x="T8" y="T9"/>
                  </a:cxn>
                </a:cxnLst>
                <a:rect l="0" t="0" r="r" b="b"/>
                <a:pathLst>
                  <a:path w="70" h="322">
                    <a:moveTo>
                      <a:pt x="0" y="73"/>
                    </a:moveTo>
                    <a:cubicBezTo>
                      <a:pt x="0" y="73"/>
                      <a:pt x="47" y="0"/>
                      <a:pt x="59" y="117"/>
                    </a:cubicBezTo>
                    <a:cubicBezTo>
                      <a:pt x="70" y="229"/>
                      <a:pt x="46" y="322"/>
                      <a:pt x="46" y="322"/>
                    </a:cubicBezTo>
                    <a:cubicBezTo>
                      <a:pt x="15" y="295"/>
                      <a:pt x="15" y="295"/>
                      <a:pt x="15" y="295"/>
                    </a:cubicBezTo>
                    <a:lnTo>
                      <a:pt x="0" y="73"/>
                    </a:lnTo>
                    <a:close/>
                  </a:path>
                </a:pathLst>
              </a:custGeom>
              <a:solidFill>
                <a:srgbClr val="415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49" name="Freeform 85">
                <a:extLst>
                  <a:ext uri="{FF2B5EF4-FFF2-40B4-BE49-F238E27FC236}">
                    <a16:creationId xmlns:a16="http://schemas.microsoft.com/office/drawing/2014/main" id="{BFD01C6D-47EA-FE47-9C17-C44EE86D0826}"/>
                  </a:ext>
                </a:extLst>
              </p:cNvPr>
              <p:cNvSpPr>
                <a:spLocks noChangeAspect="1"/>
              </p:cNvSpPr>
              <p:nvPr/>
            </p:nvSpPr>
            <p:spPr bwMode="auto">
              <a:xfrm>
                <a:off x="6199188" y="4108451"/>
                <a:ext cx="417513" cy="1357313"/>
              </a:xfrm>
              <a:custGeom>
                <a:avLst/>
                <a:gdLst>
                  <a:gd name="T0" fmla="*/ 0 w 418"/>
                  <a:gd name="T1" fmla="*/ 1363 h 1363"/>
                  <a:gd name="T2" fmla="*/ 400 w 418"/>
                  <a:gd name="T3" fmla="*/ 611 h 1363"/>
                  <a:gd name="T4" fmla="*/ 88 w 418"/>
                  <a:gd name="T5" fmla="*/ 0 h 1363"/>
                  <a:gd name="T6" fmla="*/ 0 w 418"/>
                  <a:gd name="T7" fmla="*/ 1363 h 1363"/>
                </a:gdLst>
                <a:ahLst/>
                <a:cxnLst>
                  <a:cxn ang="0">
                    <a:pos x="T0" y="T1"/>
                  </a:cxn>
                  <a:cxn ang="0">
                    <a:pos x="T2" y="T3"/>
                  </a:cxn>
                  <a:cxn ang="0">
                    <a:pos x="T4" y="T5"/>
                  </a:cxn>
                  <a:cxn ang="0">
                    <a:pos x="T6" y="T7"/>
                  </a:cxn>
                </a:cxnLst>
                <a:rect l="0" t="0" r="r" b="b"/>
                <a:pathLst>
                  <a:path w="418" h="1363">
                    <a:moveTo>
                      <a:pt x="0" y="1363"/>
                    </a:moveTo>
                    <a:cubicBezTo>
                      <a:pt x="0" y="1363"/>
                      <a:pt x="377" y="1103"/>
                      <a:pt x="400" y="611"/>
                    </a:cubicBezTo>
                    <a:cubicBezTo>
                      <a:pt x="418" y="232"/>
                      <a:pt x="88" y="0"/>
                      <a:pt x="88" y="0"/>
                    </a:cubicBezTo>
                    <a:lnTo>
                      <a:pt x="0" y="1363"/>
                    </a:lnTo>
                    <a:close/>
                  </a:path>
                </a:pathLst>
              </a:custGeom>
              <a:solidFill>
                <a:srgbClr val="213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0" name="Freeform 86">
                <a:extLst>
                  <a:ext uri="{FF2B5EF4-FFF2-40B4-BE49-F238E27FC236}">
                    <a16:creationId xmlns:a16="http://schemas.microsoft.com/office/drawing/2014/main" id="{251B5183-122A-8E4A-96E1-F964D0AD29E3}"/>
                  </a:ext>
                </a:extLst>
              </p:cNvPr>
              <p:cNvSpPr>
                <a:spLocks noChangeAspect="1"/>
              </p:cNvSpPr>
              <p:nvPr/>
            </p:nvSpPr>
            <p:spPr bwMode="auto">
              <a:xfrm>
                <a:off x="5529263" y="4073526"/>
                <a:ext cx="1031875" cy="1663700"/>
              </a:xfrm>
              <a:custGeom>
                <a:avLst/>
                <a:gdLst>
                  <a:gd name="T0" fmla="*/ 769 w 1034"/>
                  <a:gd name="T1" fmla="*/ 1671 h 1671"/>
                  <a:gd name="T2" fmla="*/ 951 w 1034"/>
                  <a:gd name="T3" fmla="*/ 808 h 1671"/>
                  <a:gd name="T4" fmla="*/ 762 w 1034"/>
                  <a:gd name="T5" fmla="*/ 5 h 1671"/>
                  <a:gd name="T6" fmla="*/ 558 w 1034"/>
                  <a:gd name="T7" fmla="*/ 0 h 1671"/>
                  <a:gd name="T8" fmla="*/ 104 w 1034"/>
                  <a:gd name="T9" fmla="*/ 676 h 1671"/>
                  <a:gd name="T10" fmla="*/ 0 w 1034"/>
                  <a:gd name="T11" fmla="*/ 1318 h 1671"/>
                  <a:gd name="T12" fmla="*/ 16 w 1034"/>
                  <a:gd name="T13" fmla="*/ 1662 h 1671"/>
                  <a:gd name="T14" fmla="*/ 769 w 1034"/>
                  <a:gd name="T15" fmla="*/ 1671 h 1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4" h="1671">
                    <a:moveTo>
                      <a:pt x="769" y="1671"/>
                    </a:moveTo>
                    <a:cubicBezTo>
                      <a:pt x="769" y="1671"/>
                      <a:pt x="849" y="1279"/>
                      <a:pt x="951" y="808"/>
                    </a:cubicBezTo>
                    <a:cubicBezTo>
                      <a:pt x="1034" y="421"/>
                      <a:pt x="762" y="5"/>
                      <a:pt x="762" y="5"/>
                    </a:cubicBezTo>
                    <a:cubicBezTo>
                      <a:pt x="558" y="0"/>
                      <a:pt x="558" y="0"/>
                      <a:pt x="558" y="0"/>
                    </a:cubicBezTo>
                    <a:cubicBezTo>
                      <a:pt x="558" y="0"/>
                      <a:pt x="200" y="304"/>
                      <a:pt x="104" y="676"/>
                    </a:cubicBezTo>
                    <a:cubicBezTo>
                      <a:pt x="45" y="904"/>
                      <a:pt x="0" y="1318"/>
                      <a:pt x="0" y="1318"/>
                    </a:cubicBezTo>
                    <a:cubicBezTo>
                      <a:pt x="16" y="1662"/>
                      <a:pt x="16" y="1662"/>
                      <a:pt x="16" y="1662"/>
                    </a:cubicBezTo>
                    <a:cubicBezTo>
                      <a:pt x="769" y="1671"/>
                      <a:pt x="769" y="1671"/>
                      <a:pt x="769" y="16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1" name="Freeform 87">
                <a:extLst>
                  <a:ext uri="{FF2B5EF4-FFF2-40B4-BE49-F238E27FC236}">
                    <a16:creationId xmlns:a16="http://schemas.microsoft.com/office/drawing/2014/main" id="{71959021-23F6-7D42-B1E0-912F35B2CCEB}"/>
                  </a:ext>
                </a:extLst>
              </p:cNvPr>
              <p:cNvSpPr>
                <a:spLocks noChangeAspect="1"/>
              </p:cNvSpPr>
              <p:nvPr/>
            </p:nvSpPr>
            <p:spPr bwMode="auto">
              <a:xfrm>
                <a:off x="4887913" y="4090988"/>
                <a:ext cx="1631949" cy="2014538"/>
              </a:xfrm>
              <a:custGeom>
                <a:avLst/>
                <a:gdLst>
                  <a:gd name="T0" fmla="*/ 1200 w 1635"/>
                  <a:gd name="T1" fmla="*/ 0 h 2023"/>
                  <a:gd name="T2" fmla="*/ 1091 w 1635"/>
                  <a:gd name="T3" fmla="*/ 1098 h 2023"/>
                  <a:gd name="T4" fmla="*/ 73 w 1635"/>
                  <a:gd name="T5" fmla="*/ 2023 h 2023"/>
                  <a:gd name="T6" fmla="*/ 333 w 1635"/>
                  <a:gd name="T7" fmla="*/ 1378 h 2023"/>
                  <a:gd name="T8" fmla="*/ 1200 w 1635"/>
                  <a:gd name="T9" fmla="*/ 0 h 2023"/>
                </a:gdLst>
                <a:ahLst/>
                <a:cxnLst>
                  <a:cxn ang="0">
                    <a:pos x="T0" y="T1"/>
                  </a:cxn>
                  <a:cxn ang="0">
                    <a:pos x="T2" y="T3"/>
                  </a:cxn>
                  <a:cxn ang="0">
                    <a:pos x="T4" y="T5"/>
                  </a:cxn>
                  <a:cxn ang="0">
                    <a:pos x="T6" y="T7"/>
                  </a:cxn>
                  <a:cxn ang="0">
                    <a:pos x="T8" y="T9"/>
                  </a:cxn>
                </a:cxnLst>
                <a:rect l="0" t="0" r="r" b="b"/>
                <a:pathLst>
                  <a:path w="1635" h="2023">
                    <a:moveTo>
                      <a:pt x="1200" y="0"/>
                    </a:moveTo>
                    <a:cubicBezTo>
                      <a:pt x="1200" y="0"/>
                      <a:pt x="1635" y="673"/>
                      <a:pt x="1091" y="1098"/>
                    </a:cubicBezTo>
                    <a:cubicBezTo>
                      <a:pt x="215" y="1784"/>
                      <a:pt x="73" y="2023"/>
                      <a:pt x="73" y="2023"/>
                    </a:cubicBezTo>
                    <a:cubicBezTo>
                      <a:pt x="73" y="2023"/>
                      <a:pt x="0" y="1624"/>
                      <a:pt x="333" y="1378"/>
                    </a:cubicBezTo>
                    <a:cubicBezTo>
                      <a:pt x="1202" y="738"/>
                      <a:pt x="1200" y="0"/>
                      <a:pt x="1200" y="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2" name="Freeform 88">
                <a:extLst>
                  <a:ext uri="{FF2B5EF4-FFF2-40B4-BE49-F238E27FC236}">
                    <a16:creationId xmlns:a16="http://schemas.microsoft.com/office/drawing/2014/main" id="{5F463647-7DCB-2D47-9ED0-B1242106A58E}"/>
                  </a:ext>
                </a:extLst>
              </p:cNvPr>
              <p:cNvSpPr>
                <a:spLocks noChangeAspect="1"/>
              </p:cNvSpPr>
              <p:nvPr/>
            </p:nvSpPr>
            <p:spPr bwMode="auto">
              <a:xfrm>
                <a:off x="5500688" y="4090988"/>
                <a:ext cx="796925" cy="1222375"/>
              </a:xfrm>
              <a:custGeom>
                <a:avLst/>
                <a:gdLst>
                  <a:gd name="T0" fmla="*/ 23 w 799"/>
                  <a:gd name="T1" fmla="*/ 1227 h 1227"/>
                  <a:gd name="T2" fmla="*/ 17 w 799"/>
                  <a:gd name="T3" fmla="*/ 247 h 1227"/>
                  <a:gd name="T4" fmla="*/ 103 w 799"/>
                  <a:gd name="T5" fmla="*/ 177 h 1227"/>
                  <a:gd name="T6" fmla="*/ 587 w 799"/>
                  <a:gd name="T7" fmla="*/ 0 h 1227"/>
                  <a:gd name="T8" fmla="*/ 516 w 799"/>
                  <a:gd name="T9" fmla="*/ 775 h 1227"/>
                  <a:gd name="T10" fmla="*/ 23 w 799"/>
                  <a:gd name="T11" fmla="*/ 1227 h 1227"/>
                </a:gdLst>
                <a:ahLst/>
                <a:cxnLst>
                  <a:cxn ang="0">
                    <a:pos x="T0" y="T1"/>
                  </a:cxn>
                  <a:cxn ang="0">
                    <a:pos x="T2" y="T3"/>
                  </a:cxn>
                  <a:cxn ang="0">
                    <a:pos x="T4" y="T5"/>
                  </a:cxn>
                  <a:cxn ang="0">
                    <a:pos x="T6" y="T7"/>
                  </a:cxn>
                  <a:cxn ang="0">
                    <a:pos x="T8" y="T9"/>
                  </a:cxn>
                  <a:cxn ang="0">
                    <a:pos x="T10" y="T11"/>
                  </a:cxn>
                </a:cxnLst>
                <a:rect l="0" t="0" r="r" b="b"/>
                <a:pathLst>
                  <a:path w="799" h="1227">
                    <a:moveTo>
                      <a:pt x="23" y="1227"/>
                    </a:moveTo>
                    <a:cubicBezTo>
                      <a:pt x="23" y="1227"/>
                      <a:pt x="0" y="615"/>
                      <a:pt x="17" y="247"/>
                    </a:cubicBezTo>
                    <a:cubicBezTo>
                      <a:pt x="41" y="214"/>
                      <a:pt x="69" y="189"/>
                      <a:pt x="103" y="177"/>
                    </a:cubicBezTo>
                    <a:cubicBezTo>
                      <a:pt x="399" y="66"/>
                      <a:pt x="587" y="0"/>
                      <a:pt x="587" y="0"/>
                    </a:cubicBezTo>
                    <a:cubicBezTo>
                      <a:pt x="587" y="0"/>
                      <a:pt x="799" y="356"/>
                      <a:pt x="516" y="775"/>
                    </a:cubicBezTo>
                    <a:cubicBezTo>
                      <a:pt x="232" y="1194"/>
                      <a:pt x="23" y="1227"/>
                      <a:pt x="23" y="1227"/>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3" name="Freeform 91">
                <a:extLst>
                  <a:ext uri="{FF2B5EF4-FFF2-40B4-BE49-F238E27FC236}">
                    <a16:creationId xmlns:a16="http://schemas.microsoft.com/office/drawing/2014/main" id="{35C34415-0CA4-4649-B928-037A99739E8A}"/>
                  </a:ext>
                </a:extLst>
              </p:cNvPr>
              <p:cNvSpPr>
                <a:spLocks noChangeAspect="1"/>
              </p:cNvSpPr>
              <p:nvPr/>
            </p:nvSpPr>
            <p:spPr bwMode="auto">
              <a:xfrm>
                <a:off x="6100763" y="4964113"/>
                <a:ext cx="209550" cy="842963"/>
              </a:xfrm>
              <a:custGeom>
                <a:avLst/>
                <a:gdLst>
                  <a:gd name="T0" fmla="*/ 30 w 210"/>
                  <a:gd name="T1" fmla="*/ 848 h 848"/>
                  <a:gd name="T2" fmla="*/ 99 w 210"/>
                  <a:gd name="T3" fmla="*/ 464 h 848"/>
                  <a:gd name="T4" fmla="*/ 210 w 210"/>
                  <a:gd name="T5" fmla="*/ 0 h 848"/>
                  <a:gd name="T6" fmla="*/ 88 w 210"/>
                  <a:gd name="T7" fmla="*/ 444 h 848"/>
                  <a:gd name="T8" fmla="*/ 0 w 210"/>
                  <a:gd name="T9" fmla="*/ 844 h 848"/>
                  <a:gd name="T10" fmla="*/ 30 w 210"/>
                  <a:gd name="T11" fmla="*/ 848 h 848"/>
                </a:gdLst>
                <a:ahLst/>
                <a:cxnLst>
                  <a:cxn ang="0">
                    <a:pos x="T0" y="T1"/>
                  </a:cxn>
                  <a:cxn ang="0">
                    <a:pos x="T2" y="T3"/>
                  </a:cxn>
                  <a:cxn ang="0">
                    <a:pos x="T4" y="T5"/>
                  </a:cxn>
                  <a:cxn ang="0">
                    <a:pos x="T6" y="T7"/>
                  </a:cxn>
                  <a:cxn ang="0">
                    <a:pos x="T8" y="T9"/>
                  </a:cxn>
                  <a:cxn ang="0">
                    <a:pos x="T10" y="T11"/>
                  </a:cxn>
                </a:cxnLst>
                <a:rect l="0" t="0" r="r" b="b"/>
                <a:pathLst>
                  <a:path w="210" h="848">
                    <a:moveTo>
                      <a:pt x="30" y="848"/>
                    </a:moveTo>
                    <a:cubicBezTo>
                      <a:pt x="30" y="848"/>
                      <a:pt x="4" y="604"/>
                      <a:pt x="99" y="464"/>
                    </a:cubicBezTo>
                    <a:cubicBezTo>
                      <a:pt x="202" y="312"/>
                      <a:pt x="210" y="0"/>
                      <a:pt x="210" y="0"/>
                    </a:cubicBezTo>
                    <a:cubicBezTo>
                      <a:pt x="210" y="0"/>
                      <a:pt x="170" y="258"/>
                      <a:pt x="88" y="444"/>
                    </a:cubicBezTo>
                    <a:cubicBezTo>
                      <a:pt x="7" y="630"/>
                      <a:pt x="0" y="844"/>
                      <a:pt x="0" y="844"/>
                    </a:cubicBezTo>
                    <a:lnTo>
                      <a:pt x="30" y="848"/>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4" name="Freeform 92">
                <a:extLst>
                  <a:ext uri="{FF2B5EF4-FFF2-40B4-BE49-F238E27FC236}">
                    <a16:creationId xmlns:a16="http://schemas.microsoft.com/office/drawing/2014/main" id="{475D7693-A868-0248-9FF0-24BFACADB21F}"/>
                  </a:ext>
                </a:extLst>
              </p:cNvPr>
              <p:cNvSpPr>
                <a:spLocks noChangeAspect="1"/>
              </p:cNvSpPr>
              <p:nvPr/>
            </p:nvSpPr>
            <p:spPr bwMode="auto">
              <a:xfrm>
                <a:off x="6061075" y="4076701"/>
                <a:ext cx="252413" cy="195263"/>
              </a:xfrm>
              <a:custGeom>
                <a:avLst/>
                <a:gdLst>
                  <a:gd name="T0" fmla="*/ 20 w 252"/>
                  <a:gd name="T1" fmla="*/ 0 h 196"/>
                  <a:gd name="T2" fmla="*/ 0 w 252"/>
                  <a:gd name="T3" fmla="*/ 14 h 196"/>
                  <a:gd name="T4" fmla="*/ 140 w 252"/>
                  <a:gd name="T5" fmla="*/ 196 h 196"/>
                  <a:gd name="T6" fmla="*/ 252 w 252"/>
                  <a:gd name="T7" fmla="*/ 98 h 196"/>
                  <a:gd name="T8" fmla="*/ 20 w 252"/>
                  <a:gd name="T9" fmla="*/ 0 h 196"/>
                </a:gdLst>
                <a:ahLst/>
                <a:cxnLst>
                  <a:cxn ang="0">
                    <a:pos x="T0" y="T1"/>
                  </a:cxn>
                  <a:cxn ang="0">
                    <a:pos x="T2" y="T3"/>
                  </a:cxn>
                  <a:cxn ang="0">
                    <a:pos x="T4" y="T5"/>
                  </a:cxn>
                  <a:cxn ang="0">
                    <a:pos x="T6" y="T7"/>
                  </a:cxn>
                  <a:cxn ang="0">
                    <a:pos x="T8" y="T9"/>
                  </a:cxn>
                </a:cxnLst>
                <a:rect l="0" t="0" r="r" b="b"/>
                <a:pathLst>
                  <a:path w="252" h="196">
                    <a:moveTo>
                      <a:pt x="20" y="0"/>
                    </a:moveTo>
                    <a:cubicBezTo>
                      <a:pt x="0" y="14"/>
                      <a:pt x="0" y="14"/>
                      <a:pt x="0" y="14"/>
                    </a:cubicBezTo>
                    <a:cubicBezTo>
                      <a:pt x="140" y="196"/>
                      <a:pt x="140" y="196"/>
                      <a:pt x="140" y="196"/>
                    </a:cubicBezTo>
                    <a:cubicBezTo>
                      <a:pt x="140" y="196"/>
                      <a:pt x="218" y="168"/>
                      <a:pt x="252" y="98"/>
                    </a:cubicBezTo>
                    <a:cubicBezTo>
                      <a:pt x="108" y="91"/>
                      <a:pt x="20" y="0"/>
                      <a:pt x="20" y="0"/>
                    </a:cubicBezTo>
                    <a:close/>
                  </a:path>
                </a:pathLst>
              </a:custGeom>
              <a:gradFill>
                <a:gsLst>
                  <a:gs pos="5000">
                    <a:schemeClr val="accent1">
                      <a:lumMod val="5000"/>
                      <a:lumOff val="95000"/>
                    </a:schemeClr>
                  </a:gs>
                  <a:gs pos="57000">
                    <a:srgbClr val="A2D8E4"/>
                  </a:gs>
                  <a:gs pos="82000">
                    <a:srgbClr val="86C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5" name="Freeform 93">
                <a:extLst>
                  <a:ext uri="{FF2B5EF4-FFF2-40B4-BE49-F238E27FC236}">
                    <a16:creationId xmlns:a16="http://schemas.microsoft.com/office/drawing/2014/main" id="{57AC9BBE-D5A8-4E49-9E7B-FB5DC7034C47}"/>
                  </a:ext>
                </a:extLst>
              </p:cNvPr>
              <p:cNvSpPr>
                <a:spLocks noChangeAspect="1"/>
              </p:cNvSpPr>
              <p:nvPr/>
            </p:nvSpPr>
            <p:spPr bwMode="auto">
              <a:xfrm>
                <a:off x="5730875" y="5149851"/>
                <a:ext cx="522288" cy="531813"/>
              </a:xfrm>
              <a:custGeom>
                <a:avLst/>
                <a:gdLst>
                  <a:gd name="T0" fmla="*/ 523 w 523"/>
                  <a:gd name="T1" fmla="*/ 0 h 533"/>
                  <a:gd name="T2" fmla="*/ 370 w 523"/>
                  <a:gd name="T3" fmla="*/ 317 h 533"/>
                  <a:gd name="T4" fmla="*/ 248 w 523"/>
                  <a:gd name="T5" fmla="*/ 500 h 533"/>
                  <a:gd name="T6" fmla="*/ 94 w 523"/>
                  <a:gd name="T7" fmla="*/ 503 h 533"/>
                  <a:gd name="T8" fmla="*/ 0 w 523"/>
                  <a:gd name="T9" fmla="*/ 533 h 533"/>
                  <a:gd name="T10" fmla="*/ 60 w 523"/>
                  <a:gd name="T11" fmla="*/ 326 h 533"/>
                  <a:gd name="T12" fmla="*/ 132 w 523"/>
                  <a:gd name="T13" fmla="*/ 245 h 533"/>
                  <a:gd name="T14" fmla="*/ 259 w 523"/>
                  <a:gd name="T15" fmla="*/ 134 h 533"/>
                  <a:gd name="T16" fmla="*/ 523 w 523"/>
                  <a:gd name="T17"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533">
                    <a:moveTo>
                      <a:pt x="523" y="0"/>
                    </a:moveTo>
                    <a:cubicBezTo>
                      <a:pt x="523" y="0"/>
                      <a:pt x="440" y="190"/>
                      <a:pt x="370" y="317"/>
                    </a:cubicBezTo>
                    <a:cubicBezTo>
                      <a:pt x="301" y="443"/>
                      <a:pt x="248" y="500"/>
                      <a:pt x="248" y="500"/>
                    </a:cubicBezTo>
                    <a:cubicBezTo>
                      <a:pt x="248" y="500"/>
                      <a:pt x="139" y="493"/>
                      <a:pt x="94" y="503"/>
                    </a:cubicBezTo>
                    <a:cubicBezTo>
                      <a:pt x="48" y="513"/>
                      <a:pt x="0" y="533"/>
                      <a:pt x="0" y="533"/>
                    </a:cubicBezTo>
                    <a:cubicBezTo>
                      <a:pt x="0" y="533"/>
                      <a:pt x="36" y="373"/>
                      <a:pt x="60" y="326"/>
                    </a:cubicBezTo>
                    <a:cubicBezTo>
                      <a:pt x="85" y="280"/>
                      <a:pt x="132" y="245"/>
                      <a:pt x="132" y="245"/>
                    </a:cubicBezTo>
                    <a:cubicBezTo>
                      <a:pt x="259" y="134"/>
                      <a:pt x="259" y="134"/>
                      <a:pt x="259" y="134"/>
                    </a:cubicBezTo>
                    <a:lnTo>
                      <a:pt x="523"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6" name="Freeform 94">
                <a:extLst>
                  <a:ext uri="{FF2B5EF4-FFF2-40B4-BE49-F238E27FC236}">
                    <a16:creationId xmlns:a16="http://schemas.microsoft.com/office/drawing/2014/main" id="{C2B168E0-240F-0E4D-BBAC-D4596681FE9D}"/>
                  </a:ext>
                </a:extLst>
              </p:cNvPr>
              <p:cNvSpPr>
                <a:spLocks noChangeAspect="1"/>
              </p:cNvSpPr>
              <p:nvPr/>
            </p:nvSpPr>
            <p:spPr bwMode="auto">
              <a:xfrm>
                <a:off x="5788025" y="4178301"/>
                <a:ext cx="641350" cy="1393825"/>
              </a:xfrm>
              <a:custGeom>
                <a:avLst/>
                <a:gdLst>
                  <a:gd name="T0" fmla="*/ 538 w 644"/>
                  <a:gd name="T1" fmla="*/ 0 h 1401"/>
                  <a:gd name="T2" fmla="*/ 573 w 644"/>
                  <a:gd name="T3" fmla="*/ 65 h 1401"/>
                  <a:gd name="T4" fmla="*/ 556 w 644"/>
                  <a:gd name="T5" fmla="*/ 118 h 1401"/>
                  <a:gd name="T6" fmla="*/ 628 w 644"/>
                  <a:gd name="T7" fmla="*/ 549 h 1401"/>
                  <a:gd name="T8" fmla="*/ 197 w 644"/>
                  <a:gd name="T9" fmla="*/ 1373 h 1401"/>
                  <a:gd name="T10" fmla="*/ 0 w 644"/>
                  <a:gd name="T11" fmla="*/ 1401 h 1401"/>
                  <a:gd name="T12" fmla="*/ 30 w 644"/>
                  <a:gd name="T13" fmla="*/ 1193 h 1401"/>
                  <a:gd name="T14" fmla="*/ 523 w 644"/>
                  <a:gd name="T15" fmla="*/ 523 h 1401"/>
                  <a:gd name="T16" fmla="*/ 518 w 644"/>
                  <a:gd name="T17" fmla="*/ 125 h 1401"/>
                  <a:gd name="T18" fmla="*/ 468 w 644"/>
                  <a:gd name="T19" fmla="*/ 81 h 1401"/>
                  <a:gd name="T20" fmla="*/ 538 w 644"/>
                  <a:gd name="T21" fmla="*/ 0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1401">
                    <a:moveTo>
                      <a:pt x="538" y="0"/>
                    </a:moveTo>
                    <a:cubicBezTo>
                      <a:pt x="538" y="0"/>
                      <a:pt x="559" y="14"/>
                      <a:pt x="573" y="65"/>
                    </a:cubicBezTo>
                    <a:cubicBezTo>
                      <a:pt x="575" y="95"/>
                      <a:pt x="556" y="118"/>
                      <a:pt x="556" y="118"/>
                    </a:cubicBezTo>
                    <a:cubicBezTo>
                      <a:pt x="556" y="118"/>
                      <a:pt x="644" y="301"/>
                      <a:pt x="628" y="549"/>
                    </a:cubicBezTo>
                    <a:cubicBezTo>
                      <a:pt x="604" y="931"/>
                      <a:pt x="197" y="1373"/>
                      <a:pt x="197" y="1373"/>
                    </a:cubicBezTo>
                    <a:cubicBezTo>
                      <a:pt x="0" y="1401"/>
                      <a:pt x="0" y="1401"/>
                      <a:pt x="0" y="1401"/>
                    </a:cubicBezTo>
                    <a:cubicBezTo>
                      <a:pt x="30" y="1193"/>
                      <a:pt x="30" y="1193"/>
                      <a:pt x="30" y="1193"/>
                    </a:cubicBezTo>
                    <a:cubicBezTo>
                      <a:pt x="30" y="1193"/>
                      <a:pt x="455" y="891"/>
                      <a:pt x="523" y="523"/>
                    </a:cubicBezTo>
                    <a:cubicBezTo>
                      <a:pt x="570" y="269"/>
                      <a:pt x="518" y="125"/>
                      <a:pt x="518" y="125"/>
                    </a:cubicBezTo>
                    <a:cubicBezTo>
                      <a:pt x="518" y="125"/>
                      <a:pt x="504" y="118"/>
                      <a:pt x="468" y="81"/>
                    </a:cubicBezTo>
                    <a:cubicBezTo>
                      <a:pt x="516" y="51"/>
                      <a:pt x="538" y="0"/>
                      <a:pt x="5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7" name="Freeform 95">
                <a:extLst>
                  <a:ext uri="{FF2B5EF4-FFF2-40B4-BE49-F238E27FC236}">
                    <a16:creationId xmlns:a16="http://schemas.microsoft.com/office/drawing/2014/main" id="{97B9E5EC-C1A5-4748-BD8F-A6AAC62ABDA7}"/>
                  </a:ext>
                </a:extLst>
              </p:cNvPr>
              <p:cNvSpPr>
                <a:spLocks noChangeAspect="1"/>
              </p:cNvSpPr>
              <p:nvPr/>
            </p:nvSpPr>
            <p:spPr bwMode="auto">
              <a:xfrm>
                <a:off x="6040438" y="3883026"/>
                <a:ext cx="446088" cy="287338"/>
              </a:xfrm>
              <a:custGeom>
                <a:avLst/>
                <a:gdLst>
                  <a:gd name="T0" fmla="*/ 44 w 448"/>
                  <a:gd name="T1" fmla="*/ 195 h 289"/>
                  <a:gd name="T2" fmla="*/ 42 w 448"/>
                  <a:gd name="T3" fmla="*/ 134 h 289"/>
                  <a:gd name="T4" fmla="*/ 77 w 448"/>
                  <a:gd name="T5" fmla="*/ 0 h 289"/>
                  <a:gd name="T6" fmla="*/ 173 w 448"/>
                  <a:gd name="T7" fmla="*/ 64 h 289"/>
                  <a:gd name="T8" fmla="*/ 273 w 448"/>
                  <a:gd name="T9" fmla="*/ 146 h 289"/>
                  <a:gd name="T10" fmla="*/ 448 w 448"/>
                  <a:gd name="T11" fmla="*/ 88 h 289"/>
                  <a:gd name="T12" fmla="*/ 278 w 448"/>
                  <a:gd name="T13" fmla="*/ 281 h 289"/>
                  <a:gd name="T14" fmla="*/ 44 w 448"/>
                  <a:gd name="T15" fmla="*/ 195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8" h="289">
                    <a:moveTo>
                      <a:pt x="44" y="195"/>
                    </a:moveTo>
                    <a:cubicBezTo>
                      <a:pt x="44" y="195"/>
                      <a:pt x="51" y="154"/>
                      <a:pt x="42" y="134"/>
                    </a:cubicBezTo>
                    <a:cubicBezTo>
                      <a:pt x="0" y="40"/>
                      <a:pt x="77" y="0"/>
                      <a:pt x="77" y="0"/>
                    </a:cubicBezTo>
                    <a:cubicBezTo>
                      <a:pt x="77" y="0"/>
                      <a:pt x="140" y="20"/>
                      <a:pt x="173" y="64"/>
                    </a:cubicBezTo>
                    <a:cubicBezTo>
                      <a:pt x="204" y="105"/>
                      <a:pt x="249" y="144"/>
                      <a:pt x="273" y="146"/>
                    </a:cubicBezTo>
                    <a:cubicBezTo>
                      <a:pt x="322" y="151"/>
                      <a:pt x="448" y="88"/>
                      <a:pt x="448" y="88"/>
                    </a:cubicBezTo>
                    <a:cubicBezTo>
                      <a:pt x="448" y="88"/>
                      <a:pt x="320" y="181"/>
                      <a:pt x="278" y="281"/>
                    </a:cubicBezTo>
                    <a:cubicBezTo>
                      <a:pt x="163" y="289"/>
                      <a:pt x="44" y="195"/>
                      <a:pt x="44" y="195"/>
                    </a:cubicBezTo>
                    <a:close/>
                  </a:path>
                </a:pathLst>
              </a:custGeom>
              <a:gradFill>
                <a:gsLst>
                  <a:gs pos="5000">
                    <a:schemeClr val="accent1">
                      <a:lumMod val="5000"/>
                      <a:lumOff val="95000"/>
                    </a:schemeClr>
                  </a:gs>
                  <a:gs pos="57000">
                    <a:srgbClr val="A2D8E4"/>
                  </a:gs>
                  <a:gs pos="82000">
                    <a:srgbClr val="86C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8" name="Freeform 96">
                <a:extLst>
                  <a:ext uri="{FF2B5EF4-FFF2-40B4-BE49-F238E27FC236}">
                    <a16:creationId xmlns:a16="http://schemas.microsoft.com/office/drawing/2014/main" id="{D80B104C-C0B9-C447-B7D5-D00ADF8889B6}"/>
                  </a:ext>
                </a:extLst>
              </p:cNvPr>
              <p:cNvSpPr>
                <a:spLocks noChangeAspect="1"/>
              </p:cNvSpPr>
              <p:nvPr/>
            </p:nvSpPr>
            <p:spPr bwMode="auto">
              <a:xfrm>
                <a:off x="6081713" y="3644901"/>
                <a:ext cx="414338" cy="404813"/>
              </a:xfrm>
              <a:custGeom>
                <a:avLst/>
                <a:gdLst>
                  <a:gd name="T0" fmla="*/ 401 w 415"/>
                  <a:gd name="T1" fmla="*/ 330 h 406"/>
                  <a:gd name="T2" fmla="*/ 262 w 415"/>
                  <a:gd name="T3" fmla="*/ 388 h 406"/>
                  <a:gd name="T4" fmla="*/ 180 w 415"/>
                  <a:gd name="T5" fmla="*/ 361 h 406"/>
                  <a:gd name="T6" fmla="*/ 115 w 415"/>
                  <a:gd name="T7" fmla="*/ 292 h 406"/>
                  <a:gd name="T8" fmla="*/ 69 w 415"/>
                  <a:gd name="T9" fmla="*/ 280 h 406"/>
                  <a:gd name="T10" fmla="*/ 60 w 415"/>
                  <a:gd name="T11" fmla="*/ 211 h 406"/>
                  <a:gd name="T12" fmla="*/ 0 w 415"/>
                  <a:gd name="T13" fmla="*/ 56 h 406"/>
                  <a:gd name="T14" fmla="*/ 67 w 415"/>
                  <a:gd name="T15" fmla="*/ 0 h 406"/>
                  <a:gd name="T16" fmla="*/ 151 w 415"/>
                  <a:gd name="T17" fmla="*/ 4 h 406"/>
                  <a:gd name="T18" fmla="*/ 356 w 415"/>
                  <a:gd name="T19" fmla="*/ 136 h 406"/>
                  <a:gd name="T20" fmla="*/ 349 w 415"/>
                  <a:gd name="T21" fmla="*/ 154 h 406"/>
                  <a:gd name="T22" fmla="*/ 321 w 415"/>
                  <a:gd name="T23" fmla="*/ 176 h 406"/>
                  <a:gd name="T24" fmla="*/ 405 w 415"/>
                  <a:gd name="T25" fmla="*/ 310 h 406"/>
                  <a:gd name="T26" fmla="*/ 401 w 415"/>
                  <a:gd name="T27" fmla="*/ 3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406">
                    <a:moveTo>
                      <a:pt x="401" y="330"/>
                    </a:moveTo>
                    <a:cubicBezTo>
                      <a:pt x="362" y="348"/>
                      <a:pt x="298" y="376"/>
                      <a:pt x="262" y="388"/>
                    </a:cubicBezTo>
                    <a:cubicBezTo>
                      <a:pt x="211" y="406"/>
                      <a:pt x="180" y="361"/>
                      <a:pt x="180" y="361"/>
                    </a:cubicBezTo>
                    <a:cubicBezTo>
                      <a:pt x="115" y="292"/>
                      <a:pt x="115" y="292"/>
                      <a:pt x="115" y="292"/>
                    </a:cubicBezTo>
                    <a:cubicBezTo>
                      <a:pt x="115" y="292"/>
                      <a:pt x="92" y="291"/>
                      <a:pt x="69" y="280"/>
                    </a:cubicBezTo>
                    <a:cubicBezTo>
                      <a:pt x="60" y="275"/>
                      <a:pt x="29" y="243"/>
                      <a:pt x="60" y="211"/>
                    </a:cubicBezTo>
                    <a:cubicBezTo>
                      <a:pt x="105" y="164"/>
                      <a:pt x="0" y="56"/>
                      <a:pt x="0" y="56"/>
                    </a:cubicBezTo>
                    <a:cubicBezTo>
                      <a:pt x="67" y="0"/>
                      <a:pt x="67" y="0"/>
                      <a:pt x="67" y="0"/>
                    </a:cubicBezTo>
                    <a:cubicBezTo>
                      <a:pt x="151" y="4"/>
                      <a:pt x="151" y="4"/>
                      <a:pt x="151" y="4"/>
                    </a:cubicBezTo>
                    <a:cubicBezTo>
                      <a:pt x="356" y="136"/>
                      <a:pt x="356" y="136"/>
                      <a:pt x="356" y="136"/>
                    </a:cubicBezTo>
                    <a:cubicBezTo>
                      <a:pt x="356" y="136"/>
                      <a:pt x="362" y="146"/>
                      <a:pt x="349" y="154"/>
                    </a:cubicBezTo>
                    <a:cubicBezTo>
                      <a:pt x="334" y="165"/>
                      <a:pt x="321" y="176"/>
                      <a:pt x="321" y="176"/>
                    </a:cubicBezTo>
                    <a:cubicBezTo>
                      <a:pt x="321" y="176"/>
                      <a:pt x="401" y="302"/>
                      <a:pt x="405" y="310"/>
                    </a:cubicBezTo>
                    <a:cubicBezTo>
                      <a:pt x="409" y="316"/>
                      <a:pt x="415" y="323"/>
                      <a:pt x="401" y="330"/>
                    </a:cubicBezTo>
                    <a:close/>
                  </a:path>
                </a:pathLst>
              </a:custGeom>
              <a:solidFill>
                <a:srgbClr val="EA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59" name="Freeform 97">
                <a:extLst>
                  <a:ext uri="{FF2B5EF4-FFF2-40B4-BE49-F238E27FC236}">
                    <a16:creationId xmlns:a16="http://schemas.microsoft.com/office/drawing/2014/main" id="{77CDBC6D-46E3-2D48-B0E6-42D8E1C63184}"/>
                  </a:ext>
                </a:extLst>
              </p:cNvPr>
              <p:cNvSpPr>
                <a:spLocks noChangeAspect="1"/>
              </p:cNvSpPr>
              <p:nvPr/>
            </p:nvSpPr>
            <p:spPr bwMode="auto">
              <a:xfrm>
                <a:off x="6275388" y="3725863"/>
                <a:ext cx="55563" cy="57150"/>
              </a:xfrm>
              <a:custGeom>
                <a:avLst/>
                <a:gdLst>
                  <a:gd name="T0" fmla="*/ 50 w 55"/>
                  <a:gd name="T1" fmla="*/ 22 h 58"/>
                  <a:gd name="T2" fmla="*/ 42 w 55"/>
                  <a:gd name="T3" fmla="*/ 40 h 58"/>
                  <a:gd name="T4" fmla="*/ 0 w 55"/>
                  <a:gd name="T5" fmla="*/ 56 h 58"/>
                  <a:gd name="T6" fmla="*/ 36 w 55"/>
                  <a:gd name="T7" fmla="*/ 9 h 58"/>
                  <a:gd name="T8" fmla="*/ 50 w 55"/>
                  <a:gd name="T9" fmla="*/ 22 h 58"/>
                </a:gdLst>
                <a:ahLst/>
                <a:cxnLst>
                  <a:cxn ang="0">
                    <a:pos x="T0" y="T1"/>
                  </a:cxn>
                  <a:cxn ang="0">
                    <a:pos x="T2" y="T3"/>
                  </a:cxn>
                  <a:cxn ang="0">
                    <a:pos x="T4" y="T5"/>
                  </a:cxn>
                  <a:cxn ang="0">
                    <a:pos x="T6" y="T7"/>
                  </a:cxn>
                  <a:cxn ang="0">
                    <a:pos x="T8" y="T9"/>
                  </a:cxn>
                </a:cxnLst>
                <a:rect l="0" t="0" r="r" b="b"/>
                <a:pathLst>
                  <a:path w="55" h="58">
                    <a:moveTo>
                      <a:pt x="50" y="22"/>
                    </a:moveTo>
                    <a:cubicBezTo>
                      <a:pt x="55" y="33"/>
                      <a:pt x="53" y="35"/>
                      <a:pt x="42" y="40"/>
                    </a:cubicBezTo>
                    <a:cubicBezTo>
                      <a:pt x="32" y="45"/>
                      <a:pt x="0" y="58"/>
                      <a:pt x="0" y="56"/>
                    </a:cubicBezTo>
                    <a:cubicBezTo>
                      <a:pt x="1" y="53"/>
                      <a:pt x="14" y="37"/>
                      <a:pt x="36" y="9"/>
                    </a:cubicBezTo>
                    <a:cubicBezTo>
                      <a:pt x="43" y="0"/>
                      <a:pt x="44" y="11"/>
                      <a:pt x="50" y="22"/>
                    </a:cubicBezTo>
                    <a:close/>
                  </a:path>
                </a:pathLst>
              </a:custGeom>
              <a:solidFill>
                <a:srgbClr val="1D2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0" name="Freeform 98">
                <a:extLst>
                  <a:ext uri="{FF2B5EF4-FFF2-40B4-BE49-F238E27FC236}">
                    <a16:creationId xmlns:a16="http://schemas.microsoft.com/office/drawing/2014/main" id="{EE1D447A-E66A-1E48-A459-B613FCB771A9}"/>
                  </a:ext>
                </a:extLst>
              </p:cNvPr>
              <p:cNvSpPr>
                <a:spLocks noChangeAspect="1"/>
              </p:cNvSpPr>
              <p:nvPr/>
            </p:nvSpPr>
            <p:spPr bwMode="auto">
              <a:xfrm>
                <a:off x="5980113" y="3560763"/>
                <a:ext cx="301625" cy="454025"/>
              </a:xfrm>
              <a:custGeom>
                <a:avLst/>
                <a:gdLst>
                  <a:gd name="T0" fmla="*/ 0 w 302"/>
                  <a:gd name="T1" fmla="*/ 226 h 457"/>
                  <a:gd name="T2" fmla="*/ 241 w 302"/>
                  <a:gd name="T3" fmla="*/ 42 h 457"/>
                  <a:gd name="T4" fmla="*/ 253 w 302"/>
                  <a:gd name="T5" fmla="*/ 89 h 457"/>
                  <a:gd name="T6" fmla="*/ 166 w 302"/>
                  <a:gd name="T7" fmla="*/ 173 h 457"/>
                  <a:gd name="T8" fmla="*/ 255 w 302"/>
                  <a:gd name="T9" fmla="*/ 325 h 457"/>
                  <a:gd name="T10" fmla="*/ 152 w 302"/>
                  <a:gd name="T11" fmla="*/ 314 h 457"/>
                  <a:gd name="T12" fmla="*/ 102 w 302"/>
                  <a:gd name="T13" fmla="*/ 457 h 457"/>
                  <a:gd name="T14" fmla="*/ 0 w 302"/>
                  <a:gd name="T15" fmla="*/ 226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457">
                    <a:moveTo>
                      <a:pt x="0" y="226"/>
                    </a:moveTo>
                    <a:cubicBezTo>
                      <a:pt x="136" y="30"/>
                      <a:pt x="197" y="0"/>
                      <a:pt x="241" y="42"/>
                    </a:cubicBezTo>
                    <a:cubicBezTo>
                      <a:pt x="249" y="50"/>
                      <a:pt x="259" y="72"/>
                      <a:pt x="253" y="89"/>
                    </a:cubicBezTo>
                    <a:cubicBezTo>
                      <a:pt x="188" y="112"/>
                      <a:pt x="129" y="140"/>
                      <a:pt x="166" y="173"/>
                    </a:cubicBezTo>
                    <a:cubicBezTo>
                      <a:pt x="175" y="184"/>
                      <a:pt x="302" y="297"/>
                      <a:pt x="255" y="325"/>
                    </a:cubicBezTo>
                    <a:cubicBezTo>
                      <a:pt x="235" y="311"/>
                      <a:pt x="180" y="276"/>
                      <a:pt x="152" y="314"/>
                    </a:cubicBezTo>
                    <a:cubicBezTo>
                      <a:pt x="136" y="336"/>
                      <a:pt x="194" y="390"/>
                      <a:pt x="102" y="457"/>
                    </a:cubicBezTo>
                    <a:cubicBezTo>
                      <a:pt x="58" y="378"/>
                      <a:pt x="0" y="263"/>
                      <a:pt x="0" y="226"/>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1" name="Freeform 99">
                <a:extLst>
                  <a:ext uri="{FF2B5EF4-FFF2-40B4-BE49-F238E27FC236}">
                    <a16:creationId xmlns:a16="http://schemas.microsoft.com/office/drawing/2014/main" id="{24D5ECD9-3750-6241-96CD-F89C68ACE16D}"/>
                  </a:ext>
                </a:extLst>
              </p:cNvPr>
              <p:cNvSpPr>
                <a:spLocks noChangeAspect="1"/>
              </p:cNvSpPr>
              <p:nvPr/>
            </p:nvSpPr>
            <p:spPr bwMode="auto">
              <a:xfrm>
                <a:off x="5803900" y="5737226"/>
                <a:ext cx="493713" cy="438150"/>
              </a:xfrm>
              <a:custGeom>
                <a:avLst/>
                <a:gdLst>
                  <a:gd name="T0" fmla="*/ 257 w 311"/>
                  <a:gd name="T1" fmla="*/ 276 h 276"/>
                  <a:gd name="T2" fmla="*/ 0 w 311"/>
                  <a:gd name="T3" fmla="*/ 276 h 276"/>
                  <a:gd name="T4" fmla="*/ 311 w 311"/>
                  <a:gd name="T5" fmla="*/ 0 h 276"/>
                  <a:gd name="T6" fmla="*/ 257 w 311"/>
                  <a:gd name="T7" fmla="*/ 276 h 276"/>
                </a:gdLst>
                <a:ahLst/>
                <a:cxnLst>
                  <a:cxn ang="0">
                    <a:pos x="T0" y="T1"/>
                  </a:cxn>
                  <a:cxn ang="0">
                    <a:pos x="T2" y="T3"/>
                  </a:cxn>
                  <a:cxn ang="0">
                    <a:pos x="T4" y="T5"/>
                  </a:cxn>
                  <a:cxn ang="0">
                    <a:pos x="T6" y="T7"/>
                  </a:cxn>
                </a:cxnLst>
                <a:rect l="0" t="0" r="r" b="b"/>
                <a:pathLst>
                  <a:path w="311" h="276">
                    <a:moveTo>
                      <a:pt x="257" y="276"/>
                    </a:moveTo>
                    <a:lnTo>
                      <a:pt x="0" y="276"/>
                    </a:lnTo>
                    <a:lnTo>
                      <a:pt x="311" y="0"/>
                    </a:lnTo>
                    <a:lnTo>
                      <a:pt x="257" y="276"/>
                    </a:lnTo>
                    <a:close/>
                  </a:path>
                </a:pathLst>
              </a:custGeom>
              <a:solidFill>
                <a:srgbClr val="213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2" name="Freeform 100">
                <a:extLst>
                  <a:ext uri="{FF2B5EF4-FFF2-40B4-BE49-F238E27FC236}">
                    <a16:creationId xmlns:a16="http://schemas.microsoft.com/office/drawing/2014/main" id="{1DEEDD0E-2EBF-0A4D-9B8F-523E817DEDD5}"/>
                  </a:ext>
                </a:extLst>
              </p:cNvPr>
              <p:cNvSpPr>
                <a:spLocks noChangeAspect="1"/>
              </p:cNvSpPr>
              <p:nvPr/>
            </p:nvSpPr>
            <p:spPr bwMode="auto">
              <a:xfrm>
                <a:off x="5514975" y="4337051"/>
                <a:ext cx="374650" cy="88900"/>
              </a:xfrm>
              <a:custGeom>
                <a:avLst/>
                <a:gdLst>
                  <a:gd name="T0" fmla="*/ 239 w 376"/>
                  <a:gd name="T1" fmla="*/ 0 h 90"/>
                  <a:gd name="T2" fmla="*/ 219 w 376"/>
                  <a:gd name="T3" fmla="*/ 76 h 90"/>
                  <a:gd name="T4" fmla="*/ 0 w 376"/>
                  <a:gd name="T5" fmla="*/ 75 h 90"/>
                  <a:gd name="T6" fmla="*/ 0 w 376"/>
                  <a:gd name="T7" fmla="*/ 17 h 90"/>
                  <a:gd name="T8" fmla="*/ 239 w 376"/>
                  <a:gd name="T9" fmla="*/ 0 h 90"/>
                </a:gdLst>
                <a:ahLst/>
                <a:cxnLst>
                  <a:cxn ang="0">
                    <a:pos x="T0" y="T1"/>
                  </a:cxn>
                  <a:cxn ang="0">
                    <a:pos x="T2" y="T3"/>
                  </a:cxn>
                  <a:cxn ang="0">
                    <a:pos x="T4" y="T5"/>
                  </a:cxn>
                  <a:cxn ang="0">
                    <a:pos x="T6" y="T7"/>
                  </a:cxn>
                  <a:cxn ang="0">
                    <a:pos x="T8" y="T9"/>
                  </a:cxn>
                </a:cxnLst>
                <a:rect l="0" t="0" r="r" b="b"/>
                <a:pathLst>
                  <a:path w="376" h="90">
                    <a:moveTo>
                      <a:pt x="239" y="0"/>
                    </a:moveTo>
                    <a:cubicBezTo>
                      <a:pt x="239" y="0"/>
                      <a:pt x="376" y="56"/>
                      <a:pt x="219" y="76"/>
                    </a:cubicBezTo>
                    <a:cubicBezTo>
                      <a:pt x="108" y="90"/>
                      <a:pt x="0" y="75"/>
                      <a:pt x="0" y="75"/>
                    </a:cubicBezTo>
                    <a:cubicBezTo>
                      <a:pt x="0" y="17"/>
                      <a:pt x="0" y="17"/>
                      <a:pt x="0" y="17"/>
                    </a:cubicBezTo>
                    <a:lnTo>
                      <a:pt x="239" y="0"/>
                    </a:lnTo>
                    <a:close/>
                  </a:path>
                </a:pathLst>
              </a:custGeom>
              <a:solidFill>
                <a:srgbClr val="415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3" name="Freeform 101">
                <a:extLst>
                  <a:ext uri="{FF2B5EF4-FFF2-40B4-BE49-F238E27FC236}">
                    <a16:creationId xmlns:a16="http://schemas.microsoft.com/office/drawing/2014/main" id="{D8B3842F-0249-4348-9277-9E98DB743781}"/>
                  </a:ext>
                </a:extLst>
              </p:cNvPr>
              <p:cNvSpPr>
                <a:spLocks noChangeAspect="1"/>
              </p:cNvSpPr>
              <p:nvPr/>
            </p:nvSpPr>
            <p:spPr bwMode="auto">
              <a:xfrm>
                <a:off x="5545138" y="5729288"/>
                <a:ext cx="752475" cy="446088"/>
              </a:xfrm>
              <a:custGeom>
                <a:avLst/>
                <a:gdLst>
                  <a:gd name="T0" fmla="*/ 754 w 754"/>
                  <a:gd name="T1" fmla="*/ 9 h 449"/>
                  <a:gd name="T2" fmla="*/ 439 w 754"/>
                  <a:gd name="T3" fmla="*/ 449 h 449"/>
                  <a:gd name="T4" fmla="*/ 5 w 754"/>
                  <a:gd name="T5" fmla="*/ 449 h 449"/>
                  <a:gd name="T6" fmla="*/ 0 w 754"/>
                  <a:gd name="T7" fmla="*/ 0 h 449"/>
                  <a:gd name="T8" fmla="*/ 754 w 754"/>
                  <a:gd name="T9" fmla="*/ 9 h 449"/>
                </a:gdLst>
                <a:ahLst/>
                <a:cxnLst>
                  <a:cxn ang="0">
                    <a:pos x="T0" y="T1"/>
                  </a:cxn>
                  <a:cxn ang="0">
                    <a:pos x="T2" y="T3"/>
                  </a:cxn>
                  <a:cxn ang="0">
                    <a:pos x="T4" y="T5"/>
                  </a:cxn>
                  <a:cxn ang="0">
                    <a:pos x="T6" y="T7"/>
                  </a:cxn>
                  <a:cxn ang="0">
                    <a:pos x="T8" y="T9"/>
                  </a:cxn>
                </a:cxnLst>
                <a:rect l="0" t="0" r="r" b="b"/>
                <a:pathLst>
                  <a:path w="754" h="449">
                    <a:moveTo>
                      <a:pt x="754" y="9"/>
                    </a:moveTo>
                    <a:cubicBezTo>
                      <a:pt x="439" y="449"/>
                      <a:pt x="439" y="449"/>
                      <a:pt x="439" y="449"/>
                    </a:cubicBezTo>
                    <a:cubicBezTo>
                      <a:pt x="5" y="449"/>
                      <a:pt x="5" y="449"/>
                      <a:pt x="5" y="449"/>
                    </a:cubicBezTo>
                    <a:cubicBezTo>
                      <a:pt x="5" y="449"/>
                      <a:pt x="6" y="138"/>
                      <a:pt x="0" y="0"/>
                    </a:cubicBezTo>
                    <a:cubicBezTo>
                      <a:pt x="288" y="12"/>
                      <a:pt x="754" y="9"/>
                      <a:pt x="754" y="9"/>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4" name="Freeform 102">
                <a:extLst>
                  <a:ext uri="{FF2B5EF4-FFF2-40B4-BE49-F238E27FC236}">
                    <a16:creationId xmlns:a16="http://schemas.microsoft.com/office/drawing/2014/main" id="{AD028515-6234-4948-9BA6-F265E3046FE8}"/>
                  </a:ext>
                </a:extLst>
              </p:cNvPr>
              <p:cNvSpPr>
                <a:spLocks noChangeAspect="1"/>
              </p:cNvSpPr>
              <p:nvPr/>
            </p:nvSpPr>
            <p:spPr bwMode="auto">
              <a:xfrm>
                <a:off x="4438650" y="3390901"/>
                <a:ext cx="311150" cy="211138"/>
              </a:xfrm>
              <a:custGeom>
                <a:avLst/>
                <a:gdLst>
                  <a:gd name="T0" fmla="*/ 312 w 312"/>
                  <a:gd name="T1" fmla="*/ 173 h 212"/>
                  <a:gd name="T2" fmla="*/ 263 w 312"/>
                  <a:gd name="T3" fmla="*/ 111 h 212"/>
                  <a:gd name="T4" fmla="*/ 147 w 312"/>
                  <a:gd name="T5" fmla="*/ 0 h 212"/>
                  <a:gd name="T6" fmla="*/ 156 w 312"/>
                  <a:gd name="T7" fmla="*/ 55 h 212"/>
                  <a:gd name="T8" fmla="*/ 176 w 312"/>
                  <a:gd name="T9" fmla="*/ 95 h 212"/>
                  <a:gd name="T10" fmla="*/ 111 w 312"/>
                  <a:gd name="T11" fmla="*/ 94 h 212"/>
                  <a:gd name="T12" fmla="*/ 20 w 312"/>
                  <a:gd name="T13" fmla="*/ 86 h 212"/>
                  <a:gd name="T14" fmla="*/ 13 w 312"/>
                  <a:gd name="T15" fmla="*/ 107 h 212"/>
                  <a:gd name="T16" fmla="*/ 2 w 312"/>
                  <a:gd name="T17" fmla="*/ 127 h 212"/>
                  <a:gd name="T18" fmla="*/ 74 w 312"/>
                  <a:gd name="T19" fmla="*/ 159 h 212"/>
                  <a:gd name="T20" fmla="*/ 14 w 312"/>
                  <a:gd name="T21" fmla="*/ 163 h 212"/>
                  <a:gd name="T22" fmla="*/ 86 w 312"/>
                  <a:gd name="T23" fmla="*/ 185 h 212"/>
                  <a:gd name="T24" fmla="*/ 177 w 312"/>
                  <a:gd name="T25" fmla="*/ 208 h 212"/>
                  <a:gd name="T26" fmla="*/ 263 w 312"/>
                  <a:gd name="T27" fmla="*/ 203 h 212"/>
                  <a:gd name="T28" fmla="*/ 274 w 312"/>
                  <a:gd name="T29" fmla="*/ 210 h 212"/>
                  <a:gd name="T30" fmla="*/ 312 w 312"/>
                  <a:gd name="T31" fmla="*/ 17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212">
                    <a:moveTo>
                      <a:pt x="312" y="173"/>
                    </a:moveTo>
                    <a:cubicBezTo>
                      <a:pt x="300" y="156"/>
                      <a:pt x="277" y="121"/>
                      <a:pt x="263" y="111"/>
                    </a:cubicBezTo>
                    <a:cubicBezTo>
                      <a:pt x="249" y="102"/>
                      <a:pt x="147" y="0"/>
                      <a:pt x="147" y="0"/>
                    </a:cubicBezTo>
                    <a:cubicBezTo>
                      <a:pt x="147" y="0"/>
                      <a:pt x="127" y="27"/>
                      <a:pt x="156" y="55"/>
                    </a:cubicBezTo>
                    <a:cubicBezTo>
                      <a:pt x="185" y="81"/>
                      <a:pt x="176" y="95"/>
                      <a:pt x="176" y="95"/>
                    </a:cubicBezTo>
                    <a:cubicBezTo>
                      <a:pt x="176" y="95"/>
                      <a:pt x="170" y="97"/>
                      <a:pt x="111" y="94"/>
                    </a:cubicBezTo>
                    <a:cubicBezTo>
                      <a:pt x="82" y="83"/>
                      <a:pt x="41" y="81"/>
                      <a:pt x="20" y="86"/>
                    </a:cubicBezTo>
                    <a:cubicBezTo>
                      <a:pt x="16" y="86"/>
                      <a:pt x="5" y="100"/>
                      <a:pt x="13" y="107"/>
                    </a:cubicBezTo>
                    <a:cubicBezTo>
                      <a:pt x="3" y="112"/>
                      <a:pt x="0" y="123"/>
                      <a:pt x="2" y="127"/>
                    </a:cubicBezTo>
                    <a:cubicBezTo>
                      <a:pt x="4" y="134"/>
                      <a:pt x="45" y="144"/>
                      <a:pt x="74" y="159"/>
                    </a:cubicBezTo>
                    <a:cubicBezTo>
                      <a:pt x="53" y="159"/>
                      <a:pt x="12" y="143"/>
                      <a:pt x="14" y="163"/>
                    </a:cubicBezTo>
                    <a:cubicBezTo>
                      <a:pt x="23" y="168"/>
                      <a:pt x="81" y="184"/>
                      <a:pt x="86" y="185"/>
                    </a:cubicBezTo>
                    <a:cubicBezTo>
                      <a:pt x="97" y="187"/>
                      <a:pt x="140" y="204"/>
                      <a:pt x="177" y="208"/>
                    </a:cubicBezTo>
                    <a:cubicBezTo>
                      <a:pt x="214" y="212"/>
                      <a:pt x="263" y="203"/>
                      <a:pt x="263" y="203"/>
                    </a:cubicBezTo>
                    <a:cubicBezTo>
                      <a:pt x="274" y="210"/>
                      <a:pt x="274" y="210"/>
                      <a:pt x="274" y="210"/>
                    </a:cubicBezTo>
                    <a:cubicBezTo>
                      <a:pt x="274" y="210"/>
                      <a:pt x="297" y="208"/>
                      <a:pt x="312" y="173"/>
                    </a:cubicBezTo>
                    <a:close/>
                  </a:path>
                </a:pathLst>
              </a:custGeom>
              <a:gradFill>
                <a:gsLst>
                  <a:gs pos="5000">
                    <a:schemeClr val="accent1">
                      <a:lumMod val="5000"/>
                      <a:lumOff val="95000"/>
                    </a:schemeClr>
                  </a:gs>
                  <a:gs pos="57000">
                    <a:srgbClr val="A2D8E4"/>
                  </a:gs>
                  <a:gs pos="82000">
                    <a:srgbClr val="86C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5" name="Freeform 103">
                <a:extLst>
                  <a:ext uri="{FF2B5EF4-FFF2-40B4-BE49-F238E27FC236}">
                    <a16:creationId xmlns:a16="http://schemas.microsoft.com/office/drawing/2014/main" id="{7EDA048A-497B-2243-B5BC-290EF98E86BD}"/>
                  </a:ext>
                </a:extLst>
              </p:cNvPr>
              <p:cNvSpPr>
                <a:spLocks noChangeAspect="1"/>
              </p:cNvSpPr>
              <p:nvPr/>
            </p:nvSpPr>
            <p:spPr bwMode="auto">
              <a:xfrm>
                <a:off x="4670425" y="3557588"/>
                <a:ext cx="1420813" cy="852488"/>
              </a:xfrm>
              <a:custGeom>
                <a:avLst/>
                <a:gdLst>
                  <a:gd name="T0" fmla="*/ 1389 w 1424"/>
                  <a:gd name="T1" fmla="*/ 537 h 857"/>
                  <a:gd name="T2" fmla="*/ 515 w 1424"/>
                  <a:gd name="T3" fmla="*/ 570 h 857"/>
                  <a:gd name="T4" fmla="*/ 80 w 1424"/>
                  <a:gd name="T5" fmla="*/ 0 h 857"/>
                  <a:gd name="T6" fmla="*/ 0 w 1424"/>
                  <a:gd name="T7" fmla="*/ 58 h 857"/>
                  <a:gd name="T8" fmla="*/ 387 w 1424"/>
                  <a:gd name="T9" fmla="*/ 675 h 857"/>
                  <a:gd name="T10" fmla="*/ 598 w 1424"/>
                  <a:gd name="T11" fmla="*/ 799 h 857"/>
                  <a:gd name="T12" fmla="*/ 1236 w 1424"/>
                  <a:gd name="T13" fmla="*/ 857 h 857"/>
                  <a:gd name="T14" fmla="*/ 1389 w 1424"/>
                  <a:gd name="T15" fmla="*/ 537 h 8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4" h="857">
                    <a:moveTo>
                      <a:pt x="1389" y="537"/>
                    </a:moveTo>
                    <a:cubicBezTo>
                      <a:pt x="1158" y="551"/>
                      <a:pt x="756" y="565"/>
                      <a:pt x="515" y="570"/>
                    </a:cubicBezTo>
                    <a:cubicBezTo>
                      <a:pt x="309" y="309"/>
                      <a:pt x="80" y="0"/>
                      <a:pt x="80" y="0"/>
                    </a:cubicBezTo>
                    <a:cubicBezTo>
                      <a:pt x="0" y="58"/>
                      <a:pt x="0" y="58"/>
                      <a:pt x="0" y="58"/>
                    </a:cubicBezTo>
                    <a:cubicBezTo>
                      <a:pt x="0" y="58"/>
                      <a:pt x="181" y="371"/>
                      <a:pt x="387" y="675"/>
                    </a:cubicBezTo>
                    <a:cubicBezTo>
                      <a:pt x="429" y="737"/>
                      <a:pt x="489" y="785"/>
                      <a:pt x="598" y="799"/>
                    </a:cubicBezTo>
                    <a:cubicBezTo>
                      <a:pt x="736" y="818"/>
                      <a:pt x="1068" y="856"/>
                      <a:pt x="1236" y="857"/>
                    </a:cubicBezTo>
                    <a:cubicBezTo>
                      <a:pt x="1288" y="798"/>
                      <a:pt x="1424" y="669"/>
                      <a:pt x="1389" y="537"/>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66" name="Freeform 166">
                <a:extLst>
                  <a:ext uri="{FF2B5EF4-FFF2-40B4-BE49-F238E27FC236}">
                    <a16:creationId xmlns:a16="http://schemas.microsoft.com/office/drawing/2014/main" id="{E00EC0B6-636E-5C4B-B281-4821D1704B21}"/>
                  </a:ext>
                </a:extLst>
              </p:cNvPr>
              <p:cNvSpPr>
                <a:spLocks noChangeAspect="1"/>
              </p:cNvSpPr>
              <p:nvPr/>
            </p:nvSpPr>
            <p:spPr bwMode="auto">
              <a:xfrm rot="346840">
                <a:off x="6011863" y="4183931"/>
                <a:ext cx="266900" cy="752511"/>
              </a:xfrm>
              <a:custGeom>
                <a:avLst/>
                <a:gdLst>
                  <a:gd name="T0" fmla="*/ 5 w 53"/>
                  <a:gd name="T1" fmla="*/ 0 h 150"/>
                  <a:gd name="T2" fmla="*/ 0 w 53"/>
                  <a:gd name="T3" fmla="*/ 9 h 150"/>
                  <a:gd name="T4" fmla="*/ 14 w 53"/>
                  <a:gd name="T5" fmla="*/ 53 h 150"/>
                  <a:gd name="T6" fmla="*/ 30 w 53"/>
                  <a:gd name="T7" fmla="*/ 61 h 150"/>
                  <a:gd name="T8" fmla="*/ 18 w 53"/>
                  <a:gd name="T9" fmla="*/ 78 h 150"/>
                  <a:gd name="T10" fmla="*/ 28 w 53"/>
                  <a:gd name="T11" fmla="*/ 149 h 150"/>
                  <a:gd name="T12" fmla="*/ 29 w 53"/>
                  <a:gd name="T13" fmla="*/ 150 h 150"/>
                  <a:gd name="T14" fmla="*/ 28 w 53"/>
                  <a:gd name="T15" fmla="*/ 38 h 150"/>
                  <a:gd name="T16" fmla="*/ 5 w 53"/>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50">
                    <a:moveTo>
                      <a:pt x="5" y="0"/>
                    </a:moveTo>
                    <a:cubicBezTo>
                      <a:pt x="0" y="9"/>
                      <a:pt x="0" y="9"/>
                      <a:pt x="0" y="9"/>
                    </a:cubicBezTo>
                    <a:cubicBezTo>
                      <a:pt x="0" y="9"/>
                      <a:pt x="20" y="41"/>
                      <a:pt x="14" y="53"/>
                    </a:cubicBezTo>
                    <a:cubicBezTo>
                      <a:pt x="22" y="58"/>
                      <a:pt x="30" y="61"/>
                      <a:pt x="30" y="61"/>
                    </a:cubicBezTo>
                    <a:cubicBezTo>
                      <a:pt x="30" y="61"/>
                      <a:pt x="27" y="68"/>
                      <a:pt x="18" y="78"/>
                    </a:cubicBezTo>
                    <a:cubicBezTo>
                      <a:pt x="26" y="89"/>
                      <a:pt x="32" y="121"/>
                      <a:pt x="28" y="149"/>
                    </a:cubicBezTo>
                    <a:cubicBezTo>
                      <a:pt x="29" y="149"/>
                      <a:pt x="29" y="150"/>
                      <a:pt x="29" y="150"/>
                    </a:cubicBezTo>
                    <a:cubicBezTo>
                      <a:pt x="53" y="103"/>
                      <a:pt x="36" y="58"/>
                      <a:pt x="28" y="38"/>
                    </a:cubicBezTo>
                    <a:cubicBezTo>
                      <a:pt x="19" y="19"/>
                      <a:pt x="5" y="0"/>
                      <a:pt x="5" y="0"/>
                    </a:cubicBezTo>
                  </a:path>
                </a:pathLst>
              </a:custGeom>
              <a:solidFill>
                <a:srgbClr val="324A80"/>
              </a:solidFill>
              <a:ln>
                <a:noFill/>
              </a:ln>
            </p:spPr>
            <p:txBody>
              <a:bodyPr vert="horz" wrap="square" lIns="91440" tIns="45720" rIns="91440" bIns="45720" numCol="1" anchor="t" anchorCtr="0" compatLnSpc="1">
                <a:prstTxWarp prst="textNoShape">
                  <a:avLst/>
                </a:prstTxWarp>
              </a:bodyPr>
              <a:lstStyle/>
              <a:p>
                <a:endParaRPr lang="en-IN" sz="9634"/>
              </a:p>
            </p:txBody>
          </p:sp>
        </p:grpSp>
      </p:grpSp>
      <p:sp>
        <p:nvSpPr>
          <p:cNvPr id="129" name="텍스트 개체 틀 7">
            <a:extLst>
              <a:ext uri="{FF2B5EF4-FFF2-40B4-BE49-F238E27FC236}">
                <a16:creationId xmlns:a16="http://schemas.microsoft.com/office/drawing/2014/main" id="{BDB5333F-CE36-F645-8E8E-2F621C15B957}"/>
              </a:ext>
            </a:extLst>
          </p:cNvPr>
          <p:cNvSpPr>
            <a:spLocks noGrp="1"/>
          </p:cNvSpPr>
          <p:nvPr>
            <p:ph type="body" sz="quarter" idx="13" hasCustomPrompt="1"/>
          </p:nvPr>
        </p:nvSpPr>
        <p:spPr>
          <a:xfrm>
            <a:off x="2614801" y="6723451"/>
            <a:ext cx="7334727" cy="5348200"/>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tx2">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lvl="0"/>
            <a:endParaRPr kumimoji="1" lang="en-US" altLang="ko-KR" dirty="0"/>
          </a:p>
        </p:txBody>
      </p:sp>
      <p:sp>
        <p:nvSpPr>
          <p:cNvPr id="130" name="텍스트 개체 틀 7">
            <a:extLst>
              <a:ext uri="{FF2B5EF4-FFF2-40B4-BE49-F238E27FC236}">
                <a16:creationId xmlns:a16="http://schemas.microsoft.com/office/drawing/2014/main" id="{D42A06F3-2317-3F4F-ADD5-6C0949D6D6DD}"/>
              </a:ext>
            </a:extLst>
          </p:cNvPr>
          <p:cNvSpPr>
            <a:spLocks noGrp="1"/>
          </p:cNvSpPr>
          <p:nvPr>
            <p:ph type="body" sz="quarter" idx="15" hasCustomPrompt="1"/>
          </p:nvPr>
        </p:nvSpPr>
        <p:spPr>
          <a:xfrm>
            <a:off x="2614801" y="4712364"/>
            <a:ext cx="7334727" cy="1094253"/>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4813" b="1" i="0">
                <a:solidFill>
                  <a:srgbClr val="0279B7"/>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p:txBody>
      </p:sp>
      <p:sp>
        <p:nvSpPr>
          <p:cNvPr id="131" name="텍스트 개체 틀 7">
            <a:extLst>
              <a:ext uri="{FF2B5EF4-FFF2-40B4-BE49-F238E27FC236}">
                <a16:creationId xmlns:a16="http://schemas.microsoft.com/office/drawing/2014/main" id="{AC108F93-D86F-A045-B6D7-F769378508F8}"/>
              </a:ext>
            </a:extLst>
          </p:cNvPr>
          <p:cNvSpPr>
            <a:spLocks noGrp="1"/>
          </p:cNvSpPr>
          <p:nvPr>
            <p:ph type="body" sz="quarter" idx="16" hasCustomPrompt="1"/>
          </p:nvPr>
        </p:nvSpPr>
        <p:spPr>
          <a:xfrm>
            <a:off x="2614801" y="3337112"/>
            <a:ext cx="3514557" cy="1399865"/>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8022" b="1" i="0">
                <a:solidFill>
                  <a:srgbClr val="02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01</a:t>
            </a:r>
          </a:p>
        </p:txBody>
      </p:sp>
    </p:spTree>
    <p:extLst>
      <p:ext uri="{BB962C8B-B14F-4D97-AF65-F5344CB8AC3E}">
        <p14:creationId xmlns:p14="http://schemas.microsoft.com/office/powerpoint/2010/main" val="1736689847"/>
      </p:ext>
    </p:extLst>
  </p:cSld>
  <p:clrMapOvr>
    <a:masterClrMapping/>
  </p:clrMapOvr>
  <p:extLst>
    <p:ext uri="{DCECCB84-F9BA-43D5-87BE-67443E8EF086}">
      <p15:sldGuideLst xmlns:p15="http://schemas.microsoft.com/office/powerpoint/2012/main">
        <p15:guide id="1" orient="horz" pos="4332" userDrawn="1">
          <p15:clr>
            <a:srgbClr val="FBAE40"/>
          </p15:clr>
        </p15:guide>
        <p15:guide id="2" pos="770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ex_2">
    <p:spTree>
      <p:nvGrpSpPr>
        <p:cNvPr id="1" name=""/>
        <p:cNvGrpSpPr/>
        <p:nvPr/>
      </p:nvGrpSpPr>
      <p:grpSpPr>
        <a:xfrm>
          <a:off x="0" y="0"/>
          <a:ext cx="0" cy="0"/>
          <a:chOff x="0" y="0"/>
          <a:chExt cx="0" cy="0"/>
        </a:xfrm>
      </p:grpSpPr>
      <p:cxnSp>
        <p:nvCxnSpPr>
          <p:cNvPr id="34" name="직선 연결선[R] 33">
            <a:extLst>
              <a:ext uri="{FF2B5EF4-FFF2-40B4-BE49-F238E27FC236}">
                <a16:creationId xmlns:a16="http://schemas.microsoft.com/office/drawing/2014/main" id="{043B096B-CC72-2542-BBF5-9118CB8D5842}"/>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35" name="Google Shape;32;p5">
            <a:extLst>
              <a:ext uri="{FF2B5EF4-FFF2-40B4-BE49-F238E27FC236}">
                <a16:creationId xmlns:a16="http://schemas.microsoft.com/office/drawing/2014/main" id="{059702A1-7248-5E4D-9FBB-69D40DC716F8}"/>
              </a:ext>
            </a:extLst>
          </p:cNvPr>
          <p:cNvSpPr/>
          <p:nvPr userDrawn="1"/>
        </p:nvSpPr>
        <p:spPr>
          <a:xfrm>
            <a:off x="16121370" y="1"/>
            <a:ext cx="8327717" cy="13752513"/>
          </a:xfrm>
          <a:prstGeom prst="rect">
            <a:avLst/>
          </a:prstGeom>
          <a:solidFill>
            <a:srgbClr val="0779B7"/>
          </a:solidFill>
          <a:ln>
            <a:noFill/>
          </a:ln>
        </p:spPr>
        <p:txBody>
          <a:bodyPr spcFirstLastPara="1" wrap="square" lIns="183338" tIns="183338" rIns="183338" bIns="183338" anchor="ctr" anchorCtr="0">
            <a:noAutofit/>
          </a:bodyPr>
          <a:lstStyle/>
          <a:p>
            <a:pPr marL="0" lvl="0" indent="0" algn="l" rtl="0">
              <a:spcBef>
                <a:spcPts val="0"/>
              </a:spcBef>
              <a:spcAft>
                <a:spcPts val="0"/>
              </a:spcAft>
              <a:buNone/>
            </a:pPr>
            <a:endParaRPr sz="9634" dirty="0"/>
          </a:p>
        </p:txBody>
      </p:sp>
      <p:grpSp>
        <p:nvGrpSpPr>
          <p:cNvPr id="229" name="Group 96">
            <a:extLst>
              <a:ext uri="{FF2B5EF4-FFF2-40B4-BE49-F238E27FC236}">
                <a16:creationId xmlns:a16="http://schemas.microsoft.com/office/drawing/2014/main" id="{6BE3E564-FF09-544E-B4B4-1DEC3462ABAD}"/>
              </a:ext>
            </a:extLst>
          </p:cNvPr>
          <p:cNvGrpSpPr>
            <a:grpSpLocks noChangeAspect="1"/>
          </p:cNvGrpSpPr>
          <p:nvPr userDrawn="1"/>
        </p:nvGrpSpPr>
        <p:grpSpPr>
          <a:xfrm>
            <a:off x="16579821" y="4678464"/>
            <a:ext cx="6742864" cy="9074050"/>
            <a:chOff x="7644610" y="1084004"/>
            <a:chExt cx="4290585" cy="5773997"/>
          </a:xfrm>
        </p:grpSpPr>
        <p:grpSp>
          <p:nvGrpSpPr>
            <p:cNvPr id="230" name="Group 95">
              <a:extLst>
                <a:ext uri="{FF2B5EF4-FFF2-40B4-BE49-F238E27FC236}">
                  <a16:creationId xmlns:a16="http://schemas.microsoft.com/office/drawing/2014/main" id="{99DF9B30-66BD-734F-ACCE-D93EE989FAF0}"/>
                </a:ext>
              </a:extLst>
            </p:cNvPr>
            <p:cNvGrpSpPr>
              <a:grpSpLocks noChangeAspect="1"/>
            </p:cNvGrpSpPr>
            <p:nvPr/>
          </p:nvGrpSpPr>
          <p:grpSpPr>
            <a:xfrm>
              <a:off x="8041056" y="1084004"/>
              <a:ext cx="3894139" cy="2427288"/>
              <a:chOff x="4075113" y="1084263"/>
              <a:chExt cx="3894138" cy="2427288"/>
            </a:xfrm>
          </p:grpSpPr>
          <p:sp>
            <p:nvSpPr>
              <p:cNvPr id="245" name="Freeform 7">
                <a:extLst>
                  <a:ext uri="{FF2B5EF4-FFF2-40B4-BE49-F238E27FC236}">
                    <a16:creationId xmlns:a16="http://schemas.microsoft.com/office/drawing/2014/main" id="{1ADE0D22-3EE5-654E-85F3-20F427AFD6C6}"/>
                  </a:ext>
                </a:extLst>
              </p:cNvPr>
              <p:cNvSpPr>
                <a:spLocks noChangeAspect="1" noEditPoints="1"/>
              </p:cNvSpPr>
              <p:nvPr/>
            </p:nvSpPr>
            <p:spPr bwMode="auto">
              <a:xfrm>
                <a:off x="5195888" y="1312863"/>
                <a:ext cx="2222500" cy="2184400"/>
              </a:xfrm>
              <a:custGeom>
                <a:avLst/>
                <a:gdLst>
                  <a:gd name="T0" fmla="*/ 644 w 1033"/>
                  <a:gd name="T1" fmla="*/ 1017 h 1017"/>
                  <a:gd name="T2" fmla="*/ 352 w 1033"/>
                  <a:gd name="T3" fmla="*/ 1007 h 1017"/>
                  <a:gd name="T4" fmla="*/ 693 w 1033"/>
                  <a:gd name="T5" fmla="*/ 1002 h 1017"/>
                  <a:gd name="T6" fmla="*/ 304 w 1033"/>
                  <a:gd name="T7" fmla="*/ 988 h 1017"/>
                  <a:gd name="T8" fmla="*/ 741 w 1033"/>
                  <a:gd name="T9" fmla="*/ 982 h 1017"/>
                  <a:gd name="T10" fmla="*/ 259 w 1033"/>
                  <a:gd name="T11" fmla="*/ 965 h 1017"/>
                  <a:gd name="T12" fmla="*/ 786 w 1033"/>
                  <a:gd name="T13" fmla="*/ 958 h 1017"/>
                  <a:gd name="T14" fmla="*/ 215 w 1033"/>
                  <a:gd name="T15" fmla="*/ 937 h 1017"/>
                  <a:gd name="T16" fmla="*/ 828 w 1033"/>
                  <a:gd name="T17" fmla="*/ 928 h 1017"/>
                  <a:gd name="T18" fmla="*/ 175 w 1033"/>
                  <a:gd name="T19" fmla="*/ 905 h 1017"/>
                  <a:gd name="T20" fmla="*/ 868 w 1033"/>
                  <a:gd name="T21" fmla="*/ 895 h 1017"/>
                  <a:gd name="T22" fmla="*/ 138 w 1033"/>
                  <a:gd name="T23" fmla="*/ 869 h 1017"/>
                  <a:gd name="T24" fmla="*/ 904 w 1033"/>
                  <a:gd name="T25" fmla="*/ 858 h 1017"/>
                  <a:gd name="T26" fmla="*/ 105 w 1033"/>
                  <a:gd name="T27" fmla="*/ 829 h 1017"/>
                  <a:gd name="T28" fmla="*/ 936 w 1033"/>
                  <a:gd name="T29" fmla="*/ 818 h 1017"/>
                  <a:gd name="T30" fmla="*/ 76 w 1033"/>
                  <a:gd name="T31" fmla="*/ 787 h 1017"/>
                  <a:gd name="T32" fmla="*/ 964 w 1033"/>
                  <a:gd name="T33" fmla="*/ 775 h 1017"/>
                  <a:gd name="T34" fmla="*/ 51 w 1033"/>
                  <a:gd name="T35" fmla="*/ 742 h 1017"/>
                  <a:gd name="T36" fmla="*/ 987 w 1033"/>
                  <a:gd name="T37" fmla="*/ 729 h 1017"/>
                  <a:gd name="T38" fmla="*/ 31 w 1033"/>
                  <a:gd name="T39" fmla="*/ 694 h 1017"/>
                  <a:gd name="T40" fmla="*/ 1006 w 1033"/>
                  <a:gd name="T41" fmla="*/ 681 h 1017"/>
                  <a:gd name="T42" fmla="*/ 16 w 1033"/>
                  <a:gd name="T43" fmla="*/ 645 h 1017"/>
                  <a:gd name="T44" fmla="*/ 1020 w 1033"/>
                  <a:gd name="T45" fmla="*/ 632 h 1017"/>
                  <a:gd name="T46" fmla="*/ 5 w 1033"/>
                  <a:gd name="T47" fmla="*/ 594 h 1017"/>
                  <a:gd name="T48" fmla="*/ 1029 w 1033"/>
                  <a:gd name="T49" fmla="*/ 581 h 1017"/>
                  <a:gd name="T50" fmla="*/ 14 w 1033"/>
                  <a:gd name="T51" fmla="*/ 541 h 1017"/>
                  <a:gd name="T52" fmla="*/ 1019 w 1033"/>
                  <a:gd name="T53" fmla="*/ 517 h 1017"/>
                  <a:gd name="T54" fmla="*/ 14 w 1033"/>
                  <a:gd name="T55" fmla="*/ 492 h 1017"/>
                  <a:gd name="T56" fmla="*/ 1017 w 1033"/>
                  <a:gd name="T57" fmla="*/ 479 h 1017"/>
                  <a:gd name="T58" fmla="*/ 19 w 1033"/>
                  <a:gd name="T59" fmla="*/ 443 h 1017"/>
                  <a:gd name="T60" fmla="*/ 1011 w 1033"/>
                  <a:gd name="T61" fmla="*/ 429 h 1017"/>
                  <a:gd name="T62" fmla="*/ 29 w 1033"/>
                  <a:gd name="T63" fmla="*/ 393 h 1017"/>
                  <a:gd name="T64" fmla="*/ 1000 w 1033"/>
                  <a:gd name="T65" fmla="*/ 381 h 1017"/>
                  <a:gd name="T66" fmla="*/ 44 w 1033"/>
                  <a:gd name="T67" fmla="*/ 346 h 1017"/>
                  <a:gd name="T68" fmla="*/ 984 w 1033"/>
                  <a:gd name="T69" fmla="*/ 333 h 1017"/>
                  <a:gd name="T70" fmla="*/ 63 w 1033"/>
                  <a:gd name="T71" fmla="*/ 300 h 1017"/>
                  <a:gd name="T72" fmla="*/ 964 w 1033"/>
                  <a:gd name="T73" fmla="*/ 287 h 1017"/>
                  <a:gd name="T74" fmla="*/ 87 w 1033"/>
                  <a:gd name="T75" fmla="*/ 256 h 1017"/>
                  <a:gd name="T76" fmla="*/ 938 w 1033"/>
                  <a:gd name="T77" fmla="*/ 244 h 1017"/>
                  <a:gd name="T78" fmla="*/ 115 w 1033"/>
                  <a:gd name="T79" fmla="*/ 214 h 1017"/>
                  <a:gd name="T80" fmla="*/ 909 w 1033"/>
                  <a:gd name="T81" fmla="*/ 203 h 1017"/>
                  <a:gd name="T82" fmla="*/ 147 w 1033"/>
                  <a:gd name="T83" fmla="*/ 176 h 1017"/>
                  <a:gd name="T84" fmla="*/ 876 w 1033"/>
                  <a:gd name="T85" fmla="*/ 166 h 1017"/>
                  <a:gd name="T86" fmla="*/ 183 w 1033"/>
                  <a:gd name="T87" fmla="*/ 141 h 1017"/>
                  <a:gd name="T88" fmla="*/ 839 w 1033"/>
                  <a:gd name="T89" fmla="*/ 132 h 1017"/>
                  <a:gd name="T90" fmla="*/ 222 w 1033"/>
                  <a:gd name="T91" fmla="*/ 109 h 1017"/>
                  <a:gd name="T92" fmla="*/ 799 w 1033"/>
                  <a:gd name="T93" fmla="*/ 101 h 1017"/>
                  <a:gd name="T94" fmla="*/ 264 w 1033"/>
                  <a:gd name="T95" fmla="*/ 82 h 1017"/>
                  <a:gd name="T96" fmla="*/ 757 w 1033"/>
                  <a:gd name="T97" fmla="*/ 75 h 1017"/>
                  <a:gd name="T98" fmla="*/ 308 w 1033"/>
                  <a:gd name="T99" fmla="*/ 59 h 1017"/>
                  <a:gd name="T100" fmla="*/ 712 w 1033"/>
                  <a:gd name="T101" fmla="*/ 53 h 1017"/>
                  <a:gd name="T102" fmla="*/ 355 w 1033"/>
                  <a:gd name="T103" fmla="*/ 40 h 1017"/>
                  <a:gd name="T104" fmla="*/ 665 w 1033"/>
                  <a:gd name="T105" fmla="*/ 36 h 1017"/>
                  <a:gd name="T106" fmla="*/ 403 w 1033"/>
                  <a:gd name="T107" fmla="*/ 27 h 1017"/>
                  <a:gd name="T108" fmla="*/ 616 w 1033"/>
                  <a:gd name="T109" fmla="*/ 24 h 1017"/>
                  <a:gd name="T110" fmla="*/ 452 w 1033"/>
                  <a:gd name="T111" fmla="*/ 18 h 1017"/>
                  <a:gd name="T112" fmla="*/ 567 w 1033"/>
                  <a:gd name="T113" fmla="*/ 16 h 1017"/>
                  <a:gd name="T114" fmla="*/ 502 w 1033"/>
                  <a:gd name="T115" fmla="*/ 14 h 1017"/>
                  <a:gd name="T116" fmla="*/ 502 w 1033"/>
                  <a:gd name="T117"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33" h="1017">
                    <a:moveTo>
                      <a:pt x="644" y="1017"/>
                    </a:moveTo>
                    <a:cubicBezTo>
                      <a:pt x="640" y="1003"/>
                      <a:pt x="640" y="1003"/>
                      <a:pt x="640" y="1003"/>
                    </a:cubicBezTo>
                    <a:cubicBezTo>
                      <a:pt x="645" y="1002"/>
                      <a:pt x="649" y="1001"/>
                      <a:pt x="654" y="1000"/>
                    </a:cubicBezTo>
                    <a:cubicBezTo>
                      <a:pt x="658" y="1014"/>
                      <a:pt x="658" y="1014"/>
                      <a:pt x="658" y="1014"/>
                    </a:cubicBezTo>
                    <a:cubicBezTo>
                      <a:pt x="653" y="1015"/>
                      <a:pt x="649" y="1016"/>
                      <a:pt x="644" y="1017"/>
                    </a:cubicBezTo>
                    <a:close/>
                    <a:moveTo>
                      <a:pt x="352" y="1007"/>
                    </a:moveTo>
                    <a:cubicBezTo>
                      <a:pt x="348" y="1005"/>
                      <a:pt x="343" y="1004"/>
                      <a:pt x="339" y="1002"/>
                    </a:cubicBezTo>
                    <a:cubicBezTo>
                      <a:pt x="344" y="988"/>
                      <a:pt x="344" y="988"/>
                      <a:pt x="344" y="988"/>
                    </a:cubicBezTo>
                    <a:cubicBezTo>
                      <a:pt x="348" y="990"/>
                      <a:pt x="352" y="992"/>
                      <a:pt x="357" y="993"/>
                    </a:cubicBezTo>
                    <a:lnTo>
                      <a:pt x="352" y="1007"/>
                    </a:lnTo>
                    <a:close/>
                    <a:moveTo>
                      <a:pt x="693" y="1002"/>
                    </a:moveTo>
                    <a:cubicBezTo>
                      <a:pt x="688" y="989"/>
                      <a:pt x="688" y="989"/>
                      <a:pt x="688" y="989"/>
                    </a:cubicBezTo>
                    <a:cubicBezTo>
                      <a:pt x="693" y="987"/>
                      <a:pt x="697" y="985"/>
                      <a:pt x="701" y="984"/>
                    </a:cubicBezTo>
                    <a:cubicBezTo>
                      <a:pt x="707" y="997"/>
                      <a:pt x="707" y="997"/>
                      <a:pt x="707" y="997"/>
                    </a:cubicBezTo>
                    <a:cubicBezTo>
                      <a:pt x="702" y="999"/>
                      <a:pt x="698" y="1001"/>
                      <a:pt x="693" y="1002"/>
                    </a:cubicBezTo>
                    <a:close/>
                    <a:moveTo>
                      <a:pt x="304" y="988"/>
                    </a:moveTo>
                    <a:cubicBezTo>
                      <a:pt x="300" y="986"/>
                      <a:pt x="296" y="984"/>
                      <a:pt x="291" y="982"/>
                    </a:cubicBezTo>
                    <a:cubicBezTo>
                      <a:pt x="297" y="969"/>
                      <a:pt x="297" y="969"/>
                      <a:pt x="297" y="969"/>
                    </a:cubicBezTo>
                    <a:cubicBezTo>
                      <a:pt x="302" y="971"/>
                      <a:pt x="306" y="973"/>
                      <a:pt x="310" y="975"/>
                    </a:cubicBezTo>
                    <a:lnTo>
                      <a:pt x="304" y="988"/>
                    </a:lnTo>
                    <a:close/>
                    <a:moveTo>
                      <a:pt x="741" y="982"/>
                    </a:moveTo>
                    <a:cubicBezTo>
                      <a:pt x="734" y="969"/>
                      <a:pt x="734" y="969"/>
                      <a:pt x="734" y="969"/>
                    </a:cubicBezTo>
                    <a:cubicBezTo>
                      <a:pt x="739" y="967"/>
                      <a:pt x="743" y="965"/>
                      <a:pt x="747" y="963"/>
                    </a:cubicBezTo>
                    <a:cubicBezTo>
                      <a:pt x="754" y="976"/>
                      <a:pt x="754" y="976"/>
                      <a:pt x="754" y="976"/>
                    </a:cubicBezTo>
                    <a:cubicBezTo>
                      <a:pt x="749" y="978"/>
                      <a:pt x="745" y="980"/>
                      <a:pt x="741" y="982"/>
                    </a:cubicBezTo>
                    <a:close/>
                    <a:moveTo>
                      <a:pt x="259" y="965"/>
                    </a:moveTo>
                    <a:cubicBezTo>
                      <a:pt x="254" y="962"/>
                      <a:pt x="250" y="960"/>
                      <a:pt x="246" y="957"/>
                    </a:cubicBezTo>
                    <a:cubicBezTo>
                      <a:pt x="254" y="945"/>
                      <a:pt x="254" y="945"/>
                      <a:pt x="254" y="945"/>
                    </a:cubicBezTo>
                    <a:cubicBezTo>
                      <a:pt x="258" y="947"/>
                      <a:pt x="262" y="950"/>
                      <a:pt x="266" y="952"/>
                    </a:cubicBezTo>
                    <a:lnTo>
                      <a:pt x="259" y="965"/>
                    </a:lnTo>
                    <a:close/>
                    <a:moveTo>
                      <a:pt x="786" y="958"/>
                    </a:moveTo>
                    <a:cubicBezTo>
                      <a:pt x="778" y="945"/>
                      <a:pt x="778" y="945"/>
                      <a:pt x="778" y="945"/>
                    </a:cubicBezTo>
                    <a:cubicBezTo>
                      <a:pt x="782" y="943"/>
                      <a:pt x="786" y="940"/>
                      <a:pt x="790" y="938"/>
                    </a:cubicBezTo>
                    <a:cubicBezTo>
                      <a:pt x="798" y="950"/>
                      <a:pt x="798" y="950"/>
                      <a:pt x="798" y="950"/>
                    </a:cubicBezTo>
                    <a:cubicBezTo>
                      <a:pt x="794" y="952"/>
                      <a:pt x="790" y="955"/>
                      <a:pt x="786" y="958"/>
                    </a:cubicBezTo>
                    <a:close/>
                    <a:moveTo>
                      <a:pt x="215" y="937"/>
                    </a:moveTo>
                    <a:cubicBezTo>
                      <a:pt x="211" y="934"/>
                      <a:pt x="207" y="931"/>
                      <a:pt x="204" y="928"/>
                    </a:cubicBezTo>
                    <a:cubicBezTo>
                      <a:pt x="212" y="916"/>
                      <a:pt x="212" y="916"/>
                      <a:pt x="212" y="916"/>
                    </a:cubicBezTo>
                    <a:cubicBezTo>
                      <a:pt x="216" y="919"/>
                      <a:pt x="220" y="922"/>
                      <a:pt x="224" y="925"/>
                    </a:cubicBezTo>
                    <a:lnTo>
                      <a:pt x="215" y="937"/>
                    </a:lnTo>
                    <a:close/>
                    <a:moveTo>
                      <a:pt x="828" y="928"/>
                    </a:moveTo>
                    <a:cubicBezTo>
                      <a:pt x="820" y="917"/>
                      <a:pt x="820" y="917"/>
                      <a:pt x="820" y="917"/>
                    </a:cubicBezTo>
                    <a:cubicBezTo>
                      <a:pt x="823" y="914"/>
                      <a:pt x="827" y="911"/>
                      <a:pt x="831" y="908"/>
                    </a:cubicBezTo>
                    <a:cubicBezTo>
                      <a:pt x="840" y="919"/>
                      <a:pt x="840" y="919"/>
                      <a:pt x="840" y="919"/>
                    </a:cubicBezTo>
                    <a:cubicBezTo>
                      <a:pt x="836" y="922"/>
                      <a:pt x="832" y="925"/>
                      <a:pt x="828" y="928"/>
                    </a:cubicBezTo>
                    <a:close/>
                    <a:moveTo>
                      <a:pt x="175" y="905"/>
                    </a:moveTo>
                    <a:cubicBezTo>
                      <a:pt x="171" y="901"/>
                      <a:pt x="168" y="898"/>
                      <a:pt x="164" y="895"/>
                    </a:cubicBezTo>
                    <a:cubicBezTo>
                      <a:pt x="174" y="884"/>
                      <a:pt x="174" y="884"/>
                      <a:pt x="174" y="884"/>
                    </a:cubicBezTo>
                    <a:cubicBezTo>
                      <a:pt x="177" y="887"/>
                      <a:pt x="181" y="891"/>
                      <a:pt x="185" y="894"/>
                    </a:cubicBezTo>
                    <a:lnTo>
                      <a:pt x="175" y="905"/>
                    </a:lnTo>
                    <a:close/>
                    <a:moveTo>
                      <a:pt x="868" y="895"/>
                    </a:moveTo>
                    <a:cubicBezTo>
                      <a:pt x="858" y="885"/>
                      <a:pt x="858" y="885"/>
                      <a:pt x="858" y="885"/>
                    </a:cubicBezTo>
                    <a:cubicBezTo>
                      <a:pt x="862" y="881"/>
                      <a:pt x="865" y="878"/>
                      <a:pt x="868" y="875"/>
                    </a:cubicBezTo>
                    <a:cubicBezTo>
                      <a:pt x="879" y="885"/>
                      <a:pt x="879" y="885"/>
                      <a:pt x="879" y="885"/>
                    </a:cubicBezTo>
                    <a:cubicBezTo>
                      <a:pt x="875" y="889"/>
                      <a:pt x="871" y="892"/>
                      <a:pt x="868" y="895"/>
                    </a:cubicBezTo>
                    <a:close/>
                    <a:moveTo>
                      <a:pt x="138" y="869"/>
                    </a:moveTo>
                    <a:cubicBezTo>
                      <a:pt x="135" y="865"/>
                      <a:pt x="131" y="862"/>
                      <a:pt x="128" y="858"/>
                    </a:cubicBezTo>
                    <a:cubicBezTo>
                      <a:pt x="139" y="848"/>
                      <a:pt x="139" y="848"/>
                      <a:pt x="139" y="848"/>
                    </a:cubicBezTo>
                    <a:cubicBezTo>
                      <a:pt x="142" y="852"/>
                      <a:pt x="145" y="855"/>
                      <a:pt x="149" y="859"/>
                    </a:cubicBezTo>
                    <a:lnTo>
                      <a:pt x="138" y="869"/>
                    </a:lnTo>
                    <a:close/>
                    <a:moveTo>
                      <a:pt x="904" y="858"/>
                    </a:moveTo>
                    <a:cubicBezTo>
                      <a:pt x="893" y="849"/>
                      <a:pt x="893" y="849"/>
                      <a:pt x="893" y="849"/>
                    </a:cubicBezTo>
                    <a:cubicBezTo>
                      <a:pt x="896" y="845"/>
                      <a:pt x="899" y="842"/>
                      <a:pt x="902" y="838"/>
                    </a:cubicBezTo>
                    <a:cubicBezTo>
                      <a:pt x="913" y="847"/>
                      <a:pt x="913" y="847"/>
                      <a:pt x="913" y="847"/>
                    </a:cubicBezTo>
                    <a:cubicBezTo>
                      <a:pt x="910" y="851"/>
                      <a:pt x="907" y="855"/>
                      <a:pt x="904" y="858"/>
                    </a:cubicBezTo>
                    <a:close/>
                    <a:moveTo>
                      <a:pt x="105" y="829"/>
                    </a:moveTo>
                    <a:cubicBezTo>
                      <a:pt x="102" y="826"/>
                      <a:pt x="99" y="822"/>
                      <a:pt x="96" y="818"/>
                    </a:cubicBezTo>
                    <a:cubicBezTo>
                      <a:pt x="108" y="809"/>
                      <a:pt x="108" y="809"/>
                      <a:pt x="108" y="809"/>
                    </a:cubicBezTo>
                    <a:cubicBezTo>
                      <a:pt x="111" y="813"/>
                      <a:pt x="113" y="817"/>
                      <a:pt x="116" y="821"/>
                    </a:cubicBezTo>
                    <a:lnTo>
                      <a:pt x="105" y="829"/>
                    </a:lnTo>
                    <a:close/>
                    <a:moveTo>
                      <a:pt x="936" y="818"/>
                    </a:moveTo>
                    <a:cubicBezTo>
                      <a:pt x="924" y="810"/>
                      <a:pt x="924" y="810"/>
                      <a:pt x="924" y="810"/>
                    </a:cubicBezTo>
                    <a:cubicBezTo>
                      <a:pt x="927" y="806"/>
                      <a:pt x="930" y="802"/>
                      <a:pt x="932" y="798"/>
                    </a:cubicBezTo>
                    <a:cubicBezTo>
                      <a:pt x="944" y="806"/>
                      <a:pt x="944" y="806"/>
                      <a:pt x="944" y="806"/>
                    </a:cubicBezTo>
                    <a:cubicBezTo>
                      <a:pt x="942" y="810"/>
                      <a:pt x="939" y="814"/>
                      <a:pt x="936" y="818"/>
                    </a:cubicBezTo>
                    <a:close/>
                    <a:moveTo>
                      <a:pt x="76" y="787"/>
                    </a:moveTo>
                    <a:cubicBezTo>
                      <a:pt x="73" y="783"/>
                      <a:pt x="71" y="778"/>
                      <a:pt x="68" y="774"/>
                    </a:cubicBezTo>
                    <a:cubicBezTo>
                      <a:pt x="81" y="767"/>
                      <a:pt x="81" y="767"/>
                      <a:pt x="81" y="767"/>
                    </a:cubicBezTo>
                    <a:cubicBezTo>
                      <a:pt x="83" y="771"/>
                      <a:pt x="85" y="775"/>
                      <a:pt x="88" y="779"/>
                    </a:cubicBezTo>
                    <a:lnTo>
                      <a:pt x="76" y="787"/>
                    </a:lnTo>
                    <a:close/>
                    <a:moveTo>
                      <a:pt x="964" y="775"/>
                    </a:moveTo>
                    <a:cubicBezTo>
                      <a:pt x="951" y="768"/>
                      <a:pt x="951" y="768"/>
                      <a:pt x="951" y="768"/>
                    </a:cubicBezTo>
                    <a:cubicBezTo>
                      <a:pt x="954" y="764"/>
                      <a:pt x="956" y="759"/>
                      <a:pt x="958" y="755"/>
                    </a:cubicBezTo>
                    <a:cubicBezTo>
                      <a:pt x="971" y="762"/>
                      <a:pt x="971" y="762"/>
                      <a:pt x="971" y="762"/>
                    </a:cubicBezTo>
                    <a:cubicBezTo>
                      <a:pt x="969" y="766"/>
                      <a:pt x="966" y="771"/>
                      <a:pt x="964" y="775"/>
                    </a:cubicBezTo>
                    <a:close/>
                    <a:moveTo>
                      <a:pt x="51" y="742"/>
                    </a:moveTo>
                    <a:cubicBezTo>
                      <a:pt x="49" y="737"/>
                      <a:pt x="47" y="733"/>
                      <a:pt x="45" y="728"/>
                    </a:cubicBezTo>
                    <a:cubicBezTo>
                      <a:pt x="58" y="722"/>
                      <a:pt x="58" y="722"/>
                      <a:pt x="58" y="722"/>
                    </a:cubicBezTo>
                    <a:cubicBezTo>
                      <a:pt x="60" y="727"/>
                      <a:pt x="62" y="731"/>
                      <a:pt x="64" y="735"/>
                    </a:cubicBezTo>
                    <a:lnTo>
                      <a:pt x="51" y="742"/>
                    </a:lnTo>
                    <a:close/>
                    <a:moveTo>
                      <a:pt x="987" y="729"/>
                    </a:moveTo>
                    <a:cubicBezTo>
                      <a:pt x="974" y="723"/>
                      <a:pt x="974" y="723"/>
                      <a:pt x="974" y="723"/>
                    </a:cubicBezTo>
                    <a:cubicBezTo>
                      <a:pt x="976" y="719"/>
                      <a:pt x="978" y="714"/>
                      <a:pt x="980" y="710"/>
                    </a:cubicBezTo>
                    <a:cubicBezTo>
                      <a:pt x="993" y="716"/>
                      <a:pt x="993" y="716"/>
                      <a:pt x="993" y="716"/>
                    </a:cubicBezTo>
                    <a:cubicBezTo>
                      <a:pt x="991" y="720"/>
                      <a:pt x="989" y="725"/>
                      <a:pt x="987" y="729"/>
                    </a:cubicBezTo>
                    <a:close/>
                    <a:moveTo>
                      <a:pt x="31" y="694"/>
                    </a:moveTo>
                    <a:cubicBezTo>
                      <a:pt x="29" y="690"/>
                      <a:pt x="27" y="685"/>
                      <a:pt x="26" y="680"/>
                    </a:cubicBezTo>
                    <a:cubicBezTo>
                      <a:pt x="40" y="676"/>
                      <a:pt x="40" y="676"/>
                      <a:pt x="40" y="676"/>
                    </a:cubicBezTo>
                    <a:cubicBezTo>
                      <a:pt x="41" y="680"/>
                      <a:pt x="43" y="685"/>
                      <a:pt x="44" y="689"/>
                    </a:cubicBezTo>
                    <a:lnTo>
                      <a:pt x="31" y="694"/>
                    </a:lnTo>
                    <a:close/>
                    <a:moveTo>
                      <a:pt x="1006" y="681"/>
                    </a:moveTo>
                    <a:cubicBezTo>
                      <a:pt x="993" y="677"/>
                      <a:pt x="993" y="677"/>
                      <a:pt x="993" y="677"/>
                    </a:cubicBezTo>
                    <a:cubicBezTo>
                      <a:pt x="994" y="672"/>
                      <a:pt x="996" y="668"/>
                      <a:pt x="997" y="663"/>
                    </a:cubicBezTo>
                    <a:cubicBezTo>
                      <a:pt x="1011" y="667"/>
                      <a:pt x="1011" y="667"/>
                      <a:pt x="1011" y="667"/>
                    </a:cubicBezTo>
                    <a:cubicBezTo>
                      <a:pt x="1009" y="672"/>
                      <a:pt x="1008" y="677"/>
                      <a:pt x="1006" y="681"/>
                    </a:cubicBezTo>
                    <a:close/>
                    <a:moveTo>
                      <a:pt x="16" y="645"/>
                    </a:moveTo>
                    <a:cubicBezTo>
                      <a:pt x="14" y="640"/>
                      <a:pt x="13" y="635"/>
                      <a:pt x="12" y="631"/>
                    </a:cubicBezTo>
                    <a:cubicBezTo>
                      <a:pt x="26" y="627"/>
                      <a:pt x="26" y="627"/>
                      <a:pt x="26" y="627"/>
                    </a:cubicBezTo>
                    <a:cubicBezTo>
                      <a:pt x="27" y="632"/>
                      <a:pt x="28" y="637"/>
                      <a:pt x="30" y="641"/>
                    </a:cubicBezTo>
                    <a:lnTo>
                      <a:pt x="16" y="645"/>
                    </a:lnTo>
                    <a:close/>
                    <a:moveTo>
                      <a:pt x="1020" y="632"/>
                    </a:moveTo>
                    <a:cubicBezTo>
                      <a:pt x="1006" y="628"/>
                      <a:pt x="1006" y="628"/>
                      <a:pt x="1006" y="628"/>
                    </a:cubicBezTo>
                    <a:cubicBezTo>
                      <a:pt x="1007" y="624"/>
                      <a:pt x="1008" y="619"/>
                      <a:pt x="1009" y="614"/>
                    </a:cubicBezTo>
                    <a:cubicBezTo>
                      <a:pt x="1023" y="617"/>
                      <a:pt x="1023" y="617"/>
                      <a:pt x="1023" y="617"/>
                    </a:cubicBezTo>
                    <a:cubicBezTo>
                      <a:pt x="1022" y="622"/>
                      <a:pt x="1021" y="627"/>
                      <a:pt x="1020" y="632"/>
                    </a:cubicBezTo>
                    <a:close/>
                    <a:moveTo>
                      <a:pt x="5" y="594"/>
                    </a:moveTo>
                    <a:cubicBezTo>
                      <a:pt x="5" y="590"/>
                      <a:pt x="4" y="585"/>
                      <a:pt x="3" y="580"/>
                    </a:cubicBezTo>
                    <a:cubicBezTo>
                      <a:pt x="18" y="578"/>
                      <a:pt x="18" y="578"/>
                      <a:pt x="18" y="578"/>
                    </a:cubicBezTo>
                    <a:cubicBezTo>
                      <a:pt x="18" y="583"/>
                      <a:pt x="19" y="588"/>
                      <a:pt x="20" y="592"/>
                    </a:cubicBezTo>
                    <a:lnTo>
                      <a:pt x="5" y="594"/>
                    </a:lnTo>
                    <a:close/>
                    <a:moveTo>
                      <a:pt x="1029" y="581"/>
                    </a:moveTo>
                    <a:cubicBezTo>
                      <a:pt x="1015" y="579"/>
                      <a:pt x="1015" y="579"/>
                      <a:pt x="1015" y="579"/>
                    </a:cubicBezTo>
                    <a:cubicBezTo>
                      <a:pt x="1015" y="574"/>
                      <a:pt x="1016" y="570"/>
                      <a:pt x="1016" y="565"/>
                    </a:cubicBezTo>
                    <a:cubicBezTo>
                      <a:pt x="1031" y="566"/>
                      <a:pt x="1031" y="566"/>
                      <a:pt x="1031" y="566"/>
                    </a:cubicBezTo>
                    <a:cubicBezTo>
                      <a:pt x="1030" y="571"/>
                      <a:pt x="1030" y="576"/>
                      <a:pt x="1029" y="581"/>
                    </a:cubicBezTo>
                    <a:close/>
                    <a:moveTo>
                      <a:pt x="0" y="543"/>
                    </a:moveTo>
                    <a:cubicBezTo>
                      <a:pt x="0" y="542"/>
                      <a:pt x="0" y="542"/>
                      <a:pt x="0" y="542"/>
                    </a:cubicBezTo>
                    <a:cubicBezTo>
                      <a:pt x="0" y="538"/>
                      <a:pt x="0" y="533"/>
                      <a:pt x="0" y="529"/>
                    </a:cubicBezTo>
                    <a:cubicBezTo>
                      <a:pt x="14" y="528"/>
                      <a:pt x="14" y="528"/>
                      <a:pt x="14" y="528"/>
                    </a:cubicBezTo>
                    <a:cubicBezTo>
                      <a:pt x="14" y="533"/>
                      <a:pt x="14" y="537"/>
                      <a:pt x="14" y="541"/>
                    </a:cubicBezTo>
                    <a:cubicBezTo>
                      <a:pt x="15" y="542"/>
                      <a:pt x="15" y="542"/>
                      <a:pt x="15" y="542"/>
                    </a:cubicBezTo>
                    <a:lnTo>
                      <a:pt x="0" y="543"/>
                    </a:lnTo>
                    <a:close/>
                    <a:moveTo>
                      <a:pt x="1033" y="530"/>
                    </a:moveTo>
                    <a:cubicBezTo>
                      <a:pt x="1019" y="529"/>
                      <a:pt x="1019" y="529"/>
                      <a:pt x="1019" y="529"/>
                    </a:cubicBezTo>
                    <a:cubicBezTo>
                      <a:pt x="1019" y="525"/>
                      <a:pt x="1019" y="521"/>
                      <a:pt x="1019" y="517"/>
                    </a:cubicBezTo>
                    <a:cubicBezTo>
                      <a:pt x="1019" y="515"/>
                      <a:pt x="1019" y="515"/>
                      <a:pt x="1019" y="515"/>
                    </a:cubicBezTo>
                    <a:cubicBezTo>
                      <a:pt x="1033" y="515"/>
                      <a:pt x="1033" y="515"/>
                      <a:pt x="1033" y="515"/>
                    </a:cubicBezTo>
                    <a:cubicBezTo>
                      <a:pt x="1033" y="517"/>
                      <a:pt x="1033" y="517"/>
                      <a:pt x="1033" y="517"/>
                    </a:cubicBezTo>
                    <a:cubicBezTo>
                      <a:pt x="1033" y="521"/>
                      <a:pt x="1033" y="525"/>
                      <a:pt x="1033" y="530"/>
                    </a:cubicBezTo>
                    <a:close/>
                    <a:moveTo>
                      <a:pt x="14" y="492"/>
                    </a:moveTo>
                    <a:cubicBezTo>
                      <a:pt x="0" y="492"/>
                      <a:pt x="0" y="492"/>
                      <a:pt x="0" y="492"/>
                    </a:cubicBezTo>
                    <a:cubicBezTo>
                      <a:pt x="0" y="487"/>
                      <a:pt x="0" y="482"/>
                      <a:pt x="1" y="477"/>
                    </a:cubicBezTo>
                    <a:cubicBezTo>
                      <a:pt x="15" y="478"/>
                      <a:pt x="15" y="478"/>
                      <a:pt x="15" y="478"/>
                    </a:cubicBezTo>
                    <a:cubicBezTo>
                      <a:pt x="15" y="483"/>
                      <a:pt x="15" y="488"/>
                      <a:pt x="14" y="492"/>
                    </a:cubicBezTo>
                    <a:close/>
                    <a:moveTo>
                      <a:pt x="1017" y="479"/>
                    </a:moveTo>
                    <a:cubicBezTo>
                      <a:pt x="1017" y="474"/>
                      <a:pt x="1017" y="470"/>
                      <a:pt x="1016" y="465"/>
                    </a:cubicBezTo>
                    <a:cubicBezTo>
                      <a:pt x="1030" y="463"/>
                      <a:pt x="1030" y="463"/>
                      <a:pt x="1030" y="463"/>
                    </a:cubicBezTo>
                    <a:cubicBezTo>
                      <a:pt x="1031" y="468"/>
                      <a:pt x="1031" y="473"/>
                      <a:pt x="1032" y="478"/>
                    </a:cubicBezTo>
                    <a:lnTo>
                      <a:pt x="1017" y="479"/>
                    </a:lnTo>
                    <a:close/>
                    <a:moveTo>
                      <a:pt x="19" y="443"/>
                    </a:moveTo>
                    <a:cubicBezTo>
                      <a:pt x="5" y="440"/>
                      <a:pt x="5" y="440"/>
                      <a:pt x="5" y="440"/>
                    </a:cubicBezTo>
                    <a:cubicBezTo>
                      <a:pt x="6" y="436"/>
                      <a:pt x="6" y="431"/>
                      <a:pt x="7" y="426"/>
                    </a:cubicBezTo>
                    <a:cubicBezTo>
                      <a:pt x="21" y="428"/>
                      <a:pt x="21" y="428"/>
                      <a:pt x="21" y="428"/>
                    </a:cubicBezTo>
                    <a:cubicBezTo>
                      <a:pt x="21" y="433"/>
                      <a:pt x="20" y="438"/>
                      <a:pt x="19" y="443"/>
                    </a:cubicBezTo>
                    <a:close/>
                    <a:moveTo>
                      <a:pt x="1011" y="429"/>
                    </a:moveTo>
                    <a:cubicBezTo>
                      <a:pt x="1010" y="425"/>
                      <a:pt x="1009" y="420"/>
                      <a:pt x="1008" y="415"/>
                    </a:cubicBezTo>
                    <a:cubicBezTo>
                      <a:pt x="1023" y="412"/>
                      <a:pt x="1023" y="412"/>
                      <a:pt x="1023" y="412"/>
                    </a:cubicBezTo>
                    <a:cubicBezTo>
                      <a:pt x="1024" y="417"/>
                      <a:pt x="1025" y="422"/>
                      <a:pt x="1025" y="427"/>
                    </a:cubicBezTo>
                    <a:lnTo>
                      <a:pt x="1011" y="429"/>
                    </a:lnTo>
                    <a:close/>
                    <a:moveTo>
                      <a:pt x="29" y="393"/>
                    </a:moveTo>
                    <a:cubicBezTo>
                      <a:pt x="15" y="390"/>
                      <a:pt x="15" y="390"/>
                      <a:pt x="15" y="390"/>
                    </a:cubicBezTo>
                    <a:cubicBezTo>
                      <a:pt x="16" y="385"/>
                      <a:pt x="17" y="380"/>
                      <a:pt x="19" y="376"/>
                    </a:cubicBezTo>
                    <a:cubicBezTo>
                      <a:pt x="33" y="380"/>
                      <a:pt x="33" y="380"/>
                      <a:pt x="33" y="380"/>
                    </a:cubicBezTo>
                    <a:cubicBezTo>
                      <a:pt x="31" y="384"/>
                      <a:pt x="30" y="389"/>
                      <a:pt x="29" y="393"/>
                    </a:cubicBezTo>
                    <a:close/>
                    <a:moveTo>
                      <a:pt x="1000" y="381"/>
                    </a:moveTo>
                    <a:cubicBezTo>
                      <a:pt x="999" y="376"/>
                      <a:pt x="997" y="371"/>
                      <a:pt x="996" y="367"/>
                    </a:cubicBezTo>
                    <a:cubicBezTo>
                      <a:pt x="1010" y="363"/>
                      <a:pt x="1010" y="363"/>
                      <a:pt x="1010" y="363"/>
                    </a:cubicBezTo>
                    <a:cubicBezTo>
                      <a:pt x="1011" y="367"/>
                      <a:pt x="1013" y="372"/>
                      <a:pt x="1014" y="377"/>
                    </a:cubicBezTo>
                    <a:lnTo>
                      <a:pt x="1000" y="381"/>
                    </a:lnTo>
                    <a:close/>
                    <a:moveTo>
                      <a:pt x="44" y="346"/>
                    </a:moveTo>
                    <a:cubicBezTo>
                      <a:pt x="30" y="341"/>
                      <a:pt x="30" y="341"/>
                      <a:pt x="30" y="341"/>
                    </a:cubicBezTo>
                    <a:cubicBezTo>
                      <a:pt x="32" y="336"/>
                      <a:pt x="33" y="332"/>
                      <a:pt x="35" y="327"/>
                    </a:cubicBezTo>
                    <a:cubicBezTo>
                      <a:pt x="49" y="332"/>
                      <a:pt x="49" y="332"/>
                      <a:pt x="49" y="332"/>
                    </a:cubicBezTo>
                    <a:cubicBezTo>
                      <a:pt x="47" y="337"/>
                      <a:pt x="45" y="341"/>
                      <a:pt x="44" y="346"/>
                    </a:cubicBezTo>
                    <a:close/>
                    <a:moveTo>
                      <a:pt x="984" y="333"/>
                    </a:moveTo>
                    <a:cubicBezTo>
                      <a:pt x="982" y="329"/>
                      <a:pt x="981" y="324"/>
                      <a:pt x="979" y="320"/>
                    </a:cubicBezTo>
                    <a:cubicBezTo>
                      <a:pt x="992" y="314"/>
                      <a:pt x="992" y="314"/>
                      <a:pt x="992" y="314"/>
                    </a:cubicBezTo>
                    <a:cubicBezTo>
                      <a:pt x="994" y="319"/>
                      <a:pt x="996" y="323"/>
                      <a:pt x="998" y="328"/>
                    </a:cubicBezTo>
                    <a:lnTo>
                      <a:pt x="984" y="333"/>
                    </a:lnTo>
                    <a:close/>
                    <a:moveTo>
                      <a:pt x="63" y="300"/>
                    </a:moveTo>
                    <a:cubicBezTo>
                      <a:pt x="50" y="293"/>
                      <a:pt x="50" y="293"/>
                      <a:pt x="50" y="293"/>
                    </a:cubicBezTo>
                    <a:cubicBezTo>
                      <a:pt x="52" y="289"/>
                      <a:pt x="54" y="284"/>
                      <a:pt x="57" y="280"/>
                    </a:cubicBezTo>
                    <a:cubicBezTo>
                      <a:pt x="69" y="287"/>
                      <a:pt x="69" y="287"/>
                      <a:pt x="69" y="287"/>
                    </a:cubicBezTo>
                    <a:cubicBezTo>
                      <a:pt x="67" y="291"/>
                      <a:pt x="65" y="295"/>
                      <a:pt x="63" y="300"/>
                    </a:cubicBezTo>
                    <a:close/>
                    <a:moveTo>
                      <a:pt x="964" y="287"/>
                    </a:moveTo>
                    <a:cubicBezTo>
                      <a:pt x="961" y="283"/>
                      <a:pt x="959" y="279"/>
                      <a:pt x="957" y="275"/>
                    </a:cubicBezTo>
                    <a:cubicBezTo>
                      <a:pt x="969" y="268"/>
                      <a:pt x="969" y="268"/>
                      <a:pt x="969" y="268"/>
                    </a:cubicBezTo>
                    <a:cubicBezTo>
                      <a:pt x="972" y="272"/>
                      <a:pt x="974" y="276"/>
                      <a:pt x="976" y="281"/>
                    </a:cubicBezTo>
                    <a:lnTo>
                      <a:pt x="964" y="287"/>
                    </a:lnTo>
                    <a:close/>
                    <a:moveTo>
                      <a:pt x="87" y="256"/>
                    </a:moveTo>
                    <a:cubicBezTo>
                      <a:pt x="75" y="248"/>
                      <a:pt x="75" y="248"/>
                      <a:pt x="75" y="248"/>
                    </a:cubicBezTo>
                    <a:cubicBezTo>
                      <a:pt x="77" y="244"/>
                      <a:pt x="80" y="240"/>
                      <a:pt x="82" y="236"/>
                    </a:cubicBezTo>
                    <a:cubicBezTo>
                      <a:pt x="94" y="243"/>
                      <a:pt x="94" y="243"/>
                      <a:pt x="94" y="243"/>
                    </a:cubicBezTo>
                    <a:cubicBezTo>
                      <a:pt x="92" y="247"/>
                      <a:pt x="89" y="251"/>
                      <a:pt x="87" y="256"/>
                    </a:cubicBezTo>
                    <a:close/>
                    <a:moveTo>
                      <a:pt x="938" y="244"/>
                    </a:moveTo>
                    <a:cubicBezTo>
                      <a:pt x="936" y="240"/>
                      <a:pt x="933" y="236"/>
                      <a:pt x="931" y="232"/>
                    </a:cubicBezTo>
                    <a:cubicBezTo>
                      <a:pt x="942" y="224"/>
                      <a:pt x="942" y="224"/>
                      <a:pt x="942" y="224"/>
                    </a:cubicBezTo>
                    <a:cubicBezTo>
                      <a:pt x="945" y="228"/>
                      <a:pt x="948" y="232"/>
                      <a:pt x="951" y="236"/>
                    </a:cubicBezTo>
                    <a:lnTo>
                      <a:pt x="938" y="244"/>
                    </a:lnTo>
                    <a:close/>
                    <a:moveTo>
                      <a:pt x="115" y="214"/>
                    </a:moveTo>
                    <a:cubicBezTo>
                      <a:pt x="103" y="205"/>
                      <a:pt x="103" y="205"/>
                      <a:pt x="103" y="205"/>
                    </a:cubicBezTo>
                    <a:cubicBezTo>
                      <a:pt x="106" y="202"/>
                      <a:pt x="109" y="198"/>
                      <a:pt x="112" y="194"/>
                    </a:cubicBezTo>
                    <a:cubicBezTo>
                      <a:pt x="124" y="203"/>
                      <a:pt x="124" y="203"/>
                      <a:pt x="124" y="203"/>
                    </a:cubicBezTo>
                    <a:cubicBezTo>
                      <a:pt x="121" y="207"/>
                      <a:pt x="118" y="210"/>
                      <a:pt x="115" y="214"/>
                    </a:cubicBezTo>
                    <a:close/>
                    <a:moveTo>
                      <a:pt x="909" y="203"/>
                    </a:moveTo>
                    <a:cubicBezTo>
                      <a:pt x="906" y="200"/>
                      <a:pt x="903" y="196"/>
                      <a:pt x="900" y="192"/>
                    </a:cubicBezTo>
                    <a:cubicBezTo>
                      <a:pt x="911" y="183"/>
                      <a:pt x="911" y="183"/>
                      <a:pt x="911" y="183"/>
                    </a:cubicBezTo>
                    <a:cubicBezTo>
                      <a:pt x="914" y="187"/>
                      <a:pt x="917" y="190"/>
                      <a:pt x="920" y="194"/>
                    </a:cubicBezTo>
                    <a:lnTo>
                      <a:pt x="909" y="203"/>
                    </a:lnTo>
                    <a:close/>
                    <a:moveTo>
                      <a:pt x="147" y="176"/>
                    </a:moveTo>
                    <a:cubicBezTo>
                      <a:pt x="136" y="166"/>
                      <a:pt x="136" y="166"/>
                      <a:pt x="136" y="166"/>
                    </a:cubicBezTo>
                    <a:cubicBezTo>
                      <a:pt x="140" y="162"/>
                      <a:pt x="143" y="159"/>
                      <a:pt x="147" y="155"/>
                    </a:cubicBezTo>
                    <a:cubicBezTo>
                      <a:pt x="157" y="165"/>
                      <a:pt x="157" y="165"/>
                      <a:pt x="157" y="165"/>
                    </a:cubicBezTo>
                    <a:cubicBezTo>
                      <a:pt x="154" y="169"/>
                      <a:pt x="150" y="172"/>
                      <a:pt x="147" y="176"/>
                    </a:cubicBezTo>
                    <a:close/>
                    <a:moveTo>
                      <a:pt x="876" y="166"/>
                    </a:moveTo>
                    <a:cubicBezTo>
                      <a:pt x="873" y="162"/>
                      <a:pt x="869" y="159"/>
                      <a:pt x="866" y="156"/>
                    </a:cubicBezTo>
                    <a:cubicBezTo>
                      <a:pt x="876" y="145"/>
                      <a:pt x="876" y="145"/>
                      <a:pt x="876" y="145"/>
                    </a:cubicBezTo>
                    <a:cubicBezTo>
                      <a:pt x="879" y="149"/>
                      <a:pt x="883" y="152"/>
                      <a:pt x="886" y="156"/>
                    </a:cubicBezTo>
                    <a:lnTo>
                      <a:pt x="876" y="166"/>
                    </a:lnTo>
                    <a:close/>
                    <a:moveTo>
                      <a:pt x="183" y="141"/>
                    </a:moveTo>
                    <a:cubicBezTo>
                      <a:pt x="173" y="130"/>
                      <a:pt x="173" y="130"/>
                      <a:pt x="173" y="130"/>
                    </a:cubicBezTo>
                    <a:cubicBezTo>
                      <a:pt x="177" y="127"/>
                      <a:pt x="181" y="123"/>
                      <a:pt x="184" y="120"/>
                    </a:cubicBezTo>
                    <a:cubicBezTo>
                      <a:pt x="194" y="131"/>
                      <a:pt x="194" y="131"/>
                      <a:pt x="194" y="131"/>
                    </a:cubicBezTo>
                    <a:cubicBezTo>
                      <a:pt x="190" y="134"/>
                      <a:pt x="186" y="137"/>
                      <a:pt x="183" y="141"/>
                    </a:cubicBezTo>
                    <a:close/>
                    <a:moveTo>
                      <a:pt x="839" y="132"/>
                    </a:moveTo>
                    <a:cubicBezTo>
                      <a:pt x="836" y="129"/>
                      <a:pt x="832" y="126"/>
                      <a:pt x="828" y="123"/>
                    </a:cubicBezTo>
                    <a:cubicBezTo>
                      <a:pt x="837" y="111"/>
                      <a:pt x="837" y="111"/>
                      <a:pt x="837" y="111"/>
                    </a:cubicBezTo>
                    <a:cubicBezTo>
                      <a:pt x="841" y="114"/>
                      <a:pt x="845" y="117"/>
                      <a:pt x="849" y="121"/>
                    </a:cubicBezTo>
                    <a:lnTo>
                      <a:pt x="839" y="132"/>
                    </a:lnTo>
                    <a:close/>
                    <a:moveTo>
                      <a:pt x="222" y="109"/>
                    </a:moveTo>
                    <a:cubicBezTo>
                      <a:pt x="213" y="98"/>
                      <a:pt x="213" y="98"/>
                      <a:pt x="213" y="98"/>
                    </a:cubicBezTo>
                    <a:cubicBezTo>
                      <a:pt x="217" y="95"/>
                      <a:pt x="221" y="92"/>
                      <a:pt x="225" y="89"/>
                    </a:cubicBezTo>
                    <a:cubicBezTo>
                      <a:pt x="234" y="101"/>
                      <a:pt x="234" y="101"/>
                      <a:pt x="234" y="101"/>
                    </a:cubicBezTo>
                    <a:cubicBezTo>
                      <a:pt x="230" y="104"/>
                      <a:pt x="226" y="106"/>
                      <a:pt x="222" y="109"/>
                    </a:cubicBezTo>
                    <a:close/>
                    <a:moveTo>
                      <a:pt x="799" y="101"/>
                    </a:moveTo>
                    <a:cubicBezTo>
                      <a:pt x="796" y="99"/>
                      <a:pt x="792" y="96"/>
                      <a:pt x="788" y="93"/>
                    </a:cubicBezTo>
                    <a:cubicBezTo>
                      <a:pt x="795" y="81"/>
                      <a:pt x="795" y="81"/>
                      <a:pt x="795" y="81"/>
                    </a:cubicBezTo>
                    <a:cubicBezTo>
                      <a:pt x="799" y="84"/>
                      <a:pt x="804" y="87"/>
                      <a:pt x="808" y="89"/>
                    </a:cubicBezTo>
                    <a:lnTo>
                      <a:pt x="799" y="101"/>
                    </a:lnTo>
                    <a:close/>
                    <a:moveTo>
                      <a:pt x="264" y="82"/>
                    </a:moveTo>
                    <a:cubicBezTo>
                      <a:pt x="257" y="69"/>
                      <a:pt x="257" y="69"/>
                      <a:pt x="257" y="69"/>
                    </a:cubicBezTo>
                    <a:cubicBezTo>
                      <a:pt x="261" y="67"/>
                      <a:pt x="265" y="65"/>
                      <a:pt x="269" y="62"/>
                    </a:cubicBezTo>
                    <a:cubicBezTo>
                      <a:pt x="276" y="75"/>
                      <a:pt x="276" y="75"/>
                      <a:pt x="276" y="75"/>
                    </a:cubicBezTo>
                    <a:cubicBezTo>
                      <a:pt x="272" y="77"/>
                      <a:pt x="268" y="79"/>
                      <a:pt x="264" y="82"/>
                    </a:cubicBezTo>
                    <a:close/>
                    <a:moveTo>
                      <a:pt x="757" y="75"/>
                    </a:moveTo>
                    <a:cubicBezTo>
                      <a:pt x="753" y="73"/>
                      <a:pt x="748" y="71"/>
                      <a:pt x="744" y="69"/>
                    </a:cubicBezTo>
                    <a:cubicBezTo>
                      <a:pt x="751" y="56"/>
                      <a:pt x="751" y="56"/>
                      <a:pt x="751" y="56"/>
                    </a:cubicBezTo>
                    <a:cubicBezTo>
                      <a:pt x="755" y="58"/>
                      <a:pt x="759" y="60"/>
                      <a:pt x="764" y="63"/>
                    </a:cubicBezTo>
                    <a:lnTo>
                      <a:pt x="757" y="75"/>
                    </a:lnTo>
                    <a:close/>
                    <a:moveTo>
                      <a:pt x="308" y="59"/>
                    </a:moveTo>
                    <a:cubicBezTo>
                      <a:pt x="302" y="46"/>
                      <a:pt x="302" y="46"/>
                      <a:pt x="302" y="46"/>
                    </a:cubicBezTo>
                    <a:cubicBezTo>
                      <a:pt x="307" y="44"/>
                      <a:pt x="311" y="42"/>
                      <a:pt x="316" y="40"/>
                    </a:cubicBezTo>
                    <a:cubicBezTo>
                      <a:pt x="322" y="53"/>
                      <a:pt x="322" y="53"/>
                      <a:pt x="322" y="53"/>
                    </a:cubicBezTo>
                    <a:cubicBezTo>
                      <a:pt x="317" y="55"/>
                      <a:pt x="313" y="57"/>
                      <a:pt x="308" y="59"/>
                    </a:cubicBezTo>
                    <a:close/>
                    <a:moveTo>
                      <a:pt x="712" y="53"/>
                    </a:moveTo>
                    <a:cubicBezTo>
                      <a:pt x="707" y="52"/>
                      <a:pt x="703" y="50"/>
                      <a:pt x="699" y="48"/>
                    </a:cubicBezTo>
                    <a:cubicBezTo>
                      <a:pt x="704" y="35"/>
                      <a:pt x="704" y="35"/>
                      <a:pt x="704" y="35"/>
                    </a:cubicBezTo>
                    <a:cubicBezTo>
                      <a:pt x="708" y="36"/>
                      <a:pt x="713" y="38"/>
                      <a:pt x="717" y="40"/>
                    </a:cubicBezTo>
                    <a:lnTo>
                      <a:pt x="712" y="53"/>
                    </a:lnTo>
                    <a:close/>
                    <a:moveTo>
                      <a:pt x="355" y="40"/>
                    </a:moveTo>
                    <a:cubicBezTo>
                      <a:pt x="350" y="27"/>
                      <a:pt x="350" y="27"/>
                      <a:pt x="350" y="27"/>
                    </a:cubicBezTo>
                    <a:cubicBezTo>
                      <a:pt x="355" y="25"/>
                      <a:pt x="360" y="24"/>
                      <a:pt x="364" y="22"/>
                    </a:cubicBezTo>
                    <a:cubicBezTo>
                      <a:pt x="369" y="36"/>
                      <a:pt x="369" y="36"/>
                      <a:pt x="369" y="36"/>
                    </a:cubicBezTo>
                    <a:cubicBezTo>
                      <a:pt x="364" y="37"/>
                      <a:pt x="360" y="39"/>
                      <a:pt x="355" y="40"/>
                    </a:cubicBezTo>
                    <a:close/>
                    <a:moveTo>
                      <a:pt x="665" y="36"/>
                    </a:moveTo>
                    <a:cubicBezTo>
                      <a:pt x="660" y="35"/>
                      <a:pt x="656" y="34"/>
                      <a:pt x="651" y="32"/>
                    </a:cubicBezTo>
                    <a:cubicBezTo>
                      <a:pt x="655" y="18"/>
                      <a:pt x="655" y="18"/>
                      <a:pt x="655" y="18"/>
                    </a:cubicBezTo>
                    <a:cubicBezTo>
                      <a:pt x="660" y="20"/>
                      <a:pt x="664" y="21"/>
                      <a:pt x="669" y="23"/>
                    </a:cubicBezTo>
                    <a:lnTo>
                      <a:pt x="665" y="36"/>
                    </a:lnTo>
                    <a:close/>
                    <a:moveTo>
                      <a:pt x="403" y="27"/>
                    </a:moveTo>
                    <a:cubicBezTo>
                      <a:pt x="400" y="13"/>
                      <a:pt x="400" y="13"/>
                      <a:pt x="400" y="13"/>
                    </a:cubicBezTo>
                    <a:cubicBezTo>
                      <a:pt x="405" y="12"/>
                      <a:pt x="410" y="11"/>
                      <a:pt x="414" y="10"/>
                    </a:cubicBezTo>
                    <a:cubicBezTo>
                      <a:pt x="417" y="24"/>
                      <a:pt x="417" y="24"/>
                      <a:pt x="417" y="24"/>
                    </a:cubicBezTo>
                    <a:cubicBezTo>
                      <a:pt x="412" y="25"/>
                      <a:pt x="408" y="26"/>
                      <a:pt x="403" y="27"/>
                    </a:cubicBezTo>
                    <a:close/>
                    <a:moveTo>
                      <a:pt x="616" y="24"/>
                    </a:moveTo>
                    <a:cubicBezTo>
                      <a:pt x="612" y="23"/>
                      <a:pt x="607" y="22"/>
                      <a:pt x="602" y="21"/>
                    </a:cubicBezTo>
                    <a:cubicBezTo>
                      <a:pt x="605" y="7"/>
                      <a:pt x="605" y="7"/>
                      <a:pt x="605" y="7"/>
                    </a:cubicBezTo>
                    <a:cubicBezTo>
                      <a:pt x="609" y="8"/>
                      <a:pt x="614" y="9"/>
                      <a:pt x="619" y="10"/>
                    </a:cubicBezTo>
                    <a:lnTo>
                      <a:pt x="616" y="24"/>
                    </a:lnTo>
                    <a:close/>
                    <a:moveTo>
                      <a:pt x="452" y="18"/>
                    </a:moveTo>
                    <a:cubicBezTo>
                      <a:pt x="451" y="4"/>
                      <a:pt x="451" y="4"/>
                      <a:pt x="451" y="4"/>
                    </a:cubicBezTo>
                    <a:cubicBezTo>
                      <a:pt x="456" y="3"/>
                      <a:pt x="460" y="3"/>
                      <a:pt x="465" y="2"/>
                    </a:cubicBezTo>
                    <a:cubicBezTo>
                      <a:pt x="467" y="16"/>
                      <a:pt x="467" y="16"/>
                      <a:pt x="467" y="16"/>
                    </a:cubicBezTo>
                    <a:cubicBezTo>
                      <a:pt x="462" y="17"/>
                      <a:pt x="457" y="17"/>
                      <a:pt x="452" y="18"/>
                    </a:cubicBezTo>
                    <a:close/>
                    <a:moveTo>
                      <a:pt x="567" y="16"/>
                    </a:moveTo>
                    <a:cubicBezTo>
                      <a:pt x="562" y="16"/>
                      <a:pt x="557" y="16"/>
                      <a:pt x="552" y="15"/>
                    </a:cubicBezTo>
                    <a:cubicBezTo>
                      <a:pt x="554" y="1"/>
                      <a:pt x="554" y="1"/>
                      <a:pt x="554" y="1"/>
                    </a:cubicBezTo>
                    <a:cubicBezTo>
                      <a:pt x="558" y="1"/>
                      <a:pt x="563" y="2"/>
                      <a:pt x="568" y="2"/>
                    </a:cubicBezTo>
                    <a:lnTo>
                      <a:pt x="567" y="16"/>
                    </a:lnTo>
                    <a:close/>
                    <a:moveTo>
                      <a:pt x="502" y="14"/>
                    </a:moveTo>
                    <a:cubicBezTo>
                      <a:pt x="502" y="0"/>
                      <a:pt x="502" y="0"/>
                      <a:pt x="502" y="0"/>
                    </a:cubicBezTo>
                    <a:cubicBezTo>
                      <a:pt x="507" y="0"/>
                      <a:pt x="512" y="0"/>
                      <a:pt x="517" y="0"/>
                    </a:cubicBezTo>
                    <a:cubicBezTo>
                      <a:pt x="517" y="14"/>
                      <a:pt x="517" y="14"/>
                      <a:pt x="517" y="14"/>
                    </a:cubicBezTo>
                    <a:cubicBezTo>
                      <a:pt x="517" y="14"/>
                      <a:pt x="517" y="14"/>
                      <a:pt x="517" y="14"/>
                    </a:cubicBezTo>
                    <a:cubicBezTo>
                      <a:pt x="512" y="14"/>
                      <a:pt x="507" y="14"/>
                      <a:pt x="50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46" name="Freeform 8">
                <a:extLst>
                  <a:ext uri="{FF2B5EF4-FFF2-40B4-BE49-F238E27FC236}">
                    <a16:creationId xmlns:a16="http://schemas.microsoft.com/office/drawing/2014/main" id="{387D98E3-99B0-8445-A351-19C642856D9B}"/>
                  </a:ext>
                </a:extLst>
              </p:cNvPr>
              <p:cNvSpPr>
                <a:spLocks noChangeAspect="1" noEditPoints="1"/>
              </p:cNvSpPr>
              <p:nvPr/>
            </p:nvSpPr>
            <p:spPr bwMode="auto">
              <a:xfrm>
                <a:off x="4964113" y="1084263"/>
                <a:ext cx="2682875" cy="2389188"/>
              </a:xfrm>
              <a:custGeom>
                <a:avLst/>
                <a:gdLst>
                  <a:gd name="T0" fmla="*/ 1020 w 1246"/>
                  <a:gd name="T1" fmla="*/ 1104 h 1113"/>
                  <a:gd name="T2" fmla="*/ 236 w 1246"/>
                  <a:gd name="T3" fmla="*/ 1092 h 1113"/>
                  <a:gd name="T4" fmla="*/ 1055 w 1246"/>
                  <a:gd name="T5" fmla="*/ 1052 h 1113"/>
                  <a:gd name="T6" fmla="*/ 181 w 1246"/>
                  <a:gd name="T7" fmla="*/ 1062 h 1113"/>
                  <a:gd name="T8" fmla="*/ 181 w 1246"/>
                  <a:gd name="T9" fmla="*/ 1062 h 1113"/>
                  <a:gd name="T10" fmla="*/ 1125 w 1246"/>
                  <a:gd name="T11" fmla="*/ 993 h 1113"/>
                  <a:gd name="T12" fmla="*/ 133 w 1246"/>
                  <a:gd name="T13" fmla="*/ 983 h 1113"/>
                  <a:gd name="T14" fmla="*/ 1146 w 1246"/>
                  <a:gd name="T15" fmla="*/ 934 h 1113"/>
                  <a:gd name="T16" fmla="*/ 87 w 1246"/>
                  <a:gd name="T17" fmla="*/ 941 h 1113"/>
                  <a:gd name="T18" fmla="*/ 87 w 1246"/>
                  <a:gd name="T19" fmla="*/ 941 h 1113"/>
                  <a:gd name="T20" fmla="*/ 1200 w 1246"/>
                  <a:gd name="T21" fmla="*/ 859 h 1113"/>
                  <a:gd name="T22" fmla="*/ 60 w 1246"/>
                  <a:gd name="T23" fmla="*/ 853 h 1113"/>
                  <a:gd name="T24" fmla="*/ 1206 w 1246"/>
                  <a:gd name="T25" fmla="*/ 797 h 1113"/>
                  <a:gd name="T26" fmla="*/ 26 w 1246"/>
                  <a:gd name="T27" fmla="*/ 801 h 1113"/>
                  <a:gd name="T28" fmla="*/ 26 w 1246"/>
                  <a:gd name="T29" fmla="*/ 801 h 1113"/>
                  <a:gd name="T30" fmla="*/ 1240 w 1246"/>
                  <a:gd name="T31" fmla="*/ 711 h 1113"/>
                  <a:gd name="T32" fmla="*/ 21 w 1246"/>
                  <a:gd name="T33" fmla="*/ 709 h 1113"/>
                  <a:gd name="T34" fmla="*/ 1231 w 1246"/>
                  <a:gd name="T35" fmla="*/ 650 h 1113"/>
                  <a:gd name="T36" fmla="*/ 1 w 1246"/>
                  <a:gd name="T37" fmla="*/ 650 h 1113"/>
                  <a:gd name="T38" fmla="*/ 1 w 1246"/>
                  <a:gd name="T39" fmla="*/ 650 h 1113"/>
                  <a:gd name="T40" fmla="*/ 1244 w 1246"/>
                  <a:gd name="T41" fmla="*/ 574 h 1113"/>
                  <a:gd name="T42" fmla="*/ 4 w 1246"/>
                  <a:gd name="T43" fmla="*/ 558 h 1113"/>
                  <a:gd name="T44" fmla="*/ 1215 w 1246"/>
                  <a:gd name="T45" fmla="*/ 486 h 1113"/>
                  <a:gd name="T46" fmla="*/ 28 w 1246"/>
                  <a:gd name="T47" fmla="*/ 500 h 1113"/>
                  <a:gd name="T48" fmla="*/ 28 w 1246"/>
                  <a:gd name="T49" fmla="*/ 500 h 1113"/>
                  <a:gd name="T50" fmla="*/ 1213 w 1246"/>
                  <a:gd name="T51" fmla="*/ 424 h 1113"/>
                  <a:gd name="T52" fmla="*/ 38 w 1246"/>
                  <a:gd name="T53" fmla="*/ 409 h 1113"/>
                  <a:gd name="T54" fmla="*/ 1164 w 1246"/>
                  <a:gd name="T55" fmla="*/ 346 h 1113"/>
                  <a:gd name="T56" fmla="*/ 76 w 1246"/>
                  <a:gd name="T57" fmla="*/ 359 h 1113"/>
                  <a:gd name="T58" fmla="*/ 76 w 1246"/>
                  <a:gd name="T59" fmla="*/ 359 h 1113"/>
                  <a:gd name="T60" fmla="*/ 1147 w 1246"/>
                  <a:gd name="T61" fmla="*/ 286 h 1113"/>
                  <a:gd name="T62" fmla="*/ 108 w 1246"/>
                  <a:gd name="T63" fmla="*/ 273 h 1113"/>
                  <a:gd name="T64" fmla="*/ 1080 w 1246"/>
                  <a:gd name="T65" fmla="*/ 222 h 1113"/>
                  <a:gd name="T66" fmla="*/ 157 w 1246"/>
                  <a:gd name="T67" fmla="*/ 233 h 1113"/>
                  <a:gd name="T68" fmla="*/ 157 w 1246"/>
                  <a:gd name="T69" fmla="*/ 233 h 1113"/>
                  <a:gd name="T70" fmla="*/ 1049 w 1246"/>
                  <a:gd name="T71" fmla="*/ 168 h 1113"/>
                  <a:gd name="T72" fmla="*/ 210 w 1246"/>
                  <a:gd name="T73" fmla="*/ 158 h 1113"/>
                  <a:gd name="T74" fmla="*/ 968 w 1246"/>
                  <a:gd name="T75" fmla="*/ 123 h 1113"/>
                  <a:gd name="T76" fmla="*/ 266 w 1246"/>
                  <a:gd name="T77" fmla="*/ 131 h 1113"/>
                  <a:gd name="T78" fmla="*/ 266 w 1246"/>
                  <a:gd name="T79" fmla="*/ 131 h 1113"/>
                  <a:gd name="T80" fmla="*/ 925 w 1246"/>
                  <a:gd name="T81" fmla="*/ 78 h 1113"/>
                  <a:gd name="T82" fmla="*/ 336 w 1246"/>
                  <a:gd name="T83" fmla="*/ 71 h 1113"/>
                  <a:gd name="T84" fmla="*/ 836 w 1246"/>
                  <a:gd name="T85" fmla="*/ 54 h 1113"/>
                  <a:gd name="T86" fmla="*/ 397 w 1246"/>
                  <a:gd name="T87" fmla="*/ 59 h 1113"/>
                  <a:gd name="T88" fmla="*/ 397 w 1246"/>
                  <a:gd name="T89" fmla="*/ 59 h 1113"/>
                  <a:gd name="T90" fmla="*/ 783 w 1246"/>
                  <a:gd name="T91" fmla="*/ 21 h 1113"/>
                  <a:gd name="T92" fmla="*/ 479 w 1246"/>
                  <a:gd name="T93" fmla="*/ 17 h 1113"/>
                  <a:gd name="T94" fmla="*/ 691 w 1246"/>
                  <a:gd name="T95" fmla="*/ 19 h 1113"/>
                  <a:gd name="T96" fmla="*/ 541 w 1246"/>
                  <a:gd name="T97" fmla="*/ 21 h 1113"/>
                  <a:gd name="T98" fmla="*/ 541 w 1246"/>
                  <a:gd name="T99" fmla="*/ 21 h 1113"/>
                  <a:gd name="T100" fmla="*/ 631 w 1246"/>
                  <a:gd name="T101" fmla="*/ 1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 h="1113">
                    <a:moveTo>
                      <a:pt x="1008" y="1113"/>
                    </a:moveTo>
                    <a:cubicBezTo>
                      <a:pt x="999" y="1102"/>
                      <a:pt x="999" y="1102"/>
                      <a:pt x="999" y="1102"/>
                    </a:cubicBezTo>
                    <a:cubicBezTo>
                      <a:pt x="1003" y="1098"/>
                      <a:pt x="1007" y="1095"/>
                      <a:pt x="1010" y="1092"/>
                    </a:cubicBezTo>
                    <a:cubicBezTo>
                      <a:pt x="1020" y="1104"/>
                      <a:pt x="1020" y="1104"/>
                      <a:pt x="1020" y="1104"/>
                    </a:cubicBezTo>
                    <a:cubicBezTo>
                      <a:pt x="1016" y="1107"/>
                      <a:pt x="1012" y="1110"/>
                      <a:pt x="1008" y="1113"/>
                    </a:cubicBezTo>
                    <a:close/>
                    <a:moveTo>
                      <a:pt x="238" y="1113"/>
                    </a:moveTo>
                    <a:cubicBezTo>
                      <a:pt x="234" y="1110"/>
                      <a:pt x="230" y="1107"/>
                      <a:pt x="226" y="1104"/>
                    </a:cubicBezTo>
                    <a:cubicBezTo>
                      <a:pt x="236" y="1092"/>
                      <a:pt x="236" y="1092"/>
                      <a:pt x="236" y="1092"/>
                    </a:cubicBezTo>
                    <a:cubicBezTo>
                      <a:pt x="240" y="1095"/>
                      <a:pt x="244" y="1098"/>
                      <a:pt x="248" y="1101"/>
                    </a:cubicBezTo>
                    <a:lnTo>
                      <a:pt x="238" y="1113"/>
                    </a:lnTo>
                    <a:close/>
                    <a:moveTo>
                      <a:pt x="1065" y="1062"/>
                    </a:moveTo>
                    <a:cubicBezTo>
                      <a:pt x="1055" y="1052"/>
                      <a:pt x="1055" y="1052"/>
                      <a:pt x="1055" y="1052"/>
                    </a:cubicBezTo>
                    <a:cubicBezTo>
                      <a:pt x="1058" y="1048"/>
                      <a:pt x="1062" y="1045"/>
                      <a:pt x="1065" y="1041"/>
                    </a:cubicBezTo>
                    <a:cubicBezTo>
                      <a:pt x="1076" y="1051"/>
                      <a:pt x="1076" y="1051"/>
                      <a:pt x="1076" y="1051"/>
                    </a:cubicBezTo>
                    <a:cubicBezTo>
                      <a:pt x="1072" y="1055"/>
                      <a:pt x="1069" y="1059"/>
                      <a:pt x="1065" y="1062"/>
                    </a:cubicBezTo>
                    <a:close/>
                    <a:moveTo>
                      <a:pt x="181" y="1062"/>
                    </a:moveTo>
                    <a:cubicBezTo>
                      <a:pt x="177" y="1058"/>
                      <a:pt x="174" y="1055"/>
                      <a:pt x="170" y="1051"/>
                    </a:cubicBezTo>
                    <a:cubicBezTo>
                      <a:pt x="181" y="1041"/>
                      <a:pt x="181" y="1041"/>
                      <a:pt x="181" y="1041"/>
                    </a:cubicBezTo>
                    <a:cubicBezTo>
                      <a:pt x="185" y="1044"/>
                      <a:pt x="188" y="1048"/>
                      <a:pt x="192" y="1051"/>
                    </a:cubicBezTo>
                    <a:lnTo>
                      <a:pt x="181" y="1062"/>
                    </a:lnTo>
                    <a:close/>
                    <a:moveTo>
                      <a:pt x="1116" y="1005"/>
                    </a:moveTo>
                    <a:cubicBezTo>
                      <a:pt x="1104" y="995"/>
                      <a:pt x="1104" y="995"/>
                      <a:pt x="1104" y="995"/>
                    </a:cubicBezTo>
                    <a:cubicBezTo>
                      <a:pt x="1107" y="992"/>
                      <a:pt x="1110" y="988"/>
                      <a:pt x="1113" y="984"/>
                    </a:cubicBezTo>
                    <a:cubicBezTo>
                      <a:pt x="1125" y="993"/>
                      <a:pt x="1125" y="993"/>
                      <a:pt x="1125" y="993"/>
                    </a:cubicBezTo>
                    <a:cubicBezTo>
                      <a:pt x="1122" y="997"/>
                      <a:pt x="1119" y="1001"/>
                      <a:pt x="1116" y="1005"/>
                    </a:cubicBezTo>
                    <a:close/>
                    <a:moveTo>
                      <a:pt x="130" y="1004"/>
                    </a:moveTo>
                    <a:cubicBezTo>
                      <a:pt x="127" y="1000"/>
                      <a:pt x="124" y="996"/>
                      <a:pt x="121" y="992"/>
                    </a:cubicBezTo>
                    <a:cubicBezTo>
                      <a:pt x="133" y="983"/>
                      <a:pt x="133" y="983"/>
                      <a:pt x="133" y="983"/>
                    </a:cubicBezTo>
                    <a:cubicBezTo>
                      <a:pt x="136" y="987"/>
                      <a:pt x="139" y="991"/>
                      <a:pt x="142" y="995"/>
                    </a:cubicBezTo>
                    <a:lnTo>
                      <a:pt x="130" y="1004"/>
                    </a:lnTo>
                    <a:close/>
                    <a:moveTo>
                      <a:pt x="1159" y="941"/>
                    </a:moveTo>
                    <a:cubicBezTo>
                      <a:pt x="1146" y="934"/>
                      <a:pt x="1146" y="934"/>
                      <a:pt x="1146" y="934"/>
                    </a:cubicBezTo>
                    <a:cubicBezTo>
                      <a:pt x="1149" y="929"/>
                      <a:pt x="1151" y="925"/>
                      <a:pt x="1154" y="921"/>
                    </a:cubicBezTo>
                    <a:cubicBezTo>
                      <a:pt x="1167" y="928"/>
                      <a:pt x="1167" y="928"/>
                      <a:pt x="1167" y="928"/>
                    </a:cubicBezTo>
                    <a:cubicBezTo>
                      <a:pt x="1164" y="933"/>
                      <a:pt x="1162" y="937"/>
                      <a:pt x="1159" y="941"/>
                    </a:cubicBezTo>
                    <a:close/>
                    <a:moveTo>
                      <a:pt x="87" y="941"/>
                    </a:moveTo>
                    <a:cubicBezTo>
                      <a:pt x="85" y="937"/>
                      <a:pt x="82" y="932"/>
                      <a:pt x="79" y="928"/>
                    </a:cubicBezTo>
                    <a:cubicBezTo>
                      <a:pt x="93" y="920"/>
                      <a:pt x="93" y="920"/>
                      <a:pt x="93" y="920"/>
                    </a:cubicBezTo>
                    <a:cubicBezTo>
                      <a:pt x="95" y="925"/>
                      <a:pt x="98" y="929"/>
                      <a:pt x="100" y="933"/>
                    </a:cubicBezTo>
                    <a:lnTo>
                      <a:pt x="87" y="941"/>
                    </a:lnTo>
                    <a:close/>
                    <a:moveTo>
                      <a:pt x="1194" y="873"/>
                    </a:moveTo>
                    <a:cubicBezTo>
                      <a:pt x="1180" y="867"/>
                      <a:pt x="1180" y="867"/>
                      <a:pt x="1180" y="867"/>
                    </a:cubicBezTo>
                    <a:cubicBezTo>
                      <a:pt x="1182" y="863"/>
                      <a:pt x="1184" y="858"/>
                      <a:pt x="1186" y="853"/>
                    </a:cubicBezTo>
                    <a:cubicBezTo>
                      <a:pt x="1200" y="859"/>
                      <a:pt x="1200" y="859"/>
                      <a:pt x="1200" y="859"/>
                    </a:cubicBezTo>
                    <a:cubicBezTo>
                      <a:pt x="1198" y="864"/>
                      <a:pt x="1196" y="869"/>
                      <a:pt x="1194" y="873"/>
                    </a:cubicBezTo>
                    <a:close/>
                    <a:moveTo>
                      <a:pt x="52" y="873"/>
                    </a:moveTo>
                    <a:cubicBezTo>
                      <a:pt x="50" y="868"/>
                      <a:pt x="48" y="863"/>
                      <a:pt x="46" y="859"/>
                    </a:cubicBezTo>
                    <a:cubicBezTo>
                      <a:pt x="60" y="853"/>
                      <a:pt x="60" y="853"/>
                      <a:pt x="60" y="853"/>
                    </a:cubicBezTo>
                    <a:cubicBezTo>
                      <a:pt x="62" y="858"/>
                      <a:pt x="64" y="862"/>
                      <a:pt x="66" y="867"/>
                    </a:cubicBezTo>
                    <a:lnTo>
                      <a:pt x="52" y="873"/>
                    </a:lnTo>
                    <a:close/>
                    <a:moveTo>
                      <a:pt x="1220" y="801"/>
                    </a:moveTo>
                    <a:cubicBezTo>
                      <a:pt x="1206" y="797"/>
                      <a:pt x="1206" y="797"/>
                      <a:pt x="1206" y="797"/>
                    </a:cubicBezTo>
                    <a:cubicBezTo>
                      <a:pt x="1207" y="792"/>
                      <a:pt x="1209" y="787"/>
                      <a:pt x="1210" y="783"/>
                    </a:cubicBezTo>
                    <a:cubicBezTo>
                      <a:pt x="1225" y="786"/>
                      <a:pt x="1225" y="786"/>
                      <a:pt x="1225" y="786"/>
                    </a:cubicBezTo>
                    <a:cubicBezTo>
                      <a:pt x="1223" y="791"/>
                      <a:pt x="1222" y="796"/>
                      <a:pt x="1220" y="801"/>
                    </a:cubicBezTo>
                    <a:close/>
                    <a:moveTo>
                      <a:pt x="26" y="801"/>
                    </a:moveTo>
                    <a:cubicBezTo>
                      <a:pt x="24" y="796"/>
                      <a:pt x="23" y="791"/>
                      <a:pt x="22" y="786"/>
                    </a:cubicBezTo>
                    <a:cubicBezTo>
                      <a:pt x="36" y="782"/>
                      <a:pt x="36" y="782"/>
                      <a:pt x="36" y="782"/>
                    </a:cubicBezTo>
                    <a:cubicBezTo>
                      <a:pt x="38" y="787"/>
                      <a:pt x="39" y="792"/>
                      <a:pt x="40" y="796"/>
                    </a:cubicBezTo>
                    <a:lnTo>
                      <a:pt x="26" y="801"/>
                    </a:lnTo>
                    <a:close/>
                    <a:moveTo>
                      <a:pt x="1238" y="727"/>
                    </a:moveTo>
                    <a:cubicBezTo>
                      <a:pt x="1223" y="724"/>
                      <a:pt x="1223" y="724"/>
                      <a:pt x="1223" y="724"/>
                    </a:cubicBezTo>
                    <a:cubicBezTo>
                      <a:pt x="1224" y="719"/>
                      <a:pt x="1224" y="714"/>
                      <a:pt x="1225" y="709"/>
                    </a:cubicBezTo>
                    <a:cubicBezTo>
                      <a:pt x="1240" y="711"/>
                      <a:pt x="1240" y="711"/>
                      <a:pt x="1240" y="711"/>
                    </a:cubicBezTo>
                    <a:cubicBezTo>
                      <a:pt x="1239" y="716"/>
                      <a:pt x="1239" y="721"/>
                      <a:pt x="1238" y="727"/>
                    </a:cubicBezTo>
                    <a:close/>
                    <a:moveTo>
                      <a:pt x="9" y="726"/>
                    </a:moveTo>
                    <a:cubicBezTo>
                      <a:pt x="8" y="721"/>
                      <a:pt x="7" y="716"/>
                      <a:pt x="6" y="711"/>
                    </a:cubicBezTo>
                    <a:cubicBezTo>
                      <a:pt x="21" y="709"/>
                      <a:pt x="21" y="709"/>
                      <a:pt x="21" y="709"/>
                    </a:cubicBezTo>
                    <a:cubicBezTo>
                      <a:pt x="22" y="714"/>
                      <a:pt x="23" y="719"/>
                      <a:pt x="24" y="723"/>
                    </a:cubicBezTo>
                    <a:lnTo>
                      <a:pt x="9" y="726"/>
                    </a:lnTo>
                    <a:close/>
                    <a:moveTo>
                      <a:pt x="1246" y="650"/>
                    </a:moveTo>
                    <a:cubicBezTo>
                      <a:pt x="1231" y="650"/>
                      <a:pt x="1231" y="650"/>
                      <a:pt x="1231" y="650"/>
                    </a:cubicBezTo>
                    <a:cubicBezTo>
                      <a:pt x="1231" y="645"/>
                      <a:pt x="1231" y="640"/>
                      <a:pt x="1231" y="635"/>
                    </a:cubicBezTo>
                    <a:cubicBezTo>
                      <a:pt x="1246" y="635"/>
                      <a:pt x="1246" y="635"/>
                      <a:pt x="1246" y="635"/>
                    </a:cubicBezTo>
                    <a:cubicBezTo>
                      <a:pt x="1246" y="640"/>
                      <a:pt x="1246" y="645"/>
                      <a:pt x="1246" y="650"/>
                    </a:cubicBezTo>
                    <a:close/>
                    <a:moveTo>
                      <a:pt x="1" y="650"/>
                    </a:moveTo>
                    <a:cubicBezTo>
                      <a:pt x="1" y="645"/>
                      <a:pt x="0" y="639"/>
                      <a:pt x="0" y="634"/>
                    </a:cubicBezTo>
                    <a:cubicBezTo>
                      <a:pt x="16" y="634"/>
                      <a:pt x="16" y="634"/>
                      <a:pt x="16" y="634"/>
                    </a:cubicBezTo>
                    <a:cubicBezTo>
                      <a:pt x="16" y="639"/>
                      <a:pt x="16" y="644"/>
                      <a:pt x="16" y="649"/>
                    </a:cubicBezTo>
                    <a:lnTo>
                      <a:pt x="1" y="650"/>
                    </a:lnTo>
                    <a:close/>
                    <a:moveTo>
                      <a:pt x="1229" y="575"/>
                    </a:moveTo>
                    <a:cubicBezTo>
                      <a:pt x="1229" y="570"/>
                      <a:pt x="1228" y="565"/>
                      <a:pt x="1228" y="560"/>
                    </a:cubicBezTo>
                    <a:cubicBezTo>
                      <a:pt x="1243" y="558"/>
                      <a:pt x="1243" y="558"/>
                      <a:pt x="1243" y="558"/>
                    </a:cubicBezTo>
                    <a:cubicBezTo>
                      <a:pt x="1243" y="563"/>
                      <a:pt x="1244" y="569"/>
                      <a:pt x="1244" y="574"/>
                    </a:cubicBezTo>
                    <a:lnTo>
                      <a:pt x="1229" y="575"/>
                    </a:lnTo>
                    <a:close/>
                    <a:moveTo>
                      <a:pt x="17" y="574"/>
                    </a:moveTo>
                    <a:cubicBezTo>
                      <a:pt x="2" y="573"/>
                      <a:pt x="2" y="573"/>
                      <a:pt x="2" y="573"/>
                    </a:cubicBezTo>
                    <a:cubicBezTo>
                      <a:pt x="3" y="568"/>
                      <a:pt x="3" y="563"/>
                      <a:pt x="4" y="558"/>
                    </a:cubicBezTo>
                    <a:cubicBezTo>
                      <a:pt x="19" y="559"/>
                      <a:pt x="19" y="559"/>
                      <a:pt x="19" y="559"/>
                    </a:cubicBezTo>
                    <a:cubicBezTo>
                      <a:pt x="18" y="564"/>
                      <a:pt x="18" y="569"/>
                      <a:pt x="17" y="574"/>
                    </a:cubicBezTo>
                    <a:close/>
                    <a:moveTo>
                      <a:pt x="1219" y="501"/>
                    </a:moveTo>
                    <a:cubicBezTo>
                      <a:pt x="1218" y="496"/>
                      <a:pt x="1217" y="491"/>
                      <a:pt x="1215" y="486"/>
                    </a:cubicBezTo>
                    <a:cubicBezTo>
                      <a:pt x="1230" y="483"/>
                      <a:pt x="1230" y="483"/>
                      <a:pt x="1230" y="483"/>
                    </a:cubicBezTo>
                    <a:cubicBezTo>
                      <a:pt x="1231" y="488"/>
                      <a:pt x="1232" y="493"/>
                      <a:pt x="1233" y="498"/>
                    </a:cubicBezTo>
                    <a:lnTo>
                      <a:pt x="1219" y="501"/>
                    </a:lnTo>
                    <a:close/>
                    <a:moveTo>
                      <a:pt x="28" y="500"/>
                    </a:moveTo>
                    <a:cubicBezTo>
                      <a:pt x="13" y="497"/>
                      <a:pt x="13" y="497"/>
                      <a:pt x="13" y="497"/>
                    </a:cubicBezTo>
                    <a:cubicBezTo>
                      <a:pt x="14" y="492"/>
                      <a:pt x="15" y="487"/>
                      <a:pt x="16" y="482"/>
                    </a:cubicBezTo>
                    <a:cubicBezTo>
                      <a:pt x="31" y="486"/>
                      <a:pt x="31" y="486"/>
                      <a:pt x="31" y="486"/>
                    </a:cubicBezTo>
                    <a:cubicBezTo>
                      <a:pt x="30" y="490"/>
                      <a:pt x="29" y="495"/>
                      <a:pt x="28" y="500"/>
                    </a:cubicBezTo>
                    <a:close/>
                    <a:moveTo>
                      <a:pt x="1199" y="429"/>
                    </a:moveTo>
                    <a:cubicBezTo>
                      <a:pt x="1198" y="424"/>
                      <a:pt x="1196" y="419"/>
                      <a:pt x="1194" y="414"/>
                    </a:cubicBezTo>
                    <a:cubicBezTo>
                      <a:pt x="1208" y="409"/>
                      <a:pt x="1208" y="409"/>
                      <a:pt x="1208" y="409"/>
                    </a:cubicBezTo>
                    <a:cubicBezTo>
                      <a:pt x="1210" y="414"/>
                      <a:pt x="1212" y="419"/>
                      <a:pt x="1213" y="424"/>
                    </a:cubicBezTo>
                    <a:lnTo>
                      <a:pt x="1199" y="429"/>
                    </a:lnTo>
                    <a:close/>
                    <a:moveTo>
                      <a:pt x="48" y="428"/>
                    </a:moveTo>
                    <a:cubicBezTo>
                      <a:pt x="33" y="423"/>
                      <a:pt x="33" y="423"/>
                      <a:pt x="33" y="423"/>
                    </a:cubicBezTo>
                    <a:cubicBezTo>
                      <a:pt x="35" y="418"/>
                      <a:pt x="37" y="413"/>
                      <a:pt x="38" y="409"/>
                    </a:cubicBezTo>
                    <a:cubicBezTo>
                      <a:pt x="53" y="414"/>
                      <a:pt x="53" y="414"/>
                      <a:pt x="53" y="414"/>
                    </a:cubicBezTo>
                    <a:cubicBezTo>
                      <a:pt x="51" y="419"/>
                      <a:pt x="49" y="423"/>
                      <a:pt x="48" y="428"/>
                    </a:cubicBezTo>
                    <a:close/>
                    <a:moveTo>
                      <a:pt x="1171" y="359"/>
                    </a:moveTo>
                    <a:cubicBezTo>
                      <a:pt x="1169" y="355"/>
                      <a:pt x="1166" y="350"/>
                      <a:pt x="1164" y="346"/>
                    </a:cubicBezTo>
                    <a:cubicBezTo>
                      <a:pt x="1178" y="339"/>
                      <a:pt x="1178" y="339"/>
                      <a:pt x="1178" y="339"/>
                    </a:cubicBezTo>
                    <a:cubicBezTo>
                      <a:pt x="1180" y="343"/>
                      <a:pt x="1182" y="348"/>
                      <a:pt x="1184" y="353"/>
                    </a:cubicBezTo>
                    <a:lnTo>
                      <a:pt x="1171" y="359"/>
                    </a:lnTo>
                    <a:close/>
                    <a:moveTo>
                      <a:pt x="76" y="359"/>
                    </a:moveTo>
                    <a:cubicBezTo>
                      <a:pt x="62" y="352"/>
                      <a:pt x="62" y="352"/>
                      <a:pt x="62" y="352"/>
                    </a:cubicBezTo>
                    <a:cubicBezTo>
                      <a:pt x="65" y="348"/>
                      <a:pt x="67" y="343"/>
                      <a:pt x="69" y="339"/>
                    </a:cubicBezTo>
                    <a:cubicBezTo>
                      <a:pt x="83" y="345"/>
                      <a:pt x="83" y="345"/>
                      <a:pt x="83" y="345"/>
                    </a:cubicBezTo>
                    <a:cubicBezTo>
                      <a:pt x="80" y="350"/>
                      <a:pt x="78" y="354"/>
                      <a:pt x="76" y="359"/>
                    </a:cubicBezTo>
                    <a:close/>
                    <a:moveTo>
                      <a:pt x="1134" y="294"/>
                    </a:moveTo>
                    <a:cubicBezTo>
                      <a:pt x="1131" y="290"/>
                      <a:pt x="1129" y="286"/>
                      <a:pt x="1126" y="282"/>
                    </a:cubicBezTo>
                    <a:cubicBezTo>
                      <a:pt x="1138" y="273"/>
                      <a:pt x="1138" y="273"/>
                      <a:pt x="1138" y="273"/>
                    </a:cubicBezTo>
                    <a:cubicBezTo>
                      <a:pt x="1141" y="277"/>
                      <a:pt x="1144" y="281"/>
                      <a:pt x="1147" y="286"/>
                    </a:cubicBezTo>
                    <a:lnTo>
                      <a:pt x="1134" y="294"/>
                    </a:lnTo>
                    <a:close/>
                    <a:moveTo>
                      <a:pt x="113" y="294"/>
                    </a:moveTo>
                    <a:cubicBezTo>
                      <a:pt x="100" y="285"/>
                      <a:pt x="100" y="285"/>
                      <a:pt x="100" y="285"/>
                    </a:cubicBezTo>
                    <a:cubicBezTo>
                      <a:pt x="103" y="281"/>
                      <a:pt x="106" y="277"/>
                      <a:pt x="108" y="273"/>
                    </a:cubicBezTo>
                    <a:cubicBezTo>
                      <a:pt x="121" y="281"/>
                      <a:pt x="121" y="281"/>
                      <a:pt x="121" y="281"/>
                    </a:cubicBezTo>
                    <a:cubicBezTo>
                      <a:pt x="118" y="285"/>
                      <a:pt x="115" y="289"/>
                      <a:pt x="113" y="294"/>
                    </a:cubicBezTo>
                    <a:close/>
                    <a:moveTo>
                      <a:pt x="1090" y="234"/>
                    </a:moveTo>
                    <a:cubicBezTo>
                      <a:pt x="1087" y="230"/>
                      <a:pt x="1083" y="226"/>
                      <a:pt x="1080" y="222"/>
                    </a:cubicBezTo>
                    <a:cubicBezTo>
                      <a:pt x="1091" y="212"/>
                      <a:pt x="1091" y="212"/>
                      <a:pt x="1091" y="212"/>
                    </a:cubicBezTo>
                    <a:cubicBezTo>
                      <a:pt x="1095" y="216"/>
                      <a:pt x="1098" y="220"/>
                      <a:pt x="1101" y="224"/>
                    </a:cubicBezTo>
                    <a:lnTo>
                      <a:pt x="1090" y="234"/>
                    </a:lnTo>
                    <a:close/>
                    <a:moveTo>
                      <a:pt x="157" y="233"/>
                    </a:moveTo>
                    <a:cubicBezTo>
                      <a:pt x="145" y="224"/>
                      <a:pt x="145" y="224"/>
                      <a:pt x="145" y="224"/>
                    </a:cubicBezTo>
                    <a:cubicBezTo>
                      <a:pt x="149" y="220"/>
                      <a:pt x="152" y="216"/>
                      <a:pt x="155" y="212"/>
                    </a:cubicBezTo>
                    <a:cubicBezTo>
                      <a:pt x="167" y="222"/>
                      <a:pt x="167" y="222"/>
                      <a:pt x="167" y="222"/>
                    </a:cubicBezTo>
                    <a:cubicBezTo>
                      <a:pt x="164" y="226"/>
                      <a:pt x="160" y="230"/>
                      <a:pt x="157" y="233"/>
                    </a:cubicBezTo>
                    <a:close/>
                    <a:moveTo>
                      <a:pt x="1038" y="179"/>
                    </a:moveTo>
                    <a:cubicBezTo>
                      <a:pt x="1035" y="176"/>
                      <a:pt x="1031" y="173"/>
                      <a:pt x="1027" y="169"/>
                    </a:cubicBezTo>
                    <a:cubicBezTo>
                      <a:pt x="1037" y="158"/>
                      <a:pt x="1037" y="158"/>
                      <a:pt x="1037" y="158"/>
                    </a:cubicBezTo>
                    <a:cubicBezTo>
                      <a:pt x="1041" y="161"/>
                      <a:pt x="1045" y="165"/>
                      <a:pt x="1049" y="168"/>
                    </a:cubicBezTo>
                    <a:lnTo>
                      <a:pt x="1038" y="179"/>
                    </a:lnTo>
                    <a:close/>
                    <a:moveTo>
                      <a:pt x="209" y="179"/>
                    </a:moveTo>
                    <a:cubicBezTo>
                      <a:pt x="198" y="168"/>
                      <a:pt x="198" y="168"/>
                      <a:pt x="198" y="168"/>
                    </a:cubicBezTo>
                    <a:cubicBezTo>
                      <a:pt x="202" y="165"/>
                      <a:pt x="206" y="161"/>
                      <a:pt x="210" y="158"/>
                    </a:cubicBezTo>
                    <a:cubicBezTo>
                      <a:pt x="220" y="169"/>
                      <a:pt x="220" y="169"/>
                      <a:pt x="220" y="169"/>
                    </a:cubicBezTo>
                    <a:cubicBezTo>
                      <a:pt x="216" y="172"/>
                      <a:pt x="212" y="176"/>
                      <a:pt x="209" y="179"/>
                    </a:cubicBezTo>
                    <a:close/>
                    <a:moveTo>
                      <a:pt x="981" y="132"/>
                    </a:moveTo>
                    <a:cubicBezTo>
                      <a:pt x="977" y="129"/>
                      <a:pt x="972" y="126"/>
                      <a:pt x="968" y="123"/>
                    </a:cubicBezTo>
                    <a:cubicBezTo>
                      <a:pt x="977" y="111"/>
                      <a:pt x="977" y="111"/>
                      <a:pt x="977" y="111"/>
                    </a:cubicBezTo>
                    <a:cubicBezTo>
                      <a:pt x="981" y="114"/>
                      <a:pt x="985" y="116"/>
                      <a:pt x="990" y="119"/>
                    </a:cubicBezTo>
                    <a:lnTo>
                      <a:pt x="981" y="132"/>
                    </a:lnTo>
                    <a:close/>
                    <a:moveTo>
                      <a:pt x="266" y="131"/>
                    </a:moveTo>
                    <a:cubicBezTo>
                      <a:pt x="257" y="119"/>
                      <a:pt x="257" y="119"/>
                      <a:pt x="257" y="119"/>
                    </a:cubicBezTo>
                    <a:cubicBezTo>
                      <a:pt x="261" y="116"/>
                      <a:pt x="266" y="113"/>
                      <a:pt x="270" y="110"/>
                    </a:cubicBezTo>
                    <a:cubicBezTo>
                      <a:pt x="278" y="123"/>
                      <a:pt x="278" y="123"/>
                      <a:pt x="278" y="123"/>
                    </a:cubicBezTo>
                    <a:cubicBezTo>
                      <a:pt x="274" y="126"/>
                      <a:pt x="270" y="129"/>
                      <a:pt x="266" y="131"/>
                    </a:cubicBezTo>
                    <a:close/>
                    <a:moveTo>
                      <a:pt x="918" y="92"/>
                    </a:moveTo>
                    <a:cubicBezTo>
                      <a:pt x="913" y="89"/>
                      <a:pt x="909" y="87"/>
                      <a:pt x="904" y="84"/>
                    </a:cubicBezTo>
                    <a:cubicBezTo>
                      <a:pt x="911" y="71"/>
                      <a:pt x="911" y="71"/>
                      <a:pt x="911" y="71"/>
                    </a:cubicBezTo>
                    <a:cubicBezTo>
                      <a:pt x="916" y="73"/>
                      <a:pt x="920" y="76"/>
                      <a:pt x="925" y="78"/>
                    </a:cubicBezTo>
                    <a:lnTo>
                      <a:pt x="918" y="92"/>
                    </a:lnTo>
                    <a:close/>
                    <a:moveTo>
                      <a:pt x="329" y="91"/>
                    </a:moveTo>
                    <a:cubicBezTo>
                      <a:pt x="322" y="78"/>
                      <a:pt x="322" y="78"/>
                      <a:pt x="322" y="78"/>
                    </a:cubicBezTo>
                    <a:cubicBezTo>
                      <a:pt x="327" y="76"/>
                      <a:pt x="331" y="73"/>
                      <a:pt x="336" y="71"/>
                    </a:cubicBezTo>
                    <a:cubicBezTo>
                      <a:pt x="343" y="84"/>
                      <a:pt x="343" y="84"/>
                      <a:pt x="343" y="84"/>
                    </a:cubicBezTo>
                    <a:cubicBezTo>
                      <a:pt x="338" y="86"/>
                      <a:pt x="334" y="89"/>
                      <a:pt x="329" y="91"/>
                    </a:cubicBezTo>
                    <a:close/>
                    <a:moveTo>
                      <a:pt x="850" y="59"/>
                    </a:moveTo>
                    <a:cubicBezTo>
                      <a:pt x="845" y="57"/>
                      <a:pt x="841" y="56"/>
                      <a:pt x="836" y="54"/>
                    </a:cubicBezTo>
                    <a:cubicBezTo>
                      <a:pt x="841" y="40"/>
                      <a:pt x="841" y="40"/>
                      <a:pt x="841" y="40"/>
                    </a:cubicBezTo>
                    <a:cubicBezTo>
                      <a:pt x="846" y="42"/>
                      <a:pt x="851" y="43"/>
                      <a:pt x="856" y="45"/>
                    </a:cubicBezTo>
                    <a:lnTo>
                      <a:pt x="850" y="59"/>
                    </a:lnTo>
                    <a:close/>
                    <a:moveTo>
                      <a:pt x="397" y="59"/>
                    </a:moveTo>
                    <a:cubicBezTo>
                      <a:pt x="391" y="45"/>
                      <a:pt x="391" y="45"/>
                      <a:pt x="391" y="45"/>
                    </a:cubicBezTo>
                    <a:cubicBezTo>
                      <a:pt x="396" y="43"/>
                      <a:pt x="401" y="41"/>
                      <a:pt x="406" y="40"/>
                    </a:cubicBezTo>
                    <a:cubicBezTo>
                      <a:pt x="411" y="54"/>
                      <a:pt x="411" y="54"/>
                      <a:pt x="411" y="54"/>
                    </a:cubicBezTo>
                    <a:cubicBezTo>
                      <a:pt x="406" y="55"/>
                      <a:pt x="402" y="57"/>
                      <a:pt x="397" y="59"/>
                    </a:cubicBezTo>
                    <a:close/>
                    <a:moveTo>
                      <a:pt x="779" y="36"/>
                    </a:moveTo>
                    <a:cubicBezTo>
                      <a:pt x="774" y="34"/>
                      <a:pt x="769" y="33"/>
                      <a:pt x="765" y="32"/>
                    </a:cubicBezTo>
                    <a:cubicBezTo>
                      <a:pt x="768" y="17"/>
                      <a:pt x="768" y="17"/>
                      <a:pt x="768" y="17"/>
                    </a:cubicBezTo>
                    <a:cubicBezTo>
                      <a:pt x="773" y="19"/>
                      <a:pt x="778" y="20"/>
                      <a:pt x="783" y="21"/>
                    </a:cubicBezTo>
                    <a:lnTo>
                      <a:pt x="779" y="36"/>
                    </a:lnTo>
                    <a:close/>
                    <a:moveTo>
                      <a:pt x="468" y="36"/>
                    </a:moveTo>
                    <a:cubicBezTo>
                      <a:pt x="464" y="21"/>
                      <a:pt x="464" y="21"/>
                      <a:pt x="464" y="21"/>
                    </a:cubicBezTo>
                    <a:cubicBezTo>
                      <a:pt x="469" y="20"/>
                      <a:pt x="474" y="18"/>
                      <a:pt x="479" y="17"/>
                    </a:cubicBezTo>
                    <a:cubicBezTo>
                      <a:pt x="483" y="32"/>
                      <a:pt x="483" y="32"/>
                      <a:pt x="483" y="32"/>
                    </a:cubicBezTo>
                    <a:cubicBezTo>
                      <a:pt x="478" y="33"/>
                      <a:pt x="473" y="34"/>
                      <a:pt x="468" y="36"/>
                    </a:cubicBezTo>
                    <a:close/>
                    <a:moveTo>
                      <a:pt x="706" y="21"/>
                    </a:moveTo>
                    <a:cubicBezTo>
                      <a:pt x="701" y="20"/>
                      <a:pt x="696" y="20"/>
                      <a:pt x="691" y="19"/>
                    </a:cubicBezTo>
                    <a:cubicBezTo>
                      <a:pt x="692" y="4"/>
                      <a:pt x="692" y="4"/>
                      <a:pt x="692" y="4"/>
                    </a:cubicBezTo>
                    <a:cubicBezTo>
                      <a:pt x="698" y="5"/>
                      <a:pt x="703" y="5"/>
                      <a:pt x="708" y="6"/>
                    </a:cubicBezTo>
                    <a:lnTo>
                      <a:pt x="706" y="21"/>
                    </a:lnTo>
                    <a:close/>
                    <a:moveTo>
                      <a:pt x="541" y="21"/>
                    </a:moveTo>
                    <a:cubicBezTo>
                      <a:pt x="539" y="6"/>
                      <a:pt x="539" y="6"/>
                      <a:pt x="539" y="6"/>
                    </a:cubicBezTo>
                    <a:cubicBezTo>
                      <a:pt x="544" y="5"/>
                      <a:pt x="550" y="5"/>
                      <a:pt x="555" y="4"/>
                    </a:cubicBezTo>
                    <a:cubicBezTo>
                      <a:pt x="556" y="19"/>
                      <a:pt x="556" y="19"/>
                      <a:pt x="556" y="19"/>
                    </a:cubicBezTo>
                    <a:cubicBezTo>
                      <a:pt x="551" y="20"/>
                      <a:pt x="546" y="20"/>
                      <a:pt x="541" y="21"/>
                    </a:cubicBezTo>
                    <a:close/>
                    <a:moveTo>
                      <a:pt x="616" y="16"/>
                    </a:moveTo>
                    <a:cubicBezTo>
                      <a:pt x="616" y="1"/>
                      <a:pt x="616" y="1"/>
                      <a:pt x="616" y="1"/>
                    </a:cubicBezTo>
                    <a:cubicBezTo>
                      <a:pt x="619" y="0"/>
                      <a:pt x="621" y="0"/>
                      <a:pt x="624" y="0"/>
                    </a:cubicBezTo>
                    <a:cubicBezTo>
                      <a:pt x="627" y="0"/>
                      <a:pt x="629" y="0"/>
                      <a:pt x="631" y="1"/>
                    </a:cubicBezTo>
                    <a:cubicBezTo>
                      <a:pt x="631" y="16"/>
                      <a:pt x="631" y="16"/>
                      <a:pt x="631" y="16"/>
                    </a:cubicBezTo>
                    <a:cubicBezTo>
                      <a:pt x="629" y="16"/>
                      <a:pt x="626" y="16"/>
                      <a:pt x="624" y="16"/>
                    </a:cubicBezTo>
                    <a:cubicBezTo>
                      <a:pt x="621" y="16"/>
                      <a:pt x="619" y="16"/>
                      <a:pt x="616" y="16"/>
                    </a:cubicBezTo>
                    <a:close/>
                  </a:path>
                </a:pathLst>
              </a:custGeom>
              <a:solidFill>
                <a:srgbClr val="BEE1E8"/>
              </a:solidFill>
              <a:ln>
                <a:noFill/>
              </a:ln>
            </p:spPr>
            <p:txBody>
              <a:bodyPr vert="horz" wrap="square" lIns="91440" tIns="45720" rIns="91440" bIns="45720" numCol="1" anchor="t" anchorCtr="0" compatLnSpc="1">
                <a:prstTxWarp prst="textNoShape">
                  <a:avLst/>
                </a:prstTxWarp>
              </a:bodyPr>
              <a:lstStyle/>
              <a:p>
                <a:endParaRPr lang="en-IN" sz="9634"/>
              </a:p>
            </p:txBody>
          </p:sp>
          <p:grpSp>
            <p:nvGrpSpPr>
              <p:cNvPr id="247" name="Group 94">
                <a:extLst>
                  <a:ext uri="{FF2B5EF4-FFF2-40B4-BE49-F238E27FC236}">
                    <a16:creationId xmlns:a16="http://schemas.microsoft.com/office/drawing/2014/main" id="{964A003F-1929-EF42-93F7-306B50004CCA}"/>
                  </a:ext>
                </a:extLst>
              </p:cNvPr>
              <p:cNvGrpSpPr>
                <a:grpSpLocks noChangeAspect="1"/>
              </p:cNvGrpSpPr>
              <p:nvPr/>
            </p:nvGrpSpPr>
            <p:grpSpPr>
              <a:xfrm>
                <a:off x="4075113" y="1465263"/>
                <a:ext cx="3894138" cy="2046288"/>
                <a:chOff x="4075113" y="1465263"/>
                <a:chExt cx="3894138" cy="2046288"/>
              </a:xfrm>
            </p:grpSpPr>
            <p:sp>
              <p:nvSpPr>
                <p:cNvPr id="248" name="Freeform 9">
                  <a:extLst>
                    <a:ext uri="{FF2B5EF4-FFF2-40B4-BE49-F238E27FC236}">
                      <a16:creationId xmlns:a16="http://schemas.microsoft.com/office/drawing/2014/main" id="{A7DA3D93-5D7B-C441-ACF6-38BAFB37B9CD}"/>
                    </a:ext>
                  </a:extLst>
                </p:cNvPr>
                <p:cNvSpPr>
                  <a:spLocks noChangeAspect="1"/>
                </p:cNvSpPr>
                <p:nvPr/>
              </p:nvSpPr>
              <p:spPr bwMode="auto">
                <a:xfrm>
                  <a:off x="4930776" y="1465263"/>
                  <a:ext cx="2324100" cy="1814513"/>
                </a:xfrm>
                <a:custGeom>
                  <a:avLst/>
                  <a:gdLst>
                    <a:gd name="T0" fmla="*/ 508 w 1080"/>
                    <a:gd name="T1" fmla="*/ 72 h 845"/>
                    <a:gd name="T2" fmla="*/ 1008 w 1080"/>
                    <a:gd name="T3" fmla="*/ 313 h 845"/>
                    <a:gd name="T4" fmla="*/ 767 w 1080"/>
                    <a:gd name="T5" fmla="*/ 814 h 845"/>
                    <a:gd name="T6" fmla="*/ 509 w 1080"/>
                    <a:gd name="T7" fmla="*/ 815 h 845"/>
                    <a:gd name="T8" fmla="*/ 270 w 1080"/>
                    <a:gd name="T9" fmla="*/ 774 h 845"/>
                    <a:gd name="T10" fmla="*/ 142 w 1080"/>
                    <a:gd name="T11" fmla="*/ 799 h 845"/>
                    <a:gd name="T12" fmla="*/ 98 w 1080"/>
                    <a:gd name="T13" fmla="*/ 779 h 845"/>
                    <a:gd name="T14" fmla="*/ 56 w 1080"/>
                    <a:gd name="T15" fmla="*/ 660 h 845"/>
                    <a:gd name="T16" fmla="*/ 6 w 1080"/>
                    <a:gd name="T17" fmla="*/ 518 h 845"/>
                    <a:gd name="T18" fmla="*/ 28 w 1080"/>
                    <a:gd name="T19" fmla="*/ 473 h 845"/>
                    <a:gd name="T20" fmla="*/ 144 w 1080"/>
                    <a:gd name="T21" fmla="*/ 413 h 845"/>
                    <a:gd name="T22" fmla="*/ 300 w 1080"/>
                    <a:gd name="T23" fmla="*/ 241 h 845"/>
                    <a:gd name="T24" fmla="*/ 508 w 1080"/>
                    <a:gd name="T25" fmla="*/ 7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0" h="845">
                      <a:moveTo>
                        <a:pt x="508" y="72"/>
                      </a:moveTo>
                      <a:cubicBezTo>
                        <a:pt x="713" y="0"/>
                        <a:pt x="937" y="108"/>
                        <a:pt x="1008" y="313"/>
                      </a:cubicBezTo>
                      <a:cubicBezTo>
                        <a:pt x="1080" y="518"/>
                        <a:pt x="972" y="743"/>
                        <a:pt x="767" y="814"/>
                      </a:cubicBezTo>
                      <a:cubicBezTo>
                        <a:pt x="680" y="845"/>
                        <a:pt x="589" y="843"/>
                        <a:pt x="509" y="815"/>
                      </a:cubicBezTo>
                      <a:cubicBezTo>
                        <a:pt x="474" y="804"/>
                        <a:pt x="342" y="764"/>
                        <a:pt x="270" y="774"/>
                      </a:cubicBezTo>
                      <a:cubicBezTo>
                        <a:pt x="186" y="786"/>
                        <a:pt x="158" y="794"/>
                        <a:pt x="142" y="799"/>
                      </a:cubicBezTo>
                      <a:cubicBezTo>
                        <a:pt x="126" y="805"/>
                        <a:pt x="103" y="796"/>
                        <a:pt x="98" y="779"/>
                      </a:cubicBezTo>
                      <a:cubicBezTo>
                        <a:pt x="92" y="762"/>
                        <a:pt x="56" y="660"/>
                        <a:pt x="56" y="660"/>
                      </a:cubicBezTo>
                      <a:cubicBezTo>
                        <a:pt x="56" y="660"/>
                        <a:pt x="11" y="531"/>
                        <a:pt x="6" y="518"/>
                      </a:cubicBezTo>
                      <a:cubicBezTo>
                        <a:pt x="0" y="499"/>
                        <a:pt x="12" y="478"/>
                        <a:pt x="28" y="473"/>
                      </a:cubicBezTo>
                      <a:cubicBezTo>
                        <a:pt x="44" y="467"/>
                        <a:pt x="71" y="456"/>
                        <a:pt x="144" y="413"/>
                      </a:cubicBezTo>
                      <a:cubicBezTo>
                        <a:pt x="202" y="378"/>
                        <a:pt x="274" y="279"/>
                        <a:pt x="300" y="241"/>
                      </a:cubicBezTo>
                      <a:cubicBezTo>
                        <a:pt x="346" y="165"/>
                        <a:pt x="417" y="103"/>
                        <a:pt x="508"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dirty="0"/>
                </a:p>
              </p:txBody>
            </p:sp>
            <p:sp>
              <p:nvSpPr>
                <p:cNvPr id="249" name="Freeform 10">
                  <a:extLst>
                    <a:ext uri="{FF2B5EF4-FFF2-40B4-BE49-F238E27FC236}">
                      <a16:creationId xmlns:a16="http://schemas.microsoft.com/office/drawing/2014/main" id="{485ED420-9B84-004C-97C6-C5F850DB3A3E}"/>
                    </a:ext>
                  </a:extLst>
                </p:cNvPr>
                <p:cNvSpPr>
                  <a:spLocks noChangeAspect="1"/>
                </p:cNvSpPr>
                <p:nvPr/>
              </p:nvSpPr>
              <p:spPr bwMode="auto">
                <a:xfrm>
                  <a:off x="4375150" y="2817813"/>
                  <a:ext cx="295275" cy="417513"/>
                </a:xfrm>
                <a:custGeom>
                  <a:avLst/>
                  <a:gdLst>
                    <a:gd name="T0" fmla="*/ 75 w 137"/>
                    <a:gd name="T1" fmla="*/ 0 h 194"/>
                    <a:gd name="T2" fmla="*/ 18 w 137"/>
                    <a:gd name="T3" fmla="*/ 120 h 194"/>
                    <a:gd name="T4" fmla="*/ 137 w 137"/>
                    <a:gd name="T5" fmla="*/ 177 h 194"/>
                    <a:gd name="T6" fmla="*/ 75 w 137"/>
                    <a:gd name="T7" fmla="*/ 0 h 194"/>
                  </a:gdLst>
                  <a:ahLst/>
                  <a:cxnLst>
                    <a:cxn ang="0">
                      <a:pos x="T0" y="T1"/>
                    </a:cxn>
                    <a:cxn ang="0">
                      <a:pos x="T2" y="T3"/>
                    </a:cxn>
                    <a:cxn ang="0">
                      <a:pos x="T4" y="T5"/>
                    </a:cxn>
                    <a:cxn ang="0">
                      <a:pos x="T6" y="T7"/>
                    </a:cxn>
                  </a:cxnLst>
                  <a:rect l="0" t="0" r="r" b="b"/>
                  <a:pathLst>
                    <a:path w="137" h="194">
                      <a:moveTo>
                        <a:pt x="75" y="0"/>
                      </a:moveTo>
                      <a:cubicBezTo>
                        <a:pt x="26" y="17"/>
                        <a:pt x="0" y="71"/>
                        <a:pt x="18" y="120"/>
                      </a:cubicBezTo>
                      <a:cubicBezTo>
                        <a:pt x="35" y="168"/>
                        <a:pt x="88" y="194"/>
                        <a:pt x="137" y="177"/>
                      </a:cubicBezTo>
                      <a:lnTo>
                        <a:pt x="75"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0" name="Freeform 11">
                  <a:extLst>
                    <a:ext uri="{FF2B5EF4-FFF2-40B4-BE49-F238E27FC236}">
                      <a16:creationId xmlns:a16="http://schemas.microsoft.com/office/drawing/2014/main" id="{F0E3CA81-0D94-FC46-BA10-CAFA546DC340}"/>
                    </a:ext>
                  </a:extLst>
                </p:cNvPr>
                <p:cNvSpPr>
                  <a:spLocks noChangeAspect="1"/>
                </p:cNvSpPr>
                <p:nvPr/>
              </p:nvSpPr>
              <p:spPr bwMode="auto">
                <a:xfrm>
                  <a:off x="4730750" y="2532063"/>
                  <a:ext cx="384175" cy="730251"/>
                </a:xfrm>
                <a:custGeom>
                  <a:avLst/>
                  <a:gdLst>
                    <a:gd name="T0" fmla="*/ 33 w 179"/>
                    <a:gd name="T1" fmla="*/ 7 h 340"/>
                    <a:gd name="T2" fmla="*/ 7 w 179"/>
                    <a:gd name="T3" fmla="*/ 60 h 340"/>
                    <a:gd name="T4" fmla="*/ 94 w 179"/>
                    <a:gd name="T5" fmla="*/ 307 h 340"/>
                    <a:gd name="T6" fmla="*/ 146 w 179"/>
                    <a:gd name="T7" fmla="*/ 332 h 340"/>
                    <a:gd name="T8" fmla="*/ 172 w 179"/>
                    <a:gd name="T9" fmla="*/ 280 h 340"/>
                    <a:gd name="T10" fmla="*/ 85 w 179"/>
                    <a:gd name="T11" fmla="*/ 33 h 340"/>
                    <a:gd name="T12" fmla="*/ 33 w 179"/>
                    <a:gd name="T13" fmla="*/ 7 h 340"/>
                  </a:gdLst>
                  <a:ahLst/>
                  <a:cxnLst>
                    <a:cxn ang="0">
                      <a:pos x="T0" y="T1"/>
                    </a:cxn>
                    <a:cxn ang="0">
                      <a:pos x="T2" y="T3"/>
                    </a:cxn>
                    <a:cxn ang="0">
                      <a:pos x="T4" y="T5"/>
                    </a:cxn>
                    <a:cxn ang="0">
                      <a:pos x="T6" y="T7"/>
                    </a:cxn>
                    <a:cxn ang="0">
                      <a:pos x="T8" y="T9"/>
                    </a:cxn>
                    <a:cxn ang="0">
                      <a:pos x="T10" y="T11"/>
                    </a:cxn>
                    <a:cxn ang="0">
                      <a:pos x="T12" y="T13"/>
                    </a:cxn>
                  </a:cxnLst>
                  <a:rect l="0" t="0" r="r" b="b"/>
                  <a:pathLst>
                    <a:path w="179" h="340">
                      <a:moveTo>
                        <a:pt x="33" y="7"/>
                      </a:moveTo>
                      <a:cubicBezTo>
                        <a:pt x="11" y="15"/>
                        <a:pt x="0" y="38"/>
                        <a:pt x="7" y="60"/>
                      </a:cubicBezTo>
                      <a:cubicBezTo>
                        <a:pt x="94" y="307"/>
                        <a:pt x="94" y="307"/>
                        <a:pt x="94" y="307"/>
                      </a:cubicBezTo>
                      <a:cubicBezTo>
                        <a:pt x="101" y="329"/>
                        <a:pt x="125" y="340"/>
                        <a:pt x="146" y="332"/>
                      </a:cubicBezTo>
                      <a:cubicBezTo>
                        <a:pt x="168" y="325"/>
                        <a:pt x="179" y="301"/>
                        <a:pt x="172" y="280"/>
                      </a:cubicBezTo>
                      <a:cubicBezTo>
                        <a:pt x="85" y="33"/>
                        <a:pt x="85" y="33"/>
                        <a:pt x="85" y="33"/>
                      </a:cubicBezTo>
                      <a:cubicBezTo>
                        <a:pt x="78" y="11"/>
                        <a:pt x="54" y="0"/>
                        <a:pt x="33" y="7"/>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1" name="Freeform 12">
                  <a:extLst>
                    <a:ext uri="{FF2B5EF4-FFF2-40B4-BE49-F238E27FC236}">
                      <a16:creationId xmlns:a16="http://schemas.microsoft.com/office/drawing/2014/main" id="{52C0CED0-E297-8C40-951F-0A10BC323BD5}"/>
                    </a:ext>
                  </a:extLst>
                </p:cNvPr>
                <p:cNvSpPr>
                  <a:spLocks noChangeAspect="1"/>
                </p:cNvSpPr>
                <p:nvPr/>
              </p:nvSpPr>
              <p:spPr bwMode="auto">
                <a:xfrm>
                  <a:off x="4527550" y="2601913"/>
                  <a:ext cx="385763" cy="731838"/>
                </a:xfrm>
                <a:custGeom>
                  <a:avLst/>
                  <a:gdLst>
                    <a:gd name="T0" fmla="*/ 33 w 179"/>
                    <a:gd name="T1" fmla="*/ 8 h 341"/>
                    <a:gd name="T2" fmla="*/ 8 w 179"/>
                    <a:gd name="T3" fmla="*/ 60 h 341"/>
                    <a:gd name="T4" fmla="*/ 94 w 179"/>
                    <a:gd name="T5" fmla="*/ 308 h 341"/>
                    <a:gd name="T6" fmla="*/ 146 w 179"/>
                    <a:gd name="T7" fmla="*/ 333 h 341"/>
                    <a:gd name="T8" fmla="*/ 172 w 179"/>
                    <a:gd name="T9" fmla="*/ 281 h 341"/>
                    <a:gd name="T10" fmla="*/ 85 w 179"/>
                    <a:gd name="T11" fmla="*/ 33 h 341"/>
                    <a:gd name="T12" fmla="*/ 33 w 179"/>
                    <a:gd name="T13" fmla="*/ 8 h 341"/>
                  </a:gdLst>
                  <a:ahLst/>
                  <a:cxnLst>
                    <a:cxn ang="0">
                      <a:pos x="T0" y="T1"/>
                    </a:cxn>
                    <a:cxn ang="0">
                      <a:pos x="T2" y="T3"/>
                    </a:cxn>
                    <a:cxn ang="0">
                      <a:pos x="T4" y="T5"/>
                    </a:cxn>
                    <a:cxn ang="0">
                      <a:pos x="T6" y="T7"/>
                    </a:cxn>
                    <a:cxn ang="0">
                      <a:pos x="T8" y="T9"/>
                    </a:cxn>
                    <a:cxn ang="0">
                      <a:pos x="T10" y="T11"/>
                    </a:cxn>
                    <a:cxn ang="0">
                      <a:pos x="T12" y="T13"/>
                    </a:cxn>
                  </a:cxnLst>
                  <a:rect l="0" t="0" r="r" b="b"/>
                  <a:pathLst>
                    <a:path w="179" h="341">
                      <a:moveTo>
                        <a:pt x="33" y="8"/>
                      </a:moveTo>
                      <a:cubicBezTo>
                        <a:pt x="11" y="15"/>
                        <a:pt x="0" y="39"/>
                        <a:pt x="8" y="60"/>
                      </a:cubicBezTo>
                      <a:cubicBezTo>
                        <a:pt x="94" y="308"/>
                        <a:pt x="94" y="308"/>
                        <a:pt x="94" y="308"/>
                      </a:cubicBezTo>
                      <a:cubicBezTo>
                        <a:pt x="102" y="329"/>
                        <a:pt x="125" y="341"/>
                        <a:pt x="146" y="333"/>
                      </a:cubicBezTo>
                      <a:cubicBezTo>
                        <a:pt x="168" y="326"/>
                        <a:pt x="179" y="302"/>
                        <a:pt x="172" y="281"/>
                      </a:cubicBezTo>
                      <a:cubicBezTo>
                        <a:pt x="85" y="33"/>
                        <a:pt x="85" y="33"/>
                        <a:pt x="85" y="33"/>
                      </a:cubicBezTo>
                      <a:cubicBezTo>
                        <a:pt x="78" y="12"/>
                        <a:pt x="54" y="0"/>
                        <a:pt x="33" y="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2" name="Freeform 13">
                  <a:extLst>
                    <a:ext uri="{FF2B5EF4-FFF2-40B4-BE49-F238E27FC236}">
                      <a16:creationId xmlns:a16="http://schemas.microsoft.com/office/drawing/2014/main" id="{C9169462-6DA0-6C40-BBA2-18E19F75401A}"/>
                    </a:ext>
                  </a:extLst>
                </p:cNvPr>
                <p:cNvSpPr>
                  <a:spLocks noChangeAspect="1"/>
                </p:cNvSpPr>
                <p:nvPr/>
              </p:nvSpPr>
              <p:spPr bwMode="auto">
                <a:xfrm>
                  <a:off x="4948238" y="2160588"/>
                  <a:ext cx="1343025" cy="461963"/>
                </a:xfrm>
                <a:custGeom>
                  <a:avLst/>
                  <a:gdLst>
                    <a:gd name="T0" fmla="*/ 4 w 624"/>
                    <a:gd name="T1" fmla="*/ 215 h 215"/>
                    <a:gd name="T2" fmla="*/ 0 w 624"/>
                    <a:gd name="T3" fmla="*/ 204 h 215"/>
                    <a:gd name="T4" fmla="*/ 572 w 624"/>
                    <a:gd name="T5" fmla="*/ 4 h 215"/>
                    <a:gd name="T6" fmla="*/ 603 w 624"/>
                    <a:gd name="T7" fmla="*/ 6 h 215"/>
                    <a:gd name="T8" fmla="*/ 624 w 624"/>
                    <a:gd name="T9" fmla="*/ 29 h 215"/>
                    <a:gd name="T10" fmla="*/ 612 w 624"/>
                    <a:gd name="T11" fmla="*/ 33 h 215"/>
                    <a:gd name="T12" fmla="*/ 598 w 624"/>
                    <a:gd name="T13" fmla="*/ 17 h 215"/>
                    <a:gd name="T14" fmla="*/ 576 w 624"/>
                    <a:gd name="T15" fmla="*/ 15 h 215"/>
                    <a:gd name="T16" fmla="*/ 4 w 624"/>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215">
                      <a:moveTo>
                        <a:pt x="4" y="215"/>
                      </a:moveTo>
                      <a:cubicBezTo>
                        <a:pt x="0" y="204"/>
                        <a:pt x="0" y="204"/>
                        <a:pt x="0" y="204"/>
                      </a:cubicBezTo>
                      <a:cubicBezTo>
                        <a:pt x="572" y="4"/>
                        <a:pt x="572" y="4"/>
                        <a:pt x="572" y="4"/>
                      </a:cubicBezTo>
                      <a:cubicBezTo>
                        <a:pt x="582" y="0"/>
                        <a:pt x="593" y="1"/>
                        <a:pt x="603" y="6"/>
                      </a:cubicBezTo>
                      <a:cubicBezTo>
                        <a:pt x="613" y="10"/>
                        <a:pt x="620" y="18"/>
                        <a:pt x="624" y="29"/>
                      </a:cubicBezTo>
                      <a:cubicBezTo>
                        <a:pt x="612" y="33"/>
                        <a:pt x="612" y="33"/>
                        <a:pt x="612" y="33"/>
                      </a:cubicBezTo>
                      <a:cubicBezTo>
                        <a:pt x="610" y="26"/>
                        <a:pt x="604" y="20"/>
                        <a:pt x="598" y="17"/>
                      </a:cubicBezTo>
                      <a:cubicBezTo>
                        <a:pt x="591" y="13"/>
                        <a:pt x="583" y="13"/>
                        <a:pt x="576" y="15"/>
                      </a:cubicBezTo>
                      <a:lnTo>
                        <a:pt x="4" y="2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3" name="Freeform 14">
                  <a:extLst>
                    <a:ext uri="{FF2B5EF4-FFF2-40B4-BE49-F238E27FC236}">
                      <a16:creationId xmlns:a16="http://schemas.microsoft.com/office/drawing/2014/main" id="{205F14BD-6EE4-B943-91CA-4993D7AF58F4}"/>
                    </a:ext>
                  </a:extLst>
                </p:cNvPr>
                <p:cNvSpPr>
                  <a:spLocks noChangeAspect="1"/>
                </p:cNvSpPr>
                <p:nvPr/>
              </p:nvSpPr>
              <p:spPr bwMode="auto">
                <a:xfrm>
                  <a:off x="5118100" y="2559051"/>
                  <a:ext cx="1296988" cy="538163"/>
                </a:xfrm>
                <a:custGeom>
                  <a:avLst/>
                  <a:gdLst>
                    <a:gd name="T0" fmla="*/ 4 w 603"/>
                    <a:gd name="T1" fmla="*/ 251 h 251"/>
                    <a:gd name="T2" fmla="*/ 0 w 603"/>
                    <a:gd name="T3" fmla="*/ 239 h 251"/>
                    <a:gd name="T4" fmla="*/ 570 w 603"/>
                    <a:gd name="T5" fmla="*/ 40 h 251"/>
                    <a:gd name="T6" fmla="*/ 586 w 603"/>
                    <a:gd name="T7" fmla="*/ 26 h 251"/>
                    <a:gd name="T8" fmla="*/ 588 w 603"/>
                    <a:gd name="T9" fmla="*/ 4 h 251"/>
                    <a:gd name="T10" fmla="*/ 599 w 603"/>
                    <a:gd name="T11" fmla="*/ 0 h 251"/>
                    <a:gd name="T12" fmla="*/ 597 w 603"/>
                    <a:gd name="T13" fmla="*/ 31 h 251"/>
                    <a:gd name="T14" fmla="*/ 574 w 603"/>
                    <a:gd name="T15" fmla="*/ 52 h 251"/>
                    <a:gd name="T16" fmla="*/ 4 w 603"/>
                    <a:gd name="T17"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251">
                      <a:moveTo>
                        <a:pt x="4" y="251"/>
                      </a:moveTo>
                      <a:cubicBezTo>
                        <a:pt x="0" y="239"/>
                        <a:pt x="0" y="239"/>
                        <a:pt x="0" y="239"/>
                      </a:cubicBezTo>
                      <a:cubicBezTo>
                        <a:pt x="570" y="40"/>
                        <a:pt x="570" y="40"/>
                        <a:pt x="570" y="40"/>
                      </a:cubicBezTo>
                      <a:cubicBezTo>
                        <a:pt x="577" y="38"/>
                        <a:pt x="583" y="33"/>
                        <a:pt x="586" y="26"/>
                      </a:cubicBezTo>
                      <a:cubicBezTo>
                        <a:pt x="590" y="19"/>
                        <a:pt x="590" y="11"/>
                        <a:pt x="588" y="4"/>
                      </a:cubicBezTo>
                      <a:cubicBezTo>
                        <a:pt x="599" y="0"/>
                        <a:pt x="599" y="0"/>
                        <a:pt x="599" y="0"/>
                      </a:cubicBezTo>
                      <a:cubicBezTo>
                        <a:pt x="603" y="10"/>
                        <a:pt x="602" y="21"/>
                        <a:pt x="597" y="31"/>
                      </a:cubicBezTo>
                      <a:cubicBezTo>
                        <a:pt x="593" y="41"/>
                        <a:pt x="584" y="48"/>
                        <a:pt x="574" y="52"/>
                      </a:cubicBezTo>
                      <a:lnTo>
                        <a:pt x="4" y="25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4" name="Freeform 15">
                  <a:extLst>
                    <a:ext uri="{FF2B5EF4-FFF2-40B4-BE49-F238E27FC236}">
                      <a16:creationId xmlns:a16="http://schemas.microsoft.com/office/drawing/2014/main" id="{F5E4AA1A-AFA3-DD4A-B48B-54CD50FC25F2}"/>
                    </a:ext>
                  </a:extLst>
                </p:cNvPr>
                <p:cNvSpPr>
                  <a:spLocks noChangeAspect="1" noEditPoints="1"/>
                </p:cNvSpPr>
                <p:nvPr/>
              </p:nvSpPr>
              <p:spPr bwMode="auto">
                <a:xfrm>
                  <a:off x="6273800" y="2390776"/>
                  <a:ext cx="188913" cy="184150"/>
                </a:xfrm>
                <a:custGeom>
                  <a:avLst/>
                  <a:gdLst>
                    <a:gd name="T0" fmla="*/ 44 w 88"/>
                    <a:gd name="T1" fmla="*/ 86 h 86"/>
                    <a:gd name="T2" fmla="*/ 44 w 88"/>
                    <a:gd name="T3" fmla="*/ 86 h 86"/>
                    <a:gd name="T4" fmla="*/ 3 w 88"/>
                    <a:gd name="T5" fmla="*/ 57 h 86"/>
                    <a:gd name="T6" fmla="*/ 5 w 88"/>
                    <a:gd name="T7" fmla="*/ 24 h 86"/>
                    <a:gd name="T8" fmla="*/ 30 w 88"/>
                    <a:gd name="T9" fmla="*/ 3 h 86"/>
                    <a:gd name="T10" fmla="*/ 44 w 88"/>
                    <a:gd name="T11" fmla="*/ 0 h 86"/>
                    <a:gd name="T12" fmla="*/ 84 w 88"/>
                    <a:gd name="T13" fmla="*/ 29 h 86"/>
                    <a:gd name="T14" fmla="*/ 82 w 88"/>
                    <a:gd name="T15" fmla="*/ 62 h 86"/>
                    <a:gd name="T16" fmla="*/ 58 w 88"/>
                    <a:gd name="T17" fmla="*/ 83 h 86"/>
                    <a:gd name="T18" fmla="*/ 44 w 88"/>
                    <a:gd name="T19" fmla="*/ 86 h 86"/>
                    <a:gd name="T20" fmla="*/ 44 w 88"/>
                    <a:gd name="T21" fmla="*/ 12 h 86"/>
                    <a:gd name="T22" fmla="*/ 34 w 88"/>
                    <a:gd name="T23" fmla="*/ 14 h 86"/>
                    <a:gd name="T24" fmla="*/ 16 w 88"/>
                    <a:gd name="T25" fmla="*/ 30 h 86"/>
                    <a:gd name="T26" fmla="*/ 15 w 88"/>
                    <a:gd name="T27" fmla="*/ 53 h 86"/>
                    <a:gd name="T28" fmla="*/ 44 w 88"/>
                    <a:gd name="T29" fmla="*/ 74 h 86"/>
                    <a:gd name="T30" fmla="*/ 54 w 88"/>
                    <a:gd name="T31" fmla="*/ 72 h 86"/>
                    <a:gd name="T32" fmla="*/ 71 w 88"/>
                    <a:gd name="T33" fmla="*/ 56 h 86"/>
                    <a:gd name="T34" fmla="*/ 73 w 88"/>
                    <a:gd name="T35" fmla="*/ 33 h 86"/>
                    <a:gd name="T36" fmla="*/ 44 w 88"/>
                    <a:gd name="T37"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6">
                      <a:moveTo>
                        <a:pt x="44" y="86"/>
                      </a:moveTo>
                      <a:cubicBezTo>
                        <a:pt x="44" y="86"/>
                        <a:pt x="44" y="86"/>
                        <a:pt x="44" y="86"/>
                      </a:cubicBezTo>
                      <a:cubicBezTo>
                        <a:pt x="26" y="86"/>
                        <a:pt x="9" y="74"/>
                        <a:pt x="3" y="57"/>
                      </a:cubicBezTo>
                      <a:cubicBezTo>
                        <a:pt x="0" y="46"/>
                        <a:pt x="0" y="35"/>
                        <a:pt x="5" y="24"/>
                      </a:cubicBezTo>
                      <a:cubicBezTo>
                        <a:pt x="10" y="14"/>
                        <a:pt x="19" y="6"/>
                        <a:pt x="30" y="3"/>
                      </a:cubicBezTo>
                      <a:cubicBezTo>
                        <a:pt x="34" y="1"/>
                        <a:pt x="39" y="0"/>
                        <a:pt x="44" y="0"/>
                      </a:cubicBezTo>
                      <a:cubicBezTo>
                        <a:pt x="62" y="0"/>
                        <a:pt x="78" y="12"/>
                        <a:pt x="84" y="29"/>
                      </a:cubicBezTo>
                      <a:cubicBezTo>
                        <a:pt x="88" y="40"/>
                        <a:pt x="87" y="51"/>
                        <a:pt x="82" y="62"/>
                      </a:cubicBezTo>
                      <a:cubicBezTo>
                        <a:pt x="77" y="72"/>
                        <a:pt x="69" y="80"/>
                        <a:pt x="58" y="83"/>
                      </a:cubicBezTo>
                      <a:cubicBezTo>
                        <a:pt x="53" y="85"/>
                        <a:pt x="48" y="86"/>
                        <a:pt x="44" y="86"/>
                      </a:cubicBezTo>
                      <a:close/>
                      <a:moveTo>
                        <a:pt x="44" y="12"/>
                      </a:moveTo>
                      <a:cubicBezTo>
                        <a:pt x="40" y="12"/>
                        <a:pt x="37" y="13"/>
                        <a:pt x="34" y="14"/>
                      </a:cubicBezTo>
                      <a:cubicBezTo>
                        <a:pt x="26" y="17"/>
                        <a:pt x="20" y="22"/>
                        <a:pt x="16" y="30"/>
                      </a:cubicBezTo>
                      <a:cubicBezTo>
                        <a:pt x="13" y="37"/>
                        <a:pt x="12" y="45"/>
                        <a:pt x="15" y="53"/>
                      </a:cubicBezTo>
                      <a:cubicBezTo>
                        <a:pt x="19" y="65"/>
                        <a:pt x="31" y="74"/>
                        <a:pt x="44" y="74"/>
                      </a:cubicBezTo>
                      <a:cubicBezTo>
                        <a:pt x="47" y="74"/>
                        <a:pt x="50" y="73"/>
                        <a:pt x="54" y="72"/>
                      </a:cubicBezTo>
                      <a:cubicBezTo>
                        <a:pt x="61" y="69"/>
                        <a:pt x="68" y="64"/>
                        <a:pt x="71" y="56"/>
                      </a:cubicBezTo>
                      <a:cubicBezTo>
                        <a:pt x="75" y="49"/>
                        <a:pt x="75" y="41"/>
                        <a:pt x="73" y="33"/>
                      </a:cubicBezTo>
                      <a:cubicBezTo>
                        <a:pt x="68" y="21"/>
                        <a:pt x="57" y="12"/>
                        <a:pt x="44"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5" name="Freeform 16">
                  <a:extLst>
                    <a:ext uri="{FF2B5EF4-FFF2-40B4-BE49-F238E27FC236}">
                      <a16:creationId xmlns:a16="http://schemas.microsoft.com/office/drawing/2014/main" id="{9AFDA4FF-E40B-AC40-8EAE-EB380660BA8E}"/>
                    </a:ext>
                  </a:extLst>
                </p:cNvPr>
                <p:cNvSpPr>
                  <a:spLocks noChangeAspect="1" noEditPoints="1"/>
                </p:cNvSpPr>
                <p:nvPr/>
              </p:nvSpPr>
              <p:spPr bwMode="auto">
                <a:xfrm>
                  <a:off x="6200775" y="2206626"/>
                  <a:ext cx="196850" cy="184150"/>
                </a:xfrm>
                <a:custGeom>
                  <a:avLst/>
                  <a:gdLst>
                    <a:gd name="T0" fmla="*/ 48 w 92"/>
                    <a:gd name="T1" fmla="*/ 86 h 86"/>
                    <a:gd name="T2" fmla="*/ 48 w 92"/>
                    <a:gd name="T3" fmla="*/ 86 h 86"/>
                    <a:gd name="T4" fmla="*/ 7 w 92"/>
                    <a:gd name="T5" fmla="*/ 57 h 86"/>
                    <a:gd name="T6" fmla="*/ 34 w 92"/>
                    <a:gd name="T7" fmla="*/ 3 h 86"/>
                    <a:gd name="T8" fmla="*/ 48 w 92"/>
                    <a:gd name="T9" fmla="*/ 0 h 86"/>
                    <a:gd name="T10" fmla="*/ 88 w 92"/>
                    <a:gd name="T11" fmla="*/ 29 h 86"/>
                    <a:gd name="T12" fmla="*/ 86 w 92"/>
                    <a:gd name="T13" fmla="*/ 62 h 86"/>
                    <a:gd name="T14" fmla="*/ 62 w 92"/>
                    <a:gd name="T15" fmla="*/ 84 h 86"/>
                    <a:gd name="T16" fmla="*/ 48 w 92"/>
                    <a:gd name="T17" fmla="*/ 86 h 86"/>
                    <a:gd name="T18" fmla="*/ 48 w 92"/>
                    <a:gd name="T19" fmla="*/ 13 h 86"/>
                    <a:gd name="T20" fmla="*/ 38 w 92"/>
                    <a:gd name="T21" fmla="*/ 14 h 86"/>
                    <a:gd name="T22" fmla="*/ 19 w 92"/>
                    <a:gd name="T23" fmla="*/ 53 h 86"/>
                    <a:gd name="T24" fmla="*/ 48 w 92"/>
                    <a:gd name="T25" fmla="*/ 74 h 86"/>
                    <a:gd name="T26" fmla="*/ 58 w 92"/>
                    <a:gd name="T27" fmla="*/ 72 h 86"/>
                    <a:gd name="T28" fmla="*/ 75 w 92"/>
                    <a:gd name="T29" fmla="*/ 56 h 86"/>
                    <a:gd name="T30" fmla="*/ 77 w 92"/>
                    <a:gd name="T31" fmla="*/ 33 h 86"/>
                    <a:gd name="T32" fmla="*/ 48 w 92"/>
                    <a:gd name="T3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86">
                      <a:moveTo>
                        <a:pt x="48" y="86"/>
                      </a:moveTo>
                      <a:cubicBezTo>
                        <a:pt x="48" y="86"/>
                        <a:pt x="48" y="86"/>
                        <a:pt x="48" y="86"/>
                      </a:cubicBezTo>
                      <a:cubicBezTo>
                        <a:pt x="30" y="86"/>
                        <a:pt x="13" y="74"/>
                        <a:pt x="7" y="57"/>
                      </a:cubicBezTo>
                      <a:cubicBezTo>
                        <a:pt x="0" y="35"/>
                        <a:pt x="11" y="11"/>
                        <a:pt x="34" y="3"/>
                      </a:cubicBezTo>
                      <a:cubicBezTo>
                        <a:pt x="38" y="1"/>
                        <a:pt x="43" y="0"/>
                        <a:pt x="48" y="0"/>
                      </a:cubicBezTo>
                      <a:cubicBezTo>
                        <a:pt x="66" y="0"/>
                        <a:pt x="82" y="12"/>
                        <a:pt x="88" y="29"/>
                      </a:cubicBezTo>
                      <a:cubicBezTo>
                        <a:pt x="92" y="40"/>
                        <a:pt x="91" y="51"/>
                        <a:pt x="86" y="62"/>
                      </a:cubicBezTo>
                      <a:cubicBezTo>
                        <a:pt x="81" y="72"/>
                        <a:pt x="73" y="80"/>
                        <a:pt x="62" y="84"/>
                      </a:cubicBezTo>
                      <a:cubicBezTo>
                        <a:pt x="57" y="85"/>
                        <a:pt x="53" y="86"/>
                        <a:pt x="48" y="86"/>
                      </a:cubicBezTo>
                      <a:close/>
                      <a:moveTo>
                        <a:pt x="48" y="13"/>
                      </a:moveTo>
                      <a:cubicBezTo>
                        <a:pt x="44" y="13"/>
                        <a:pt x="41" y="13"/>
                        <a:pt x="38" y="14"/>
                      </a:cubicBezTo>
                      <a:cubicBezTo>
                        <a:pt x="22" y="20"/>
                        <a:pt x="13" y="37"/>
                        <a:pt x="19" y="53"/>
                      </a:cubicBezTo>
                      <a:cubicBezTo>
                        <a:pt x="23" y="65"/>
                        <a:pt x="35" y="74"/>
                        <a:pt x="48" y="74"/>
                      </a:cubicBezTo>
                      <a:cubicBezTo>
                        <a:pt x="51" y="74"/>
                        <a:pt x="55" y="73"/>
                        <a:pt x="58" y="72"/>
                      </a:cubicBezTo>
                      <a:cubicBezTo>
                        <a:pt x="65" y="69"/>
                        <a:pt x="72" y="64"/>
                        <a:pt x="75" y="56"/>
                      </a:cubicBezTo>
                      <a:cubicBezTo>
                        <a:pt x="79" y="49"/>
                        <a:pt x="79" y="41"/>
                        <a:pt x="77" y="33"/>
                      </a:cubicBezTo>
                      <a:cubicBezTo>
                        <a:pt x="72" y="21"/>
                        <a:pt x="61" y="13"/>
                        <a:pt x="48"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6" name="Freeform 17">
                  <a:extLst>
                    <a:ext uri="{FF2B5EF4-FFF2-40B4-BE49-F238E27FC236}">
                      <a16:creationId xmlns:a16="http://schemas.microsoft.com/office/drawing/2014/main" id="{D17788CF-4BBE-A34B-9979-7279E0F1726C}"/>
                    </a:ext>
                  </a:extLst>
                </p:cNvPr>
                <p:cNvSpPr>
                  <a:spLocks noChangeAspect="1" noEditPoints="1"/>
                </p:cNvSpPr>
                <p:nvPr/>
              </p:nvSpPr>
              <p:spPr bwMode="auto">
                <a:xfrm>
                  <a:off x="6230938" y="2293938"/>
                  <a:ext cx="206375" cy="182563"/>
                </a:xfrm>
                <a:custGeom>
                  <a:avLst/>
                  <a:gdLst>
                    <a:gd name="T0" fmla="*/ 48 w 96"/>
                    <a:gd name="T1" fmla="*/ 85 h 85"/>
                    <a:gd name="T2" fmla="*/ 48 w 96"/>
                    <a:gd name="T3" fmla="*/ 85 h 85"/>
                    <a:gd name="T4" fmla="*/ 7 w 96"/>
                    <a:gd name="T5" fmla="*/ 57 h 85"/>
                    <a:gd name="T6" fmla="*/ 34 w 96"/>
                    <a:gd name="T7" fmla="*/ 2 h 85"/>
                    <a:gd name="T8" fmla="*/ 48 w 96"/>
                    <a:gd name="T9" fmla="*/ 0 h 85"/>
                    <a:gd name="T10" fmla="*/ 88 w 96"/>
                    <a:gd name="T11" fmla="*/ 28 h 85"/>
                    <a:gd name="T12" fmla="*/ 62 w 96"/>
                    <a:gd name="T13" fmla="*/ 83 h 85"/>
                    <a:gd name="T14" fmla="*/ 48 w 96"/>
                    <a:gd name="T15" fmla="*/ 85 h 85"/>
                    <a:gd name="T16" fmla="*/ 48 w 96"/>
                    <a:gd name="T17" fmla="*/ 12 h 85"/>
                    <a:gd name="T18" fmla="*/ 38 w 96"/>
                    <a:gd name="T19" fmla="*/ 14 h 85"/>
                    <a:gd name="T20" fmla="*/ 19 w 96"/>
                    <a:gd name="T21" fmla="*/ 53 h 85"/>
                    <a:gd name="T22" fmla="*/ 48 w 96"/>
                    <a:gd name="T23" fmla="*/ 73 h 85"/>
                    <a:gd name="T24" fmla="*/ 58 w 96"/>
                    <a:gd name="T25" fmla="*/ 71 h 85"/>
                    <a:gd name="T26" fmla="*/ 77 w 96"/>
                    <a:gd name="T27" fmla="*/ 32 h 85"/>
                    <a:gd name="T28" fmla="*/ 48 w 96"/>
                    <a:gd name="T29" fmla="*/ 1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85">
                      <a:moveTo>
                        <a:pt x="48" y="85"/>
                      </a:moveTo>
                      <a:cubicBezTo>
                        <a:pt x="48" y="85"/>
                        <a:pt x="48" y="85"/>
                        <a:pt x="48" y="85"/>
                      </a:cubicBezTo>
                      <a:cubicBezTo>
                        <a:pt x="30" y="85"/>
                        <a:pt x="13" y="74"/>
                        <a:pt x="7" y="57"/>
                      </a:cubicBezTo>
                      <a:cubicBezTo>
                        <a:pt x="0" y="34"/>
                        <a:pt x="12" y="10"/>
                        <a:pt x="34" y="2"/>
                      </a:cubicBezTo>
                      <a:cubicBezTo>
                        <a:pt x="38" y="1"/>
                        <a:pt x="43" y="0"/>
                        <a:pt x="48" y="0"/>
                      </a:cubicBezTo>
                      <a:cubicBezTo>
                        <a:pt x="66" y="0"/>
                        <a:pt x="82" y="11"/>
                        <a:pt x="88" y="28"/>
                      </a:cubicBezTo>
                      <a:cubicBezTo>
                        <a:pt x="96" y="51"/>
                        <a:pt x="84" y="75"/>
                        <a:pt x="62" y="83"/>
                      </a:cubicBezTo>
                      <a:cubicBezTo>
                        <a:pt x="57" y="84"/>
                        <a:pt x="53" y="85"/>
                        <a:pt x="48" y="85"/>
                      </a:cubicBezTo>
                      <a:close/>
                      <a:moveTo>
                        <a:pt x="48" y="12"/>
                      </a:moveTo>
                      <a:cubicBezTo>
                        <a:pt x="44" y="12"/>
                        <a:pt x="41" y="13"/>
                        <a:pt x="38" y="14"/>
                      </a:cubicBezTo>
                      <a:cubicBezTo>
                        <a:pt x="22" y="19"/>
                        <a:pt x="13" y="37"/>
                        <a:pt x="19" y="53"/>
                      </a:cubicBezTo>
                      <a:cubicBezTo>
                        <a:pt x="23" y="65"/>
                        <a:pt x="35" y="73"/>
                        <a:pt x="48" y="73"/>
                      </a:cubicBezTo>
                      <a:cubicBezTo>
                        <a:pt x="51" y="73"/>
                        <a:pt x="55" y="72"/>
                        <a:pt x="58" y="71"/>
                      </a:cubicBezTo>
                      <a:cubicBezTo>
                        <a:pt x="74" y="66"/>
                        <a:pt x="82" y="48"/>
                        <a:pt x="77" y="32"/>
                      </a:cubicBezTo>
                      <a:cubicBezTo>
                        <a:pt x="72" y="20"/>
                        <a:pt x="61" y="12"/>
                        <a:pt x="48"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7" name="Freeform 18">
                  <a:extLst>
                    <a:ext uri="{FF2B5EF4-FFF2-40B4-BE49-F238E27FC236}">
                      <a16:creationId xmlns:a16="http://schemas.microsoft.com/office/drawing/2014/main" id="{F3D543A2-2790-BD4E-9C96-03B04698D3D6}"/>
                    </a:ext>
                  </a:extLst>
                </p:cNvPr>
                <p:cNvSpPr>
                  <a:spLocks noChangeAspect="1"/>
                </p:cNvSpPr>
                <p:nvPr/>
              </p:nvSpPr>
              <p:spPr bwMode="auto">
                <a:xfrm>
                  <a:off x="4075113" y="3284538"/>
                  <a:ext cx="3894138" cy="61913"/>
                </a:xfrm>
                <a:custGeom>
                  <a:avLst/>
                  <a:gdLst>
                    <a:gd name="T0" fmla="*/ 1809 w 1809"/>
                    <a:gd name="T1" fmla="*/ 14 h 29"/>
                    <a:gd name="T2" fmla="*/ 1794 w 1809"/>
                    <a:gd name="T3" fmla="*/ 29 h 29"/>
                    <a:gd name="T4" fmla="*/ 15 w 1809"/>
                    <a:gd name="T5" fmla="*/ 29 h 29"/>
                    <a:gd name="T6" fmla="*/ 0 w 1809"/>
                    <a:gd name="T7" fmla="*/ 14 h 29"/>
                    <a:gd name="T8" fmla="*/ 15 w 1809"/>
                    <a:gd name="T9" fmla="*/ 0 h 29"/>
                    <a:gd name="T10" fmla="*/ 1794 w 1809"/>
                    <a:gd name="T11" fmla="*/ 0 h 29"/>
                    <a:gd name="T12" fmla="*/ 1809 w 1809"/>
                    <a:gd name="T13" fmla="*/ 14 h 29"/>
                  </a:gdLst>
                  <a:ahLst/>
                  <a:cxnLst>
                    <a:cxn ang="0">
                      <a:pos x="T0" y="T1"/>
                    </a:cxn>
                    <a:cxn ang="0">
                      <a:pos x="T2" y="T3"/>
                    </a:cxn>
                    <a:cxn ang="0">
                      <a:pos x="T4" y="T5"/>
                    </a:cxn>
                    <a:cxn ang="0">
                      <a:pos x="T6" y="T7"/>
                    </a:cxn>
                    <a:cxn ang="0">
                      <a:pos x="T8" y="T9"/>
                    </a:cxn>
                    <a:cxn ang="0">
                      <a:pos x="T10" y="T11"/>
                    </a:cxn>
                    <a:cxn ang="0">
                      <a:pos x="T12" y="T13"/>
                    </a:cxn>
                  </a:cxnLst>
                  <a:rect l="0" t="0" r="r" b="b"/>
                  <a:pathLst>
                    <a:path w="1809" h="29">
                      <a:moveTo>
                        <a:pt x="1809" y="14"/>
                      </a:moveTo>
                      <a:cubicBezTo>
                        <a:pt x="1809" y="22"/>
                        <a:pt x="1802" y="29"/>
                        <a:pt x="1794" y="29"/>
                      </a:cubicBezTo>
                      <a:cubicBezTo>
                        <a:pt x="15" y="29"/>
                        <a:pt x="15" y="29"/>
                        <a:pt x="15" y="29"/>
                      </a:cubicBezTo>
                      <a:cubicBezTo>
                        <a:pt x="7" y="29"/>
                        <a:pt x="0" y="22"/>
                        <a:pt x="0" y="14"/>
                      </a:cubicBezTo>
                      <a:cubicBezTo>
                        <a:pt x="0" y="6"/>
                        <a:pt x="7" y="0"/>
                        <a:pt x="15" y="0"/>
                      </a:cubicBezTo>
                      <a:cubicBezTo>
                        <a:pt x="1794" y="0"/>
                        <a:pt x="1794" y="0"/>
                        <a:pt x="1794" y="0"/>
                      </a:cubicBezTo>
                      <a:cubicBezTo>
                        <a:pt x="1802" y="0"/>
                        <a:pt x="1809" y="6"/>
                        <a:pt x="180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58" name="Freeform 19">
                  <a:extLst>
                    <a:ext uri="{FF2B5EF4-FFF2-40B4-BE49-F238E27FC236}">
                      <a16:creationId xmlns:a16="http://schemas.microsoft.com/office/drawing/2014/main" id="{E5A140D7-1C4F-EF47-8BCE-66CEDD0924F6}"/>
                    </a:ext>
                  </a:extLst>
                </p:cNvPr>
                <p:cNvSpPr>
                  <a:spLocks noChangeAspect="1"/>
                </p:cNvSpPr>
                <p:nvPr/>
              </p:nvSpPr>
              <p:spPr bwMode="auto">
                <a:xfrm>
                  <a:off x="4110038" y="3344863"/>
                  <a:ext cx="3825875" cy="166688"/>
                </a:xfrm>
                <a:custGeom>
                  <a:avLst/>
                  <a:gdLst>
                    <a:gd name="T0" fmla="*/ 891 w 1777"/>
                    <a:gd name="T1" fmla="*/ 0 h 78"/>
                    <a:gd name="T2" fmla="*/ 891 w 1777"/>
                    <a:gd name="T3" fmla="*/ 0 h 78"/>
                    <a:gd name="T4" fmla="*/ 888 w 1777"/>
                    <a:gd name="T5" fmla="*/ 0 h 78"/>
                    <a:gd name="T6" fmla="*/ 886 w 1777"/>
                    <a:gd name="T7" fmla="*/ 0 h 78"/>
                    <a:gd name="T8" fmla="*/ 0 w 1777"/>
                    <a:gd name="T9" fmla="*/ 0 h 78"/>
                    <a:gd name="T10" fmla="*/ 130 w 1777"/>
                    <a:gd name="T11" fmla="*/ 78 h 78"/>
                    <a:gd name="T12" fmla="*/ 886 w 1777"/>
                    <a:gd name="T13" fmla="*/ 78 h 78"/>
                    <a:gd name="T14" fmla="*/ 891 w 1777"/>
                    <a:gd name="T15" fmla="*/ 78 h 78"/>
                    <a:gd name="T16" fmla="*/ 1647 w 1777"/>
                    <a:gd name="T17" fmla="*/ 78 h 78"/>
                    <a:gd name="T18" fmla="*/ 1777 w 1777"/>
                    <a:gd name="T19" fmla="*/ 0 h 78"/>
                    <a:gd name="T20" fmla="*/ 891 w 1777"/>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7" h="78">
                      <a:moveTo>
                        <a:pt x="891" y="0"/>
                      </a:moveTo>
                      <a:cubicBezTo>
                        <a:pt x="891" y="0"/>
                        <a:pt x="891" y="0"/>
                        <a:pt x="891" y="0"/>
                      </a:cubicBezTo>
                      <a:cubicBezTo>
                        <a:pt x="890" y="0"/>
                        <a:pt x="889" y="0"/>
                        <a:pt x="888" y="0"/>
                      </a:cubicBezTo>
                      <a:cubicBezTo>
                        <a:pt x="888" y="0"/>
                        <a:pt x="887" y="0"/>
                        <a:pt x="886" y="0"/>
                      </a:cubicBezTo>
                      <a:cubicBezTo>
                        <a:pt x="457" y="0"/>
                        <a:pt x="32" y="0"/>
                        <a:pt x="0" y="0"/>
                      </a:cubicBezTo>
                      <a:cubicBezTo>
                        <a:pt x="54" y="0"/>
                        <a:pt x="103" y="78"/>
                        <a:pt x="130" y="78"/>
                      </a:cubicBezTo>
                      <a:cubicBezTo>
                        <a:pt x="143" y="78"/>
                        <a:pt x="511" y="78"/>
                        <a:pt x="886" y="78"/>
                      </a:cubicBezTo>
                      <a:cubicBezTo>
                        <a:pt x="888" y="78"/>
                        <a:pt x="889" y="78"/>
                        <a:pt x="891" y="78"/>
                      </a:cubicBezTo>
                      <a:cubicBezTo>
                        <a:pt x="1266" y="78"/>
                        <a:pt x="1634" y="78"/>
                        <a:pt x="1647" y="78"/>
                      </a:cubicBezTo>
                      <a:cubicBezTo>
                        <a:pt x="1674" y="78"/>
                        <a:pt x="1722" y="0"/>
                        <a:pt x="1777" y="0"/>
                      </a:cubicBezTo>
                      <a:cubicBezTo>
                        <a:pt x="1744" y="0"/>
                        <a:pt x="1319" y="0"/>
                        <a:pt x="891" y="0"/>
                      </a:cubicBezTo>
                      <a:close/>
                    </a:path>
                  </a:pathLst>
                </a:custGeom>
                <a:solidFill>
                  <a:srgbClr val="7BC1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grpSp>
        </p:grpSp>
        <p:grpSp>
          <p:nvGrpSpPr>
            <p:cNvPr id="231" name="Group 93">
              <a:extLst>
                <a:ext uri="{FF2B5EF4-FFF2-40B4-BE49-F238E27FC236}">
                  <a16:creationId xmlns:a16="http://schemas.microsoft.com/office/drawing/2014/main" id="{3B354332-FB6A-2242-AAEE-14012710870C}"/>
                </a:ext>
              </a:extLst>
            </p:cNvPr>
            <p:cNvGrpSpPr>
              <a:grpSpLocks noChangeAspect="1"/>
            </p:cNvGrpSpPr>
            <p:nvPr/>
          </p:nvGrpSpPr>
          <p:grpSpPr>
            <a:xfrm>
              <a:off x="7644610" y="3508485"/>
              <a:ext cx="3942064" cy="3349516"/>
              <a:chOff x="3776663" y="3475038"/>
              <a:chExt cx="3527425" cy="2997202"/>
            </a:xfrm>
          </p:grpSpPr>
          <p:sp>
            <p:nvSpPr>
              <p:cNvPr id="232" name="Freeform 20">
                <a:extLst>
                  <a:ext uri="{FF2B5EF4-FFF2-40B4-BE49-F238E27FC236}">
                    <a16:creationId xmlns:a16="http://schemas.microsoft.com/office/drawing/2014/main" id="{0533B944-6910-2149-9594-BA1F5422E65D}"/>
                  </a:ext>
                </a:extLst>
              </p:cNvPr>
              <p:cNvSpPr>
                <a:spLocks noChangeAspect="1"/>
              </p:cNvSpPr>
              <p:nvPr/>
            </p:nvSpPr>
            <p:spPr bwMode="auto">
              <a:xfrm>
                <a:off x="6218238" y="4211638"/>
                <a:ext cx="1038225" cy="242888"/>
              </a:xfrm>
              <a:custGeom>
                <a:avLst/>
                <a:gdLst>
                  <a:gd name="T0" fmla="*/ 379 w 483"/>
                  <a:gd name="T1" fmla="*/ 0 h 113"/>
                  <a:gd name="T2" fmla="*/ 0 w 483"/>
                  <a:gd name="T3" fmla="*/ 1 h 113"/>
                  <a:gd name="T4" fmla="*/ 0 w 483"/>
                  <a:gd name="T5" fmla="*/ 113 h 113"/>
                  <a:gd name="T6" fmla="*/ 448 w 483"/>
                  <a:gd name="T7" fmla="*/ 112 h 113"/>
                  <a:gd name="T8" fmla="*/ 379 w 483"/>
                  <a:gd name="T9" fmla="*/ 0 h 113"/>
                </a:gdLst>
                <a:ahLst/>
                <a:cxnLst>
                  <a:cxn ang="0">
                    <a:pos x="T0" y="T1"/>
                  </a:cxn>
                  <a:cxn ang="0">
                    <a:pos x="T2" y="T3"/>
                  </a:cxn>
                  <a:cxn ang="0">
                    <a:pos x="T4" y="T5"/>
                  </a:cxn>
                  <a:cxn ang="0">
                    <a:pos x="T6" y="T7"/>
                  </a:cxn>
                  <a:cxn ang="0">
                    <a:pos x="T8" y="T9"/>
                  </a:cxn>
                </a:cxnLst>
                <a:rect l="0" t="0" r="r" b="b"/>
                <a:pathLst>
                  <a:path w="483" h="113">
                    <a:moveTo>
                      <a:pt x="379" y="0"/>
                    </a:moveTo>
                    <a:cubicBezTo>
                      <a:pt x="293" y="0"/>
                      <a:pt x="0" y="1"/>
                      <a:pt x="0" y="1"/>
                    </a:cubicBezTo>
                    <a:cubicBezTo>
                      <a:pt x="0" y="113"/>
                      <a:pt x="0" y="113"/>
                      <a:pt x="0" y="113"/>
                    </a:cubicBezTo>
                    <a:cubicBezTo>
                      <a:pt x="0" y="113"/>
                      <a:pt x="402" y="112"/>
                      <a:pt x="448" y="112"/>
                    </a:cubicBezTo>
                    <a:cubicBezTo>
                      <a:pt x="483" y="59"/>
                      <a:pt x="441" y="0"/>
                      <a:pt x="379" y="0"/>
                    </a:cubicBezTo>
                    <a:close/>
                  </a:path>
                </a:pathLst>
              </a:custGeom>
              <a:gradFill>
                <a:gsLst>
                  <a:gs pos="0">
                    <a:schemeClr val="accent1">
                      <a:lumMod val="5000"/>
                      <a:lumOff val="95000"/>
                    </a:schemeClr>
                  </a:gs>
                  <a:gs pos="93000">
                    <a:srgbClr val="77C5D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33" name="Freeform 21">
                <a:extLst>
                  <a:ext uri="{FF2B5EF4-FFF2-40B4-BE49-F238E27FC236}">
                    <a16:creationId xmlns:a16="http://schemas.microsoft.com/office/drawing/2014/main" id="{807EF535-1215-BF4A-939D-8BE7D376C1D6}"/>
                  </a:ext>
                </a:extLst>
              </p:cNvPr>
              <p:cNvSpPr>
                <a:spLocks noChangeAspect="1"/>
              </p:cNvSpPr>
              <p:nvPr/>
            </p:nvSpPr>
            <p:spPr bwMode="auto">
              <a:xfrm>
                <a:off x="6197600" y="3975101"/>
                <a:ext cx="1106488" cy="423863"/>
              </a:xfrm>
              <a:custGeom>
                <a:avLst/>
                <a:gdLst>
                  <a:gd name="T0" fmla="*/ 392 w 514"/>
                  <a:gd name="T1" fmla="*/ 11 h 197"/>
                  <a:gd name="T2" fmla="*/ 13 w 514"/>
                  <a:gd name="T3" fmla="*/ 70 h 197"/>
                  <a:gd name="T4" fmla="*/ 0 w 514"/>
                  <a:gd name="T5" fmla="*/ 197 h 197"/>
                  <a:gd name="T6" fmla="*/ 485 w 514"/>
                  <a:gd name="T7" fmla="*/ 120 h 197"/>
                  <a:gd name="T8" fmla="*/ 392 w 514"/>
                  <a:gd name="T9" fmla="*/ 11 h 197"/>
                </a:gdLst>
                <a:ahLst/>
                <a:cxnLst>
                  <a:cxn ang="0">
                    <a:pos x="T0" y="T1"/>
                  </a:cxn>
                  <a:cxn ang="0">
                    <a:pos x="T2" y="T3"/>
                  </a:cxn>
                  <a:cxn ang="0">
                    <a:pos x="T4" y="T5"/>
                  </a:cxn>
                  <a:cxn ang="0">
                    <a:pos x="T6" y="T7"/>
                  </a:cxn>
                  <a:cxn ang="0">
                    <a:pos x="T8" y="T9"/>
                  </a:cxn>
                </a:cxnLst>
                <a:rect l="0" t="0" r="r" b="b"/>
                <a:pathLst>
                  <a:path w="514" h="197">
                    <a:moveTo>
                      <a:pt x="392" y="11"/>
                    </a:moveTo>
                    <a:cubicBezTo>
                      <a:pt x="299" y="25"/>
                      <a:pt x="13" y="70"/>
                      <a:pt x="13" y="70"/>
                    </a:cubicBezTo>
                    <a:cubicBezTo>
                      <a:pt x="0" y="197"/>
                      <a:pt x="0" y="197"/>
                      <a:pt x="0" y="197"/>
                    </a:cubicBezTo>
                    <a:cubicBezTo>
                      <a:pt x="0" y="197"/>
                      <a:pt x="435" y="128"/>
                      <a:pt x="485" y="120"/>
                    </a:cubicBezTo>
                    <a:cubicBezTo>
                      <a:pt x="514" y="57"/>
                      <a:pt x="458" y="0"/>
                      <a:pt x="392" y="11"/>
                    </a:cubicBezTo>
                    <a:close/>
                  </a:path>
                </a:pathLst>
              </a:custGeom>
              <a:gradFill>
                <a:gsLst>
                  <a:gs pos="0">
                    <a:schemeClr val="accent1">
                      <a:lumMod val="5000"/>
                      <a:lumOff val="95000"/>
                    </a:schemeClr>
                  </a:gs>
                  <a:gs pos="93000">
                    <a:srgbClr val="77C5D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34" name="Freeform 22">
                <a:extLst>
                  <a:ext uri="{FF2B5EF4-FFF2-40B4-BE49-F238E27FC236}">
                    <a16:creationId xmlns:a16="http://schemas.microsoft.com/office/drawing/2014/main" id="{093A3869-F154-8F49-A88B-66639FA64342}"/>
                  </a:ext>
                </a:extLst>
              </p:cNvPr>
              <p:cNvSpPr>
                <a:spLocks noChangeAspect="1"/>
              </p:cNvSpPr>
              <p:nvPr/>
            </p:nvSpPr>
            <p:spPr bwMode="auto">
              <a:xfrm>
                <a:off x="6267450" y="3719513"/>
                <a:ext cx="989013" cy="661988"/>
              </a:xfrm>
              <a:custGeom>
                <a:avLst/>
                <a:gdLst>
                  <a:gd name="T0" fmla="*/ 330 w 460"/>
                  <a:gd name="T1" fmla="*/ 27 h 308"/>
                  <a:gd name="T2" fmla="*/ 17 w 460"/>
                  <a:gd name="T3" fmla="*/ 166 h 308"/>
                  <a:gd name="T4" fmla="*/ 0 w 460"/>
                  <a:gd name="T5" fmla="*/ 308 h 308"/>
                  <a:gd name="T6" fmla="*/ 449 w 460"/>
                  <a:gd name="T7" fmla="*/ 109 h 308"/>
                  <a:gd name="T8" fmla="*/ 330 w 460"/>
                  <a:gd name="T9" fmla="*/ 27 h 308"/>
                </a:gdLst>
                <a:ahLst/>
                <a:cxnLst>
                  <a:cxn ang="0">
                    <a:pos x="T0" y="T1"/>
                  </a:cxn>
                  <a:cxn ang="0">
                    <a:pos x="T2" y="T3"/>
                  </a:cxn>
                  <a:cxn ang="0">
                    <a:pos x="T4" y="T5"/>
                  </a:cxn>
                  <a:cxn ang="0">
                    <a:pos x="T6" y="T7"/>
                  </a:cxn>
                  <a:cxn ang="0">
                    <a:pos x="T8" y="T9"/>
                  </a:cxn>
                </a:cxnLst>
                <a:rect l="0" t="0" r="r" b="b"/>
                <a:pathLst>
                  <a:path w="460" h="308">
                    <a:moveTo>
                      <a:pt x="330" y="27"/>
                    </a:moveTo>
                    <a:cubicBezTo>
                      <a:pt x="244" y="65"/>
                      <a:pt x="17" y="166"/>
                      <a:pt x="17" y="166"/>
                    </a:cubicBezTo>
                    <a:cubicBezTo>
                      <a:pt x="0" y="308"/>
                      <a:pt x="0" y="308"/>
                      <a:pt x="0" y="308"/>
                    </a:cubicBezTo>
                    <a:cubicBezTo>
                      <a:pt x="0" y="308"/>
                      <a:pt x="403" y="129"/>
                      <a:pt x="449" y="109"/>
                    </a:cubicBezTo>
                    <a:cubicBezTo>
                      <a:pt x="460" y="40"/>
                      <a:pt x="392" y="0"/>
                      <a:pt x="330" y="27"/>
                    </a:cubicBezTo>
                    <a:close/>
                  </a:path>
                </a:pathLst>
              </a:custGeom>
              <a:gradFill>
                <a:gsLst>
                  <a:gs pos="0">
                    <a:schemeClr val="accent1">
                      <a:lumMod val="5000"/>
                      <a:lumOff val="95000"/>
                    </a:schemeClr>
                  </a:gs>
                  <a:gs pos="93000">
                    <a:srgbClr val="77C5D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35" name="Freeform 23">
                <a:extLst>
                  <a:ext uri="{FF2B5EF4-FFF2-40B4-BE49-F238E27FC236}">
                    <a16:creationId xmlns:a16="http://schemas.microsoft.com/office/drawing/2014/main" id="{E588FD3D-C099-7944-A83A-1131CE29A221}"/>
                  </a:ext>
                </a:extLst>
              </p:cNvPr>
              <p:cNvSpPr>
                <a:spLocks noChangeAspect="1"/>
              </p:cNvSpPr>
              <p:nvPr/>
            </p:nvSpPr>
            <p:spPr bwMode="auto">
              <a:xfrm>
                <a:off x="5111750" y="3475038"/>
                <a:ext cx="1979613" cy="1731963"/>
              </a:xfrm>
              <a:custGeom>
                <a:avLst/>
                <a:gdLst>
                  <a:gd name="T0" fmla="*/ 89 w 920"/>
                  <a:gd name="T1" fmla="*/ 240 h 807"/>
                  <a:gd name="T2" fmla="*/ 0 w 920"/>
                  <a:gd name="T3" fmla="*/ 44 h 807"/>
                  <a:gd name="T4" fmla="*/ 180 w 920"/>
                  <a:gd name="T5" fmla="*/ 74 h 807"/>
                  <a:gd name="T6" fmla="*/ 306 w 920"/>
                  <a:gd name="T7" fmla="*/ 330 h 807"/>
                  <a:gd name="T8" fmla="*/ 570 w 920"/>
                  <a:gd name="T9" fmla="*/ 264 h 807"/>
                  <a:gd name="T10" fmla="*/ 781 w 920"/>
                  <a:gd name="T11" fmla="*/ 48 h 807"/>
                  <a:gd name="T12" fmla="*/ 920 w 920"/>
                  <a:gd name="T13" fmla="*/ 81 h 807"/>
                  <a:gd name="T14" fmla="*/ 333 w 920"/>
                  <a:gd name="T15" fmla="*/ 807 h 807"/>
                  <a:gd name="T16" fmla="*/ 124 w 920"/>
                  <a:gd name="T17" fmla="*/ 660 h 807"/>
                  <a:gd name="T18" fmla="*/ 124 w 920"/>
                  <a:gd name="T19" fmla="*/ 482 h 807"/>
                  <a:gd name="T20" fmla="*/ 89 w 920"/>
                  <a:gd name="T21" fmla="*/ 240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0" h="807">
                    <a:moveTo>
                      <a:pt x="89" y="240"/>
                    </a:moveTo>
                    <a:cubicBezTo>
                      <a:pt x="64" y="183"/>
                      <a:pt x="28" y="102"/>
                      <a:pt x="0" y="44"/>
                    </a:cubicBezTo>
                    <a:cubicBezTo>
                      <a:pt x="43" y="2"/>
                      <a:pt x="156" y="26"/>
                      <a:pt x="180" y="74"/>
                    </a:cubicBezTo>
                    <a:cubicBezTo>
                      <a:pt x="188" y="91"/>
                      <a:pt x="277" y="271"/>
                      <a:pt x="306" y="330"/>
                    </a:cubicBezTo>
                    <a:cubicBezTo>
                      <a:pt x="323" y="331"/>
                      <a:pt x="487" y="344"/>
                      <a:pt x="570" y="264"/>
                    </a:cubicBezTo>
                    <a:cubicBezTo>
                      <a:pt x="641" y="196"/>
                      <a:pt x="744" y="85"/>
                      <a:pt x="781" y="48"/>
                    </a:cubicBezTo>
                    <a:cubicBezTo>
                      <a:pt x="828" y="0"/>
                      <a:pt x="907" y="13"/>
                      <a:pt x="920" y="81"/>
                    </a:cubicBezTo>
                    <a:cubicBezTo>
                      <a:pt x="886" y="116"/>
                      <a:pt x="333" y="807"/>
                      <a:pt x="333" y="807"/>
                    </a:cubicBezTo>
                    <a:cubicBezTo>
                      <a:pt x="124" y="660"/>
                      <a:pt x="124" y="660"/>
                      <a:pt x="124" y="660"/>
                    </a:cubicBezTo>
                    <a:cubicBezTo>
                      <a:pt x="124" y="660"/>
                      <a:pt x="124" y="489"/>
                      <a:pt x="124" y="482"/>
                    </a:cubicBezTo>
                    <a:cubicBezTo>
                      <a:pt x="123" y="429"/>
                      <a:pt x="118" y="306"/>
                      <a:pt x="89" y="240"/>
                    </a:cubicBezTo>
                    <a:close/>
                  </a:path>
                </a:pathLst>
              </a:custGeom>
              <a:gradFill>
                <a:gsLst>
                  <a:gs pos="54000">
                    <a:schemeClr val="accent1">
                      <a:lumMod val="5000"/>
                      <a:lumOff val="95000"/>
                    </a:schemeClr>
                  </a:gs>
                  <a:gs pos="93000">
                    <a:srgbClr val="77C5D7"/>
                  </a:gs>
                </a:gsLst>
                <a:lin ang="5400000" scaled="1"/>
              </a:gradFill>
              <a:ln>
                <a:noFill/>
              </a:ln>
            </p:spPr>
            <p:txBody>
              <a:bodyPr vert="horz" wrap="square" lIns="91440" tIns="45720" rIns="91440" bIns="45720" numCol="1" anchor="t" anchorCtr="0" compatLnSpc="1">
                <a:prstTxWarp prst="textNoShape">
                  <a:avLst/>
                </a:prstTxWarp>
              </a:bodyPr>
              <a:lstStyle/>
              <a:p>
                <a:endParaRPr lang="en-IN" sz="9634"/>
              </a:p>
            </p:txBody>
          </p:sp>
          <p:sp>
            <p:nvSpPr>
              <p:cNvPr id="236" name="Freeform 24">
                <a:extLst>
                  <a:ext uri="{FF2B5EF4-FFF2-40B4-BE49-F238E27FC236}">
                    <a16:creationId xmlns:a16="http://schemas.microsoft.com/office/drawing/2014/main" id="{55540BF4-6AB5-944B-AD9C-6B4CB1D82137}"/>
                  </a:ext>
                </a:extLst>
              </p:cNvPr>
              <p:cNvSpPr>
                <a:spLocks noChangeAspect="1"/>
              </p:cNvSpPr>
              <p:nvPr/>
            </p:nvSpPr>
            <p:spPr bwMode="auto">
              <a:xfrm>
                <a:off x="5124450" y="3584576"/>
                <a:ext cx="160338" cy="225425"/>
              </a:xfrm>
              <a:custGeom>
                <a:avLst/>
                <a:gdLst>
                  <a:gd name="T0" fmla="*/ 45 w 75"/>
                  <a:gd name="T1" fmla="*/ 105 h 105"/>
                  <a:gd name="T2" fmla="*/ 0 w 75"/>
                  <a:gd name="T3" fmla="*/ 4 h 105"/>
                  <a:gd name="T4" fmla="*/ 24 w 75"/>
                  <a:gd name="T5" fmla="*/ 1 h 105"/>
                  <a:gd name="T6" fmla="*/ 49 w 75"/>
                  <a:gd name="T7" fmla="*/ 29 h 105"/>
                  <a:gd name="T8" fmla="*/ 69 w 75"/>
                  <a:gd name="T9" fmla="*/ 75 h 105"/>
                  <a:gd name="T10" fmla="*/ 60 w 75"/>
                  <a:gd name="T11" fmla="*/ 98 h 105"/>
                  <a:gd name="T12" fmla="*/ 45 w 75"/>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75" h="105">
                    <a:moveTo>
                      <a:pt x="45" y="105"/>
                    </a:moveTo>
                    <a:cubicBezTo>
                      <a:pt x="0" y="4"/>
                      <a:pt x="0" y="4"/>
                      <a:pt x="0" y="4"/>
                    </a:cubicBezTo>
                    <a:cubicBezTo>
                      <a:pt x="0" y="4"/>
                      <a:pt x="13" y="0"/>
                      <a:pt x="24" y="1"/>
                    </a:cubicBezTo>
                    <a:cubicBezTo>
                      <a:pt x="35" y="2"/>
                      <a:pt x="42" y="14"/>
                      <a:pt x="49" y="29"/>
                    </a:cubicBezTo>
                    <a:cubicBezTo>
                      <a:pt x="49" y="30"/>
                      <a:pt x="69" y="74"/>
                      <a:pt x="69" y="75"/>
                    </a:cubicBezTo>
                    <a:cubicBezTo>
                      <a:pt x="75" y="87"/>
                      <a:pt x="64" y="96"/>
                      <a:pt x="60" y="98"/>
                    </a:cubicBezTo>
                    <a:cubicBezTo>
                      <a:pt x="55" y="100"/>
                      <a:pt x="45" y="105"/>
                      <a:pt x="45" y="105"/>
                    </a:cubicBezTo>
                    <a:close/>
                  </a:path>
                </a:pathLst>
              </a:custGeom>
              <a:solidFill>
                <a:srgbClr val="9CD6E4"/>
              </a:solidFill>
              <a:ln>
                <a:noFill/>
              </a:ln>
            </p:spPr>
            <p:txBody>
              <a:bodyPr vert="horz" wrap="square" lIns="91440" tIns="45720" rIns="91440" bIns="45720" numCol="1" anchor="t" anchorCtr="0" compatLnSpc="1">
                <a:prstTxWarp prst="textNoShape">
                  <a:avLst/>
                </a:prstTxWarp>
              </a:bodyPr>
              <a:lstStyle/>
              <a:p>
                <a:endParaRPr lang="en-IN" sz="9634"/>
              </a:p>
            </p:txBody>
          </p:sp>
          <p:sp>
            <p:nvSpPr>
              <p:cNvPr id="237" name="Freeform 25">
                <a:extLst>
                  <a:ext uri="{FF2B5EF4-FFF2-40B4-BE49-F238E27FC236}">
                    <a16:creationId xmlns:a16="http://schemas.microsoft.com/office/drawing/2014/main" id="{2F8E36CC-B77F-054C-85A4-1451344C4D4E}"/>
                  </a:ext>
                </a:extLst>
              </p:cNvPr>
              <p:cNvSpPr>
                <a:spLocks noChangeAspect="1"/>
              </p:cNvSpPr>
              <p:nvPr/>
            </p:nvSpPr>
            <p:spPr bwMode="auto">
              <a:xfrm>
                <a:off x="6904038" y="3643313"/>
                <a:ext cx="173038" cy="168275"/>
              </a:xfrm>
              <a:custGeom>
                <a:avLst/>
                <a:gdLst>
                  <a:gd name="T0" fmla="*/ 24 w 80"/>
                  <a:gd name="T1" fmla="*/ 79 h 79"/>
                  <a:gd name="T2" fmla="*/ 80 w 80"/>
                  <a:gd name="T3" fmla="*/ 12 h 79"/>
                  <a:gd name="T4" fmla="*/ 57 w 80"/>
                  <a:gd name="T5" fmla="*/ 2 h 79"/>
                  <a:gd name="T6" fmla="*/ 26 w 80"/>
                  <a:gd name="T7" fmla="*/ 23 h 79"/>
                  <a:gd name="T8" fmla="*/ 9 w 80"/>
                  <a:gd name="T9" fmla="*/ 43 h 79"/>
                  <a:gd name="T10" fmla="*/ 12 w 80"/>
                  <a:gd name="T11" fmla="*/ 69 h 79"/>
                  <a:gd name="T12" fmla="*/ 24 w 80"/>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80" h="79">
                    <a:moveTo>
                      <a:pt x="24" y="79"/>
                    </a:moveTo>
                    <a:cubicBezTo>
                      <a:pt x="80" y="12"/>
                      <a:pt x="80" y="12"/>
                      <a:pt x="80" y="12"/>
                    </a:cubicBezTo>
                    <a:cubicBezTo>
                      <a:pt x="80" y="12"/>
                      <a:pt x="69" y="4"/>
                      <a:pt x="57" y="2"/>
                    </a:cubicBezTo>
                    <a:cubicBezTo>
                      <a:pt x="46" y="0"/>
                      <a:pt x="36" y="9"/>
                      <a:pt x="26" y="23"/>
                    </a:cubicBezTo>
                    <a:cubicBezTo>
                      <a:pt x="25" y="23"/>
                      <a:pt x="9" y="43"/>
                      <a:pt x="9" y="43"/>
                    </a:cubicBezTo>
                    <a:cubicBezTo>
                      <a:pt x="0" y="53"/>
                      <a:pt x="8" y="65"/>
                      <a:pt x="12" y="69"/>
                    </a:cubicBezTo>
                    <a:cubicBezTo>
                      <a:pt x="15" y="72"/>
                      <a:pt x="24" y="79"/>
                      <a:pt x="24" y="79"/>
                    </a:cubicBezTo>
                    <a:close/>
                  </a:path>
                </a:pathLst>
              </a:custGeom>
              <a:solidFill>
                <a:srgbClr val="9CD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38" name="Freeform 26">
                <a:extLst>
                  <a:ext uri="{FF2B5EF4-FFF2-40B4-BE49-F238E27FC236}">
                    <a16:creationId xmlns:a16="http://schemas.microsoft.com/office/drawing/2014/main" id="{FB710001-AC85-EE47-8015-3545EEBD07F2}"/>
                  </a:ext>
                </a:extLst>
              </p:cNvPr>
              <p:cNvSpPr>
                <a:spLocks noChangeAspect="1"/>
              </p:cNvSpPr>
              <p:nvPr/>
            </p:nvSpPr>
            <p:spPr bwMode="auto">
              <a:xfrm>
                <a:off x="7018338" y="3908426"/>
                <a:ext cx="193675" cy="131763"/>
              </a:xfrm>
              <a:custGeom>
                <a:avLst/>
                <a:gdLst>
                  <a:gd name="T0" fmla="*/ 10 w 90"/>
                  <a:gd name="T1" fmla="*/ 61 h 61"/>
                  <a:gd name="T2" fmla="*/ 90 w 90"/>
                  <a:gd name="T3" fmla="*/ 25 h 61"/>
                  <a:gd name="T4" fmla="*/ 73 w 90"/>
                  <a:gd name="T5" fmla="*/ 7 h 61"/>
                  <a:gd name="T6" fmla="*/ 36 w 90"/>
                  <a:gd name="T7" fmla="*/ 11 h 61"/>
                  <a:gd name="T8" fmla="*/ 12 w 90"/>
                  <a:gd name="T9" fmla="*/ 23 h 61"/>
                  <a:gd name="T10" fmla="*/ 3 w 90"/>
                  <a:gd name="T11" fmla="*/ 46 h 61"/>
                  <a:gd name="T12" fmla="*/ 10 w 90"/>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90" h="61">
                    <a:moveTo>
                      <a:pt x="10" y="61"/>
                    </a:moveTo>
                    <a:cubicBezTo>
                      <a:pt x="90" y="25"/>
                      <a:pt x="90" y="25"/>
                      <a:pt x="90" y="25"/>
                    </a:cubicBezTo>
                    <a:cubicBezTo>
                      <a:pt x="90" y="25"/>
                      <a:pt x="83" y="14"/>
                      <a:pt x="73" y="7"/>
                    </a:cubicBezTo>
                    <a:cubicBezTo>
                      <a:pt x="64" y="0"/>
                      <a:pt x="52" y="4"/>
                      <a:pt x="36" y="11"/>
                    </a:cubicBezTo>
                    <a:cubicBezTo>
                      <a:pt x="35" y="12"/>
                      <a:pt x="12" y="22"/>
                      <a:pt x="12" y="23"/>
                    </a:cubicBezTo>
                    <a:cubicBezTo>
                      <a:pt x="0" y="28"/>
                      <a:pt x="1" y="42"/>
                      <a:pt x="3" y="46"/>
                    </a:cubicBezTo>
                    <a:cubicBezTo>
                      <a:pt x="5" y="51"/>
                      <a:pt x="10" y="61"/>
                      <a:pt x="10" y="61"/>
                    </a:cubicBezTo>
                    <a:close/>
                  </a:path>
                </a:pathLst>
              </a:custGeom>
              <a:solidFill>
                <a:srgbClr val="9CD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39" name="Freeform 27">
                <a:extLst>
                  <a:ext uri="{FF2B5EF4-FFF2-40B4-BE49-F238E27FC236}">
                    <a16:creationId xmlns:a16="http://schemas.microsoft.com/office/drawing/2014/main" id="{F45089BB-0DED-594E-9A25-73B6553C47F8}"/>
                  </a:ext>
                </a:extLst>
              </p:cNvPr>
              <p:cNvSpPr>
                <a:spLocks noChangeAspect="1"/>
              </p:cNvSpPr>
              <p:nvPr/>
            </p:nvSpPr>
            <p:spPr bwMode="auto">
              <a:xfrm>
                <a:off x="7026275" y="4170363"/>
                <a:ext cx="193675" cy="96838"/>
              </a:xfrm>
              <a:custGeom>
                <a:avLst/>
                <a:gdLst>
                  <a:gd name="T0" fmla="*/ 3 w 90"/>
                  <a:gd name="T1" fmla="*/ 45 h 45"/>
                  <a:gd name="T2" fmla="*/ 90 w 90"/>
                  <a:gd name="T3" fmla="*/ 31 h 45"/>
                  <a:gd name="T4" fmla="*/ 79 w 90"/>
                  <a:gd name="T5" fmla="*/ 9 h 45"/>
                  <a:gd name="T6" fmla="*/ 42 w 90"/>
                  <a:gd name="T7" fmla="*/ 4 h 45"/>
                  <a:gd name="T8" fmla="*/ 15 w 90"/>
                  <a:gd name="T9" fmla="*/ 8 h 45"/>
                  <a:gd name="T10" fmla="*/ 1 w 90"/>
                  <a:gd name="T11" fmla="*/ 29 h 45"/>
                  <a:gd name="T12" fmla="*/ 3 w 9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90" h="45">
                    <a:moveTo>
                      <a:pt x="3" y="45"/>
                    </a:moveTo>
                    <a:cubicBezTo>
                      <a:pt x="90" y="31"/>
                      <a:pt x="90" y="31"/>
                      <a:pt x="90" y="31"/>
                    </a:cubicBezTo>
                    <a:cubicBezTo>
                      <a:pt x="90" y="31"/>
                      <a:pt x="86" y="18"/>
                      <a:pt x="79" y="9"/>
                    </a:cubicBezTo>
                    <a:cubicBezTo>
                      <a:pt x="72" y="0"/>
                      <a:pt x="59" y="1"/>
                      <a:pt x="42" y="4"/>
                    </a:cubicBezTo>
                    <a:cubicBezTo>
                      <a:pt x="41" y="4"/>
                      <a:pt x="16" y="8"/>
                      <a:pt x="15" y="8"/>
                    </a:cubicBezTo>
                    <a:cubicBezTo>
                      <a:pt x="2" y="10"/>
                      <a:pt x="0" y="24"/>
                      <a:pt x="1" y="29"/>
                    </a:cubicBezTo>
                    <a:cubicBezTo>
                      <a:pt x="2" y="34"/>
                      <a:pt x="3" y="45"/>
                      <a:pt x="3" y="45"/>
                    </a:cubicBezTo>
                    <a:close/>
                  </a:path>
                </a:pathLst>
              </a:custGeom>
              <a:solidFill>
                <a:srgbClr val="9CD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40" name="Freeform 28">
                <a:extLst>
                  <a:ext uri="{FF2B5EF4-FFF2-40B4-BE49-F238E27FC236}">
                    <a16:creationId xmlns:a16="http://schemas.microsoft.com/office/drawing/2014/main" id="{BD614F2F-4BBC-9145-AC87-6F532F01A163}"/>
                  </a:ext>
                </a:extLst>
              </p:cNvPr>
              <p:cNvSpPr>
                <a:spLocks noChangeAspect="1"/>
              </p:cNvSpPr>
              <p:nvPr/>
            </p:nvSpPr>
            <p:spPr bwMode="auto">
              <a:xfrm>
                <a:off x="6965950" y="4376738"/>
                <a:ext cx="190500" cy="74613"/>
              </a:xfrm>
              <a:custGeom>
                <a:avLst/>
                <a:gdLst>
                  <a:gd name="T0" fmla="*/ 0 w 88"/>
                  <a:gd name="T1" fmla="*/ 35 h 35"/>
                  <a:gd name="T2" fmla="*/ 88 w 88"/>
                  <a:gd name="T3" fmla="*/ 35 h 35"/>
                  <a:gd name="T4" fmla="*/ 80 w 88"/>
                  <a:gd name="T5" fmla="*/ 11 h 35"/>
                  <a:gd name="T6" fmla="*/ 45 w 88"/>
                  <a:gd name="T7" fmla="*/ 1 h 35"/>
                  <a:gd name="T8" fmla="*/ 18 w 88"/>
                  <a:gd name="T9" fmla="*/ 1 h 35"/>
                  <a:gd name="T10" fmla="*/ 0 w 88"/>
                  <a:gd name="T11" fmla="*/ 19 h 35"/>
                  <a:gd name="T12" fmla="*/ 0 w 88"/>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8" h="35">
                    <a:moveTo>
                      <a:pt x="0" y="35"/>
                    </a:moveTo>
                    <a:cubicBezTo>
                      <a:pt x="88" y="35"/>
                      <a:pt x="88" y="35"/>
                      <a:pt x="88" y="35"/>
                    </a:cubicBezTo>
                    <a:cubicBezTo>
                      <a:pt x="88" y="35"/>
                      <a:pt x="86" y="22"/>
                      <a:pt x="80" y="11"/>
                    </a:cubicBezTo>
                    <a:cubicBezTo>
                      <a:pt x="75" y="2"/>
                      <a:pt x="62" y="0"/>
                      <a:pt x="45" y="1"/>
                    </a:cubicBezTo>
                    <a:cubicBezTo>
                      <a:pt x="44" y="1"/>
                      <a:pt x="18" y="1"/>
                      <a:pt x="18" y="1"/>
                    </a:cubicBezTo>
                    <a:cubicBezTo>
                      <a:pt x="4" y="1"/>
                      <a:pt x="0" y="14"/>
                      <a:pt x="0" y="19"/>
                    </a:cubicBezTo>
                    <a:cubicBezTo>
                      <a:pt x="0" y="24"/>
                      <a:pt x="0" y="35"/>
                      <a:pt x="0" y="35"/>
                    </a:cubicBezTo>
                    <a:close/>
                  </a:path>
                </a:pathLst>
              </a:custGeom>
              <a:solidFill>
                <a:srgbClr val="9CD6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41" name="Freeform 29">
                <a:extLst>
                  <a:ext uri="{FF2B5EF4-FFF2-40B4-BE49-F238E27FC236}">
                    <a16:creationId xmlns:a16="http://schemas.microsoft.com/office/drawing/2014/main" id="{6AB80738-33B1-AA41-9FC0-10DD0E172164}"/>
                  </a:ext>
                </a:extLst>
              </p:cNvPr>
              <p:cNvSpPr>
                <a:spLocks noChangeAspect="1"/>
              </p:cNvSpPr>
              <p:nvPr/>
            </p:nvSpPr>
            <p:spPr bwMode="auto">
              <a:xfrm>
                <a:off x="4937125" y="4619626"/>
                <a:ext cx="1046163" cy="987425"/>
              </a:xfrm>
              <a:custGeom>
                <a:avLst/>
                <a:gdLst>
                  <a:gd name="T0" fmla="*/ 446 w 659"/>
                  <a:gd name="T1" fmla="*/ 622 h 622"/>
                  <a:gd name="T2" fmla="*/ 0 w 659"/>
                  <a:gd name="T3" fmla="*/ 262 h 622"/>
                  <a:gd name="T4" fmla="*/ 213 w 659"/>
                  <a:gd name="T5" fmla="*/ 0 h 622"/>
                  <a:gd name="T6" fmla="*/ 659 w 659"/>
                  <a:gd name="T7" fmla="*/ 360 h 622"/>
                  <a:gd name="T8" fmla="*/ 446 w 659"/>
                  <a:gd name="T9" fmla="*/ 622 h 622"/>
                </a:gdLst>
                <a:ahLst/>
                <a:cxnLst>
                  <a:cxn ang="0">
                    <a:pos x="T0" y="T1"/>
                  </a:cxn>
                  <a:cxn ang="0">
                    <a:pos x="T2" y="T3"/>
                  </a:cxn>
                  <a:cxn ang="0">
                    <a:pos x="T4" y="T5"/>
                  </a:cxn>
                  <a:cxn ang="0">
                    <a:pos x="T6" y="T7"/>
                  </a:cxn>
                  <a:cxn ang="0">
                    <a:pos x="T8" y="T9"/>
                  </a:cxn>
                </a:cxnLst>
                <a:rect l="0" t="0" r="r" b="b"/>
                <a:pathLst>
                  <a:path w="659" h="622">
                    <a:moveTo>
                      <a:pt x="446" y="622"/>
                    </a:moveTo>
                    <a:lnTo>
                      <a:pt x="0" y="262"/>
                    </a:lnTo>
                    <a:lnTo>
                      <a:pt x="213" y="0"/>
                    </a:lnTo>
                    <a:lnTo>
                      <a:pt x="659" y="360"/>
                    </a:lnTo>
                    <a:lnTo>
                      <a:pt x="446" y="6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9634"/>
              </a:p>
            </p:txBody>
          </p:sp>
          <p:sp>
            <p:nvSpPr>
              <p:cNvPr id="242" name="Freeform 30">
                <a:extLst>
                  <a:ext uri="{FF2B5EF4-FFF2-40B4-BE49-F238E27FC236}">
                    <a16:creationId xmlns:a16="http://schemas.microsoft.com/office/drawing/2014/main" id="{B6DDCFB8-3A4A-C245-8825-0D9A035D3C5A}"/>
                  </a:ext>
                </a:extLst>
              </p:cNvPr>
              <p:cNvSpPr>
                <a:spLocks noChangeAspect="1"/>
              </p:cNvSpPr>
              <p:nvPr/>
            </p:nvSpPr>
            <p:spPr bwMode="auto">
              <a:xfrm>
                <a:off x="4937125" y="4619626"/>
                <a:ext cx="1046163" cy="987425"/>
              </a:xfrm>
              <a:custGeom>
                <a:avLst/>
                <a:gdLst>
                  <a:gd name="T0" fmla="*/ 446 w 659"/>
                  <a:gd name="T1" fmla="*/ 622 h 622"/>
                  <a:gd name="T2" fmla="*/ 0 w 659"/>
                  <a:gd name="T3" fmla="*/ 262 h 622"/>
                  <a:gd name="T4" fmla="*/ 213 w 659"/>
                  <a:gd name="T5" fmla="*/ 0 h 622"/>
                  <a:gd name="T6" fmla="*/ 659 w 659"/>
                  <a:gd name="T7" fmla="*/ 360 h 622"/>
                  <a:gd name="T8" fmla="*/ 446 w 659"/>
                  <a:gd name="T9" fmla="*/ 622 h 622"/>
                </a:gdLst>
                <a:ahLst/>
                <a:cxnLst>
                  <a:cxn ang="0">
                    <a:pos x="T0" y="T1"/>
                  </a:cxn>
                  <a:cxn ang="0">
                    <a:pos x="T2" y="T3"/>
                  </a:cxn>
                  <a:cxn ang="0">
                    <a:pos x="T4" y="T5"/>
                  </a:cxn>
                  <a:cxn ang="0">
                    <a:pos x="T6" y="T7"/>
                  </a:cxn>
                  <a:cxn ang="0">
                    <a:pos x="T8" y="T9"/>
                  </a:cxn>
                </a:cxnLst>
                <a:rect l="0" t="0" r="r" b="b"/>
                <a:pathLst>
                  <a:path w="659" h="622">
                    <a:moveTo>
                      <a:pt x="446" y="622"/>
                    </a:moveTo>
                    <a:lnTo>
                      <a:pt x="0" y="262"/>
                    </a:lnTo>
                    <a:lnTo>
                      <a:pt x="213" y="0"/>
                    </a:lnTo>
                    <a:lnTo>
                      <a:pt x="659" y="360"/>
                    </a:lnTo>
                    <a:lnTo>
                      <a:pt x="446" y="6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9634"/>
              </a:p>
            </p:txBody>
          </p:sp>
          <p:sp>
            <p:nvSpPr>
              <p:cNvPr id="243" name="Freeform 31">
                <a:extLst>
                  <a:ext uri="{FF2B5EF4-FFF2-40B4-BE49-F238E27FC236}">
                    <a16:creationId xmlns:a16="http://schemas.microsoft.com/office/drawing/2014/main" id="{7E361C3E-32FA-024B-B98F-E5CBB19DE45D}"/>
                  </a:ext>
                </a:extLst>
              </p:cNvPr>
              <p:cNvSpPr>
                <a:spLocks noChangeAspect="1"/>
              </p:cNvSpPr>
              <p:nvPr/>
            </p:nvSpPr>
            <p:spPr bwMode="auto">
              <a:xfrm>
                <a:off x="3776663" y="4806952"/>
                <a:ext cx="2124074" cy="1665288"/>
              </a:xfrm>
              <a:custGeom>
                <a:avLst/>
                <a:gdLst>
                  <a:gd name="T0" fmla="*/ 815 w 1338"/>
                  <a:gd name="T1" fmla="*/ 1048 h 1049"/>
                  <a:gd name="T2" fmla="*/ 548 w 1338"/>
                  <a:gd name="T3" fmla="*/ 1049 h 1049"/>
                  <a:gd name="T4" fmla="*/ 0 w 1338"/>
                  <a:gd name="T5" fmla="*/ 1049 h 1049"/>
                  <a:gd name="T6" fmla="*/ 843 w 1338"/>
                  <a:gd name="T7" fmla="*/ 0 h 1049"/>
                  <a:gd name="T8" fmla="*/ 1338 w 1338"/>
                  <a:gd name="T9" fmla="*/ 399 h 1049"/>
                  <a:gd name="T10" fmla="*/ 815 w 1338"/>
                  <a:gd name="T11" fmla="*/ 1048 h 1049"/>
                </a:gdLst>
                <a:ahLst/>
                <a:cxnLst>
                  <a:cxn ang="0">
                    <a:pos x="T0" y="T1"/>
                  </a:cxn>
                  <a:cxn ang="0">
                    <a:pos x="T2" y="T3"/>
                  </a:cxn>
                  <a:cxn ang="0">
                    <a:pos x="T4" y="T5"/>
                  </a:cxn>
                  <a:cxn ang="0">
                    <a:pos x="T6" y="T7"/>
                  </a:cxn>
                  <a:cxn ang="0">
                    <a:pos x="T8" y="T9"/>
                  </a:cxn>
                  <a:cxn ang="0">
                    <a:pos x="T10" y="T11"/>
                  </a:cxn>
                </a:cxnLst>
                <a:rect l="0" t="0" r="r" b="b"/>
                <a:pathLst>
                  <a:path w="1338" h="1049">
                    <a:moveTo>
                      <a:pt x="815" y="1048"/>
                    </a:moveTo>
                    <a:lnTo>
                      <a:pt x="548" y="1049"/>
                    </a:lnTo>
                    <a:lnTo>
                      <a:pt x="0" y="1049"/>
                    </a:lnTo>
                    <a:lnTo>
                      <a:pt x="843" y="0"/>
                    </a:lnTo>
                    <a:lnTo>
                      <a:pt x="1338" y="399"/>
                    </a:lnTo>
                    <a:lnTo>
                      <a:pt x="815" y="104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IN" sz="9634" dirty="0"/>
              </a:p>
            </p:txBody>
          </p:sp>
          <p:sp>
            <p:nvSpPr>
              <p:cNvPr id="244" name="Oval 33">
                <a:extLst>
                  <a:ext uri="{FF2B5EF4-FFF2-40B4-BE49-F238E27FC236}">
                    <a16:creationId xmlns:a16="http://schemas.microsoft.com/office/drawing/2014/main" id="{060E22EA-B10E-5D46-97DA-BD079B13E2BF}"/>
                  </a:ext>
                </a:extLst>
              </p:cNvPr>
              <p:cNvSpPr>
                <a:spLocks noChangeAspect="1" noChangeArrowheads="1"/>
              </p:cNvSpPr>
              <p:nvPr/>
            </p:nvSpPr>
            <p:spPr bwMode="auto">
              <a:xfrm>
                <a:off x="5529263" y="5395913"/>
                <a:ext cx="180975" cy="180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sz="9634"/>
              </a:p>
            </p:txBody>
          </p:sp>
        </p:grpSp>
      </p:grpSp>
      <p:sp>
        <p:nvSpPr>
          <p:cNvPr id="36" name="텍스트 개체 틀 7">
            <a:extLst>
              <a:ext uri="{FF2B5EF4-FFF2-40B4-BE49-F238E27FC236}">
                <a16:creationId xmlns:a16="http://schemas.microsoft.com/office/drawing/2014/main" id="{DCECAAB6-BD2C-294C-A324-A8043E943523}"/>
              </a:ext>
            </a:extLst>
          </p:cNvPr>
          <p:cNvSpPr>
            <a:spLocks noGrp="1"/>
          </p:cNvSpPr>
          <p:nvPr>
            <p:ph type="body" sz="quarter" idx="13" hasCustomPrompt="1"/>
          </p:nvPr>
        </p:nvSpPr>
        <p:spPr>
          <a:xfrm>
            <a:off x="2614801" y="6723451"/>
            <a:ext cx="7334727" cy="5348200"/>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tx2">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lvl="0"/>
            <a:endParaRPr kumimoji="1" lang="en-US" altLang="ko-KR" dirty="0"/>
          </a:p>
        </p:txBody>
      </p:sp>
      <p:sp>
        <p:nvSpPr>
          <p:cNvPr id="39" name="텍스트 개체 틀 7">
            <a:extLst>
              <a:ext uri="{FF2B5EF4-FFF2-40B4-BE49-F238E27FC236}">
                <a16:creationId xmlns:a16="http://schemas.microsoft.com/office/drawing/2014/main" id="{65E88BC1-943E-8640-8AD1-DE8B87F1F973}"/>
              </a:ext>
            </a:extLst>
          </p:cNvPr>
          <p:cNvSpPr>
            <a:spLocks noGrp="1"/>
          </p:cNvSpPr>
          <p:nvPr>
            <p:ph type="body" sz="quarter" idx="15" hasCustomPrompt="1"/>
          </p:nvPr>
        </p:nvSpPr>
        <p:spPr>
          <a:xfrm>
            <a:off x="2614801" y="4712364"/>
            <a:ext cx="7334727" cy="1094253"/>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4813" b="1" i="0">
                <a:solidFill>
                  <a:srgbClr val="0279B7"/>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p:txBody>
      </p:sp>
      <p:sp>
        <p:nvSpPr>
          <p:cNvPr id="40" name="텍스트 개체 틀 7">
            <a:extLst>
              <a:ext uri="{FF2B5EF4-FFF2-40B4-BE49-F238E27FC236}">
                <a16:creationId xmlns:a16="http://schemas.microsoft.com/office/drawing/2014/main" id="{6F02CD99-AD70-5749-AFF8-DD4B9B0A0B13}"/>
              </a:ext>
            </a:extLst>
          </p:cNvPr>
          <p:cNvSpPr>
            <a:spLocks noGrp="1"/>
          </p:cNvSpPr>
          <p:nvPr>
            <p:ph type="body" sz="quarter" idx="16" hasCustomPrompt="1"/>
          </p:nvPr>
        </p:nvSpPr>
        <p:spPr>
          <a:xfrm>
            <a:off x="2614801" y="3337112"/>
            <a:ext cx="3514557" cy="1399865"/>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8022" b="1" i="0">
                <a:solidFill>
                  <a:srgbClr val="02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02</a:t>
            </a:r>
          </a:p>
        </p:txBody>
      </p:sp>
    </p:spTree>
    <p:extLst>
      <p:ext uri="{BB962C8B-B14F-4D97-AF65-F5344CB8AC3E}">
        <p14:creationId xmlns:p14="http://schemas.microsoft.com/office/powerpoint/2010/main" val="1796558097"/>
      </p:ext>
    </p:extLst>
  </p:cSld>
  <p:clrMapOvr>
    <a:masterClrMapping/>
  </p:clrMapOvr>
  <p:extLst>
    <p:ext uri="{DCECCB84-F9BA-43D5-87BE-67443E8EF086}">
      <p15:sldGuideLst xmlns:p15="http://schemas.microsoft.com/office/powerpoint/2012/main">
        <p15:guide id="1" orient="horz" pos="4332" userDrawn="1">
          <p15:clr>
            <a:srgbClr val="FBAE40"/>
          </p15:clr>
        </p15:guide>
        <p15:guide id="2" pos="77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dex_3">
    <p:spTree>
      <p:nvGrpSpPr>
        <p:cNvPr id="1" name=""/>
        <p:cNvGrpSpPr/>
        <p:nvPr/>
      </p:nvGrpSpPr>
      <p:grpSpPr>
        <a:xfrm>
          <a:off x="0" y="0"/>
          <a:ext cx="0" cy="0"/>
          <a:chOff x="0" y="0"/>
          <a:chExt cx="0" cy="0"/>
        </a:xfrm>
      </p:grpSpPr>
      <p:cxnSp>
        <p:nvCxnSpPr>
          <p:cNvPr id="79" name="직선 연결선[R] 78">
            <a:extLst>
              <a:ext uri="{FF2B5EF4-FFF2-40B4-BE49-F238E27FC236}">
                <a16:creationId xmlns:a16="http://schemas.microsoft.com/office/drawing/2014/main" id="{7EAB0725-9DB5-BC46-8F5C-80AB495E78A0}"/>
              </a:ext>
            </a:extLst>
          </p:cNvPr>
          <p:cNvCxnSpPr>
            <a:cxnSpLocks/>
          </p:cNvCxnSpPr>
          <p:nvPr userDrawn="1"/>
        </p:nvCxnSpPr>
        <p:spPr>
          <a:xfrm>
            <a:off x="1" y="1313656"/>
            <a:ext cx="24449088" cy="0"/>
          </a:xfrm>
          <a:prstGeom prst="line">
            <a:avLst/>
          </a:prstGeom>
          <a:ln w="16510">
            <a:solidFill>
              <a:schemeClr val="bg1">
                <a:lumMod val="50000"/>
                <a:alpha val="26000"/>
              </a:schemeClr>
            </a:solidFill>
          </a:ln>
        </p:spPr>
        <p:style>
          <a:lnRef idx="1">
            <a:schemeClr val="accent1"/>
          </a:lnRef>
          <a:fillRef idx="0">
            <a:schemeClr val="accent1"/>
          </a:fillRef>
          <a:effectRef idx="0">
            <a:schemeClr val="accent1"/>
          </a:effectRef>
          <a:fontRef idx="minor">
            <a:schemeClr val="tx1"/>
          </a:fontRef>
        </p:style>
      </p:cxnSp>
      <p:sp>
        <p:nvSpPr>
          <p:cNvPr id="82" name="Google Shape;32;p5">
            <a:extLst>
              <a:ext uri="{FF2B5EF4-FFF2-40B4-BE49-F238E27FC236}">
                <a16:creationId xmlns:a16="http://schemas.microsoft.com/office/drawing/2014/main" id="{833BAB38-6D3D-7F4F-8ABE-394A177D4416}"/>
              </a:ext>
            </a:extLst>
          </p:cNvPr>
          <p:cNvSpPr/>
          <p:nvPr userDrawn="1"/>
        </p:nvSpPr>
        <p:spPr>
          <a:xfrm>
            <a:off x="16121370" y="1"/>
            <a:ext cx="8327717" cy="13752513"/>
          </a:xfrm>
          <a:prstGeom prst="rect">
            <a:avLst/>
          </a:prstGeom>
          <a:solidFill>
            <a:srgbClr val="0779B7"/>
          </a:solidFill>
          <a:ln>
            <a:noFill/>
          </a:ln>
        </p:spPr>
        <p:txBody>
          <a:bodyPr spcFirstLastPara="1" wrap="square" lIns="183338" tIns="183338" rIns="183338" bIns="183338" anchor="ctr" anchorCtr="0">
            <a:noAutofit/>
          </a:bodyPr>
          <a:lstStyle/>
          <a:p>
            <a:pPr marL="0" lvl="0" indent="0" algn="l" rtl="0">
              <a:spcBef>
                <a:spcPts val="0"/>
              </a:spcBef>
              <a:spcAft>
                <a:spcPts val="0"/>
              </a:spcAft>
              <a:buNone/>
            </a:pPr>
            <a:endParaRPr sz="9634" dirty="0"/>
          </a:p>
        </p:txBody>
      </p:sp>
      <p:grpSp>
        <p:nvGrpSpPr>
          <p:cNvPr id="35" name="Group 678">
            <a:extLst>
              <a:ext uri="{FF2B5EF4-FFF2-40B4-BE49-F238E27FC236}">
                <a16:creationId xmlns:a16="http://schemas.microsoft.com/office/drawing/2014/main" id="{C796C370-E9B3-0B4D-BEF2-A3850AD06E77}"/>
              </a:ext>
            </a:extLst>
          </p:cNvPr>
          <p:cNvGrpSpPr>
            <a:grpSpLocks noChangeAspect="1"/>
          </p:cNvGrpSpPr>
          <p:nvPr userDrawn="1"/>
        </p:nvGrpSpPr>
        <p:grpSpPr>
          <a:xfrm flipH="1">
            <a:off x="17213336" y="3578534"/>
            <a:ext cx="6396056" cy="10203464"/>
            <a:chOff x="10285413" y="2230438"/>
            <a:chExt cx="741363" cy="1182686"/>
          </a:xfrm>
        </p:grpSpPr>
        <p:sp>
          <p:nvSpPr>
            <p:cNvPr id="36" name="Freeform 668">
              <a:extLst>
                <a:ext uri="{FF2B5EF4-FFF2-40B4-BE49-F238E27FC236}">
                  <a16:creationId xmlns:a16="http://schemas.microsoft.com/office/drawing/2014/main" id="{4D70FE7A-77E8-AD4A-943E-260CF6B33CF2}"/>
                </a:ext>
              </a:extLst>
            </p:cNvPr>
            <p:cNvSpPr>
              <a:spLocks noChangeAspect="1"/>
            </p:cNvSpPr>
            <p:nvPr/>
          </p:nvSpPr>
          <p:spPr bwMode="auto">
            <a:xfrm>
              <a:off x="10933113" y="2290763"/>
              <a:ext cx="34925" cy="41275"/>
            </a:xfrm>
            <a:custGeom>
              <a:avLst/>
              <a:gdLst>
                <a:gd name="T0" fmla="*/ 8 w 28"/>
                <a:gd name="T1" fmla="*/ 32 h 33"/>
                <a:gd name="T2" fmla="*/ 9 w 28"/>
                <a:gd name="T3" fmla="*/ 26 h 33"/>
                <a:gd name="T4" fmla="*/ 0 w 28"/>
                <a:gd name="T5" fmla="*/ 2 h 33"/>
                <a:gd name="T6" fmla="*/ 7 w 28"/>
                <a:gd name="T7" fmla="*/ 7 h 33"/>
                <a:gd name="T8" fmla="*/ 11 w 28"/>
                <a:gd name="T9" fmla="*/ 11 h 33"/>
                <a:gd name="T10" fmla="*/ 15 w 28"/>
                <a:gd name="T11" fmla="*/ 0 h 33"/>
                <a:gd name="T12" fmla="*/ 28 w 28"/>
                <a:gd name="T13" fmla="*/ 3 h 33"/>
                <a:gd name="T14" fmla="*/ 28 w 28"/>
                <a:gd name="T15" fmla="*/ 6 h 33"/>
                <a:gd name="T16" fmla="*/ 26 w 28"/>
                <a:gd name="T17" fmla="*/ 15 h 33"/>
                <a:gd name="T18" fmla="*/ 20 w 28"/>
                <a:gd name="T19" fmla="*/ 26 h 33"/>
                <a:gd name="T20" fmla="*/ 20 w 28"/>
                <a:gd name="T21" fmla="*/ 33 h 33"/>
                <a:gd name="T22" fmla="*/ 8 w 28"/>
                <a:gd name="T23"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3">
                  <a:moveTo>
                    <a:pt x="8" y="32"/>
                  </a:moveTo>
                  <a:cubicBezTo>
                    <a:pt x="8" y="32"/>
                    <a:pt x="10" y="28"/>
                    <a:pt x="9" y="26"/>
                  </a:cubicBezTo>
                  <a:cubicBezTo>
                    <a:pt x="9" y="24"/>
                    <a:pt x="0" y="2"/>
                    <a:pt x="0" y="2"/>
                  </a:cubicBezTo>
                  <a:cubicBezTo>
                    <a:pt x="0" y="2"/>
                    <a:pt x="5" y="1"/>
                    <a:pt x="7" y="7"/>
                  </a:cubicBezTo>
                  <a:cubicBezTo>
                    <a:pt x="8" y="10"/>
                    <a:pt x="11" y="11"/>
                    <a:pt x="11" y="11"/>
                  </a:cubicBezTo>
                  <a:cubicBezTo>
                    <a:pt x="15" y="0"/>
                    <a:pt x="15" y="0"/>
                    <a:pt x="15" y="0"/>
                  </a:cubicBezTo>
                  <a:cubicBezTo>
                    <a:pt x="15" y="0"/>
                    <a:pt x="28" y="2"/>
                    <a:pt x="28" y="3"/>
                  </a:cubicBezTo>
                  <a:cubicBezTo>
                    <a:pt x="28" y="4"/>
                    <a:pt x="28" y="6"/>
                    <a:pt x="28" y="6"/>
                  </a:cubicBezTo>
                  <a:cubicBezTo>
                    <a:pt x="28" y="6"/>
                    <a:pt x="28" y="10"/>
                    <a:pt x="26" y="15"/>
                  </a:cubicBezTo>
                  <a:cubicBezTo>
                    <a:pt x="25" y="20"/>
                    <a:pt x="20" y="26"/>
                    <a:pt x="20" y="26"/>
                  </a:cubicBezTo>
                  <a:cubicBezTo>
                    <a:pt x="20" y="33"/>
                    <a:pt x="20" y="33"/>
                    <a:pt x="20" y="33"/>
                  </a:cubicBezTo>
                  <a:lnTo>
                    <a:pt x="8" y="32"/>
                  </a:lnTo>
                  <a:close/>
                </a:path>
              </a:pathLst>
            </a:custGeom>
            <a:solidFill>
              <a:srgbClr val="E9F6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669">
              <a:extLst>
                <a:ext uri="{FF2B5EF4-FFF2-40B4-BE49-F238E27FC236}">
                  <a16:creationId xmlns:a16="http://schemas.microsoft.com/office/drawing/2014/main" id="{C2142420-CB96-264A-A128-C0B86A457360}"/>
                </a:ext>
              </a:extLst>
            </p:cNvPr>
            <p:cNvSpPr>
              <a:spLocks noChangeAspect="1"/>
            </p:cNvSpPr>
            <p:nvPr/>
          </p:nvSpPr>
          <p:spPr bwMode="auto">
            <a:xfrm>
              <a:off x="10744200" y="2324101"/>
              <a:ext cx="215900" cy="171450"/>
            </a:xfrm>
            <a:custGeom>
              <a:avLst/>
              <a:gdLst>
                <a:gd name="T0" fmla="*/ 0 w 174"/>
                <a:gd name="T1" fmla="*/ 13 h 137"/>
                <a:gd name="T2" fmla="*/ 70 w 174"/>
                <a:gd name="T3" fmla="*/ 46 h 137"/>
                <a:gd name="T4" fmla="*/ 141 w 174"/>
                <a:gd name="T5" fmla="*/ 94 h 137"/>
                <a:gd name="T6" fmla="*/ 159 w 174"/>
                <a:gd name="T7" fmla="*/ 0 h 137"/>
                <a:gd name="T8" fmla="*/ 173 w 174"/>
                <a:gd name="T9" fmla="*/ 2 h 137"/>
                <a:gd name="T10" fmla="*/ 174 w 174"/>
                <a:gd name="T11" fmla="*/ 106 h 137"/>
                <a:gd name="T12" fmla="*/ 137 w 174"/>
                <a:gd name="T13" fmla="*/ 130 h 137"/>
                <a:gd name="T14" fmla="*/ 31 w 174"/>
                <a:gd name="T15" fmla="*/ 96 h 137"/>
                <a:gd name="T16" fmla="*/ 0 w 174"/>
                <a:gd name="T17"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37">
                  <a:moveTo>
                    <a:pt x="0" y="13"/>
                  </a:moveTo>
                  <a:cubicBezTo>
                    <a:pt x="0" y="13"/>
                    <a:pt x="40" y="6"/>
                    <a:pt x="70" y="46"/>
                  </a:cubicBezTo>
                  <a:cubicBezTo>
                    <a:pt x="89" y="71"/>
                    <a:pt x="141" y="94"/>
                    <a:pt x="141" y="94"/>
                  </a:cubicBezTo>
                  <a:cubicBezTo>
                    <a:pt x="159" y="0"/>
                    <a:pt x="159" y="0"/>
                    <a:pt x="159" y="0"/>
                  </a:cubicBezTo>
                  <a:cubicBezTo>
                    <a:pt x="173" y="2"/>
                    <a:pt x="173" y="2"/>
                    <a:pt x="173" y="2"/>
                  </a:cubicBezTo>
                  <a:cubicBezTo>
                    <a:pt x="173" y="2"/>
                    <a:pt x="174" y="65"/>
                    <a:pt x="174" y="106"/>
                  </a:cubicBezTo>
                  <a:cubicBezTo>
                    <a:pt x="173" y="137"/>
                    <a:pt x="137" y="130"/>
                    <a:pt x="137" y="130"/>
                  </a:cubicBezTo>
                  <a:cubicBezTo>
                    <a:pt x="31" y="96"/>
                    <a:pt x="31" y="96"/>
                    <a:pt x="31" y="96"/>
                  </a:cubicBezTo>
                  <a:lnTo>
                    <a:pt x="0" y="13"/>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670">
              <a:extLst>
                <a:ext uri="{FF2B5EF4-FFF2-40B4-BE49-F238E27FC236}">
                  <a16:creationId xmlns:a16="http://schemas.microsoft.com/office/drawing/2014/main" id="{6EF0E324-B053-214C-AFBA-F7B0159A40BE}"/>
                </a:ext>
              </a:extLst>
            </p:cNvPr>
            <p:cNvSpPr>
              <a:spLocks noChangeAspect="1"/>
            </p:cNvSpPr>
            <p:nvPr/>
          </p:nvSpPr>
          <p:spPr bwMode="auto">
            <a:xfrm>
              <a:off x="10907713" y="2251076"/>
              <a:ext cx="119063" cy="52388"/>
            </a:xfrm>
            <a:custGeom>
              <a:avLst/>
              <a:gdLst>
                <a:gd name="T0" fmla="*/ 0 w 75"/>
                <a:gd name="T1" fmla="*/ 22 h 33"/>
                <a:gd name="T2" fmla="*/ 75 w 75"/>
                <a:gd name="T3" fmla="*/ 33 h 33"/>
                <a:gd name="T4" fmla="*/ 75 w 75"/>
                <a:gd name="T5" fmla="*/ 0 h 33"/>
                <a:gd name="T6" fmla="*/ 0 w 75"/>
                <a:gd name="T7" fmla="*/ 11 h 33"/>
                <a:gd name="T8" fmla="*/ 0 w 75"/>
                <a:gd name="T9" fmla="*/ 22 h 33"/>
              </a:gdLst>
              <a:ahLst/>
              <a:cxnLst>
                <a:cxn ang="0">
                  <a:pos x="T0" y="T1"/>
                </a:cxn>
                <a:cxn ang="0">
                  <a:pos x="T2" y="T3"/>
                </a:cxn>
                <a:cxn ang="0">
                  <a:pos x="T4" y="T5"/>
                </a:cxn>
                <a:cxn ang="0">
                  <a:pos x="T6" y="T7"/>
                </a:cxn>
                <a:cxn ang="0">
                  <a:pos x="T8" y="T9"/>
                </a:cxn>
              </a:cxnLst>
              <a:rect l="0" t="0" r="r" b="b"/>
              <a:pathLst>
                <a:path w="75" h="33">
                  <a:moveTo>
                    <a:pt x="0" y="22"/>
                  </a:moveTo>
                  <a:lnTo>
                    <a:pt x="75" y="33"/>
                  </a:lnTo>
                  <a:lnTo>
                    <a:pt x="75" y="0"/>
                  </a:lnTo>
                  <a:lnTo>
                    <a:pt x="0" y="11"/>
                  </a:lnTo>
                  <a:lnTo>
                    <a:pt x="0" y="22"/>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71">
              <a:extLst>
                <a:ext uri="{FF2B5EF4-FFF2-40B4-BE49-F238E27FC236}">
                  <a16:creationId xmlns:a16="http://schemas.microsoft.com/office/drawing/2014/main" id="{598E240C-2081-264C-AF69-8EA3C245A6ED}"/>
                </a:ext>
              </a:extLst>
            </p:cNvPr>
            <p:cNvSpPr>
              <a:spLocks noChangeAspect="1"/>
            </p:cNvSpPr>
            <p:nvPr/>
          </p:nvSpPr>
          <p:spPr bwMode="auto">
            <a:xfrm>
              <a:off x="10823575" y="2268538"/>
              <a:ext cx="11113" cy="17463"/>
            </a:xfrm>
            <a:custGeom>
              <a:avLst/>
              <a:gdLst>
                <a:gd name="T0" fmla="*/ 6 w 9"/>
                <a:gd name="T1" fmla="*/ 0 h 14"/>
                <a:gd name="T2" fmla="*/ 3 w 9"/>
                <a:gd name="T3" fmla="*/ 0 h 14"/>
                <a:gd name="T4" fmla="*/ 0 w 9"/>
                <a:gd name="T5" fmla="*/ 7 h 14"/>
                <a:gd name="T6" fmla="*/ 3 w 9"/>
                <a:gd name="T7" fmla="*/ 14 h 14"/>
                <a:gd name="T8" fmla="*/ 6 w 9"/>
                <a:gd name="T9" fmla="*/ 14 h 14"/>
                <a:gd name="T10" fmla="*/ 9 w 9"/>
                <a:gd name="T11" fmla="*/ 7 h 14"/>
                <a:gd name="T12" fmla="*/ 6 w 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6" y="0"/>
                  </a:moveTo>
                  <a:cubicBezTo>
                    <a:pt x="5" y="0"/>
                    <a:pt x="4" y="0"/>
                    <a:pt x="3" y="0"/>
                  </a:cubicBezTo>
                  <a:cubicBezTo>
                    <a:pt x="2" y="0"/>
                    <a:pt x="0" y="3"/>
                    <a:pt x="0" y="7"/>
                  </a:cubicBezTo>
                  <a:cubicBezTo>
                    <a:pt x="0" y="11"/>
                    <a:pt x="2" y="14"/>
                    <a:pt x="3" y="14"/>
                  </a:cubicBezTo>
                  <a:cubicBezTo>
                    <a:pt x="4" y="14"/>
                    <a:pt x="5" y="14"/>
                    <a:pt x="6" y="14"/>
                  </a:cubicBezTo>
                  <a:cubicBezTo>
                    <a:pt x="8" y="14"/>
                    <a:pt x="9" y="11"/>
                    <a:pt x="9" y="7"/>
                  </a:cubicBezTo>
                  <a:cubicBezTo>
                    <a:pt x="9" y="3"/>
                    <a:pt x="8" y="0"/>
                    <a:pt x="6" y="0"/>
                  </a:cubicBezTo>
                  <a:close/>
                </a:path>
              </a:pathLst>
            </a:custGeom>
            <a:solidFill>
              <a:srgbClr val="002B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672">
              <a:extLst>
                <a:ext uri="{FF2B5EF4-FFF2-40B4-BE49-F238E27FC236}">
                  <a16:creationId xmlns:a16="http://schemas.microsoft.com/office/drawing/2014/main" id="{444C7A4E-4812-1945-9D1A-B4A303AB580B}"/>
                </a:ext>
              </a:extLst>
            </p:cNvPr>
            <p:cNvSpPr>
              <a:spLocks noChangeAspect="1"/>
            </p:cNvSpPr>
            <p:nvPr/>
          </p:nvSpPr>
          <p:spPr bwMode="auto">
            <a:xfrm>
              <a:off x="10829925" y="2246313"/>
              <a:ext cx="161925" cy="63500"/>
            </a:xfrm>
            <a:custGeom>
              <a:avLst/>
              <a:gdLst>
                <a:gd name="T0" fmla="*/ 0 w 102"/>
                <a:gd name="T1" fmla="*/ 24 h 40"/>
                <a:gd name="T2" fmla="*/ 102 w 102"/>
                <a:gd name="T3" fmla="*/ 40 h 40"/>
                <a:gd name="T4" fmla="*/ 102 w 102"/>
                <a:gd name="T5" fmla="*/ 0 h 40"/>
                <a:gd name="T6" fmla="*/ 0 w 102"/>
                <a:gd name="T7" fmla="*/ 16 h 40"/>
                <a:gd name="T8" fmla="*/ 0 w 102"/>
                <a:gd name="T9" fmla="*/ 24 h 40"/>
              </a:gdLst>
              <a:ahLst/>
              <a:cxnLst>
                <a:cxn ang="0">
                  <a:pos x="T0" y="T1"/>
                </a:cxn>
                <a:cxn ang="0">
                  <a:pos x="T2" y="T3"/>
                </a:cxn>
                <a:cxn ang="0">
                  <a:pos x="T4" y="T5"/>
                </a:cxn>
                <a:cxn ang="0">
                  <a:pos x="T6" y="T7"/>
                </a:cxn>
                <a:cxn ang="0">
                  <a:pos x="T8" y="T9"/>
                </a:cxn>
              </a:cxnLst>
              <a:rect l="0" t="0" r="r" b="b"/>
              <a:pathLst>
                <a:path w="102" h="40">
                  <a:moveTo>
                    <a:pt x="0" y="24"/>
                  </a:moveTo>
                  <a:lnTo>
                    <a:pt x="102" y="40"/>
                  </a:lnTo>
                  <a:lnTo>
                    <a:pt x="102" y="0"/>
                  </a:lnTo>
                  <a:lnTo>
                    <a:pt x="0" y="16"/>
                  </a:lnTo>
                  <a:lnTo>
                    <a:pt x="0" y="24"/>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673">
              <a:extLst>
                <a:ext uri="{FF2B5EF4-FFF2-40B4-BE49-F238E27FC236}">
                  <a16:creationId xmlns:a16="http://schemas.microsoft.com/office/drawing/2014/main" id="{7945B509-C0C7-E844-B10F-99D1413785C7}"/>
                </a:ext>
              </a:extLst>
            </p:cNvPr>
            <p:cNvSpPr>
              <a:spLocks noChangeAspect="1"/>
            </p:cNvSpPr>
            <p:nvPr/>
          </p:nvSpPr>
          <p:spPr bwMode="auto">
            <a:xfrm>
              <a:off x="10972800" y="2238376"/>
              <a:ext cx="44450" cy="77788"/>
            </a:xfrm>
            <a:custGeom>
              <a:avLst/>
              <a:gdLst>
                <a:gd name="T0" fmla="*/ 23 w 35"/>
                <a:gd name="T1" fmla="*/ 0 h 63"/>
                <a:gd name="T2" fmla="*/ 12 w 35"/>
                <a:gd name="T3" fmla="*/ 0 h 63"/>
                <a:gd name="T4" fmla="*/ 0 w 35"/>
                <a:gd name="T5" fmla="*/ 32 h 63"/>
                <a:gd name="T6" fmla="*/ 12 w 35"/>
                <a:gd name="T7" fmla="*/ 63 h 63"/>
                <a:gd name="T8" fmla="*/ 23 w 35"/>
                <a:gd name="T9" fmla="*/ 63 h 63"/>
                <a:gd name="T10" fmla="*/ 35 w 35"/>
                <a:gd name="T11" fmla="*/ 32 h 63"/>
                <a:gd name="T12" fmla="*/ 23 w 35"/>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5" h="63">
                  <a:moveTo>
                    <a:pt x="23" y="0"/>
                  </a:moveTo>
                  <a:cubicBezTo>
                    <a:pt x="21" y="0"/>
                    <a:pt x="14" y="0"/>
                    <a:pt x="12" y="0"/>
                  </a:cubicBezTo>
                  <a:cubicBezTo>
                    <a:pt x="6" y="0"/>
                    <a:pt x="0" y="14"/>
                    <a:pt x="0" y="32"/>
                  </a:cubicBezTo>
                  <a:cubicBezTo>
                    <a:pt x="0" y="49"/>
                    <a:pt x="6" y="63"/>
                    <a:pt x="12" y="63"/>
                  </a:cubicBezTo>
                  <a:cubicBezTo>
                    <a:pt x="14" y="63"/>
                    <a:pt x="21" y="63"/>
                    <a:pt x="23" y="63"/>
                  </a:cubicBezTo>
                  <a:cubicBezTo>
                    <a:pt x="30" y="63"/>
                    <a:pt x="35" y="49"/>
                    <a:pt x="35" y="32"/>
                  </a:cubicBezTo>
                  <a:cubicBezTo>
                    <a:pt x="35" y="14"/>
                    <a:pt x="30" y="0"/>
                    <a:pt x="23"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676">
              <a:extLst>
                <a:ext uri="{FF2B5EF4-FFF2-40B4-BE49-F238E27FC236}">
                  <a16:creationId xmlns:a16="http://schemas.microsoft.com/office/drawing/2014/main" id="{00026941-DC57-204C-86ED-C1EB3998B643}"/>
                </a:ext>
              </a:extLst>
            </p:cNvPr>
            <p:cNvSpPr>
              <a:spLocks noChangeAspect="1"/>
            </p:cNvSpPr>
            <p:nvPr/>
          </p:nvSpPr>
          <p:spPr bwMode="auto">
            <a:xfrm>
              <a:off x="10990263" y="2246313"/>
              <a:ext cx="17463" cy="63500"/>
            </a:xfrm>
            <a:custGeom>
              <a:avLst/>
              <a:gdLst>
                <a:gd name="T0" fmla="*/ 6 w 14"/>
                <a:gd name="T1" fmla="*/ 0 h 51"/>
                <a:gd name="T2" fmla="*/ 0 w 14"/>
                <a:gd name="T3" fmla="*/ 25 h 51"/>
                <a:gd name="T4" fmla="*/ 7 w 14"/>
                <a:gd name="T5" fmla="*/ 51 h 51"/>
                <a:gd name="T6" fmla="*/ 14 w 14"/>
                <a:gd name="T7" fmla="*/ 26 h 51"/>
                <a:gd name="T8" fmla="*/ 6 w 14"/>
                <a:gd name="T9" fmla="*/ 0 h 51"/>
              </a:gdLst>
              <a:ahLst/>
              <a:cxnLst>
                <a:cxn ang="0">
                  <a:pos x="T0" y="T1"/>
                </a:cxn>
                <a:cxn ang="0">
                  <a:pos x="T2" y="T3"/>
                </a:cxn>
                <a:cxn ang="0">
                  <a:pos x="T4" y="T5"/>
                </a:cxn>
                <a:cxn ang="0">
                  <a:pos x="T6" y="T7"/>
                </a:cxn>
                <a:cxn ang="0">
                  <a:pos x="T8" y="T9"/>
                </a:cxn>
              </a:cxnLst>
              <a:rect l="0" t="0" r="r" b="b"/>
              <a:pathLst>
                <a:path w="14" h="51">
                  <a:moveTo>
                    <a:pt x="6" y="0"/>
                  </a:moveTo>
                  <a:cubicBezTo>
                    <a:pt x="2" y="4"/>
                    <a:pt x="0" y="14"/>
                    <a:pt x="0" y="25"/>
                  </a:cubicBezTo>
                  <a:cubicBezTo>
                    <a:pt x="0" y="37"/>
                    <a:pt x="3" y="47"/>
                    <a:pt x="7" y="51"/>
                  </a:cubicBezTo>
                  <a:cubicBezTo>
                    <a:pt x="11" y="47"/>
                    <a:pt x="14" y="37"/>
                    <a:pt x="14" y="26"/>
                  </a:cubicBezTo>
                  <a:cubicBezTo>
                    <a:pt x="14" y="14"/>
                    <a:pt x="11" y="4"/>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677">
              <a:extLst>
                <a:ext uri="{FF2B5EF4-FFF2-40B4-BE49-F238E27FC236}">
                  <a16:creationId xmlns:a16="http://schemas.microsoft.com/office/drawing/2014/main" id="{2A744EEE-070B-054A-AFB4-28C67B1F5CCD}"/>
                </a:ext>
              </a:extLst>
            </p:cNvPr>
            <p:cNvSpPr>
              <a:spLocks noChangeAspect="1"/>
            </p:cNvSpPr>
            <p:nvPr/>
          </p:nvSpPr>
          <p:spPr bwMode="auto">
            <a:xfrm>
              <a:off x="10285413" y="2597151"/>
              <a:ext cx="165100" cy="198438"/>
            </a:xfrm>
            <a:custGeom>
              <a:avLst/>
              <a:gdLst>
                <a:gd name="T0" fmla="*/ 27 w 104"/>
                <a:gd name="T1" fmla="*/ 125 h 125"/>
                <a:gd name="T2" fmla="*/ 0 w 104"/>
                <a:gd name="T3" fmla="*/ 20 h 125"/>
                <a:gd name="T4" fmla="*/ 77 w 104"/>
                <a:gd name="T5" fmla="*/ 0 h 125"/>
                <a:gd name="T6" fmla="*/ 104 w 104"/>
                <a:gd name="T7" fmla="*/ 105 h 125"/>
                <a:gd name="T8" fmla="*/ 27 w 104"/>
                <a:gd name="T9" fmla="*/ 125 h 125"/>
              </a:gdLst>
              <a:ahLst/>
              <a:cxnLst>
                <a:cxn ang="0">
                  <a:pos x="T0" y="T1"/>
                </a:cxn>
                <a:cxn ang="0">
                  <a:pos x="T2" y="T3"/>
                </a:cxn>
                <a:cxn ang="0">
                  <a:pos x="T4" y="T5"/>
                </a:cxn>
                <a:cxn ang="0">
                  <a:pos x="T6" y="T7"/>
                </a:cxn>
                <a:cxn ang="0">
                  <a:pos x="T8" y="T9"/>
                </a:cxn>
              </a:cxnLst>
              <a:rect l="0" t="0" r="r" b="b"/>
              <a:pathLst>
                <a:path w="104" h="125">
                  <a:moveTo>
                    <a:pt x="27" y="125"/>
                  </a:moveTo>
                  <a:lnTo>
                    <a:pt x="0" y="20"/>
                  </a:lnTo>
                  <a:lnTo>
                    <a:pt x="77" y="0"/>
                  </a:lnTo>
                  <a:lnTo>
                    <a:pt x="104" y="105"/>
                  </a:lnTo>
                  <a:lnTo>
                    <a:pt x="27" y="125"/>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678">
              <a:extLst>
                <a:ext uri="{FF2B5EF4-FFF2-40B4-BE49-F238E27FC236}">
                  <a16:creationId xmlns:a16="http://schemas.microsoft.com/office/drawing/2014/main" id="{D6EA0AF9-450F-7041-AB9A-A216D59BB968}"/>
                </a:ext>
              </a:extLst>
            </p:cNvPr>
            <p:cNvSpPr>
              <a:spLocks noChangeAspect="1"/>
            </p:cNvSpPr>
            <p:nvPr/>
          </p:nvSpPr>
          <p:spPr bwMode="auto">
            <a:xfrm>
              <a:off x="10285413" y="2597151"/>
              <a:ext cx="165100" cy="198438"/>
            </a:xfrm>
            <a:custGeom>
              <a:avLst/>
              <a:gdLst>
                <a:gd name="T0" fmla="*/ 27 w 104"/>
                <a:gd name="T1" fmla="*/ 125 h 125"/>
                <a:gd name="T2" fmla="*/ 0 w 104"/>
                <a:gd name="T3" fmla="*/ 20 h 125"/>
                <a:gd name="T4" fmla="*/ 77 w 104"/>
                <a:gd name="T5" fmla="*/ 0 h 125"/>
                <a:gd name="T6" fmla="*/ 104 w 104"/>
                <a:gd name="T7" fmla="*/ 105 h 125"/>
                <a:gd name="T8" fmla="*/ 27 w 104"/>
                <a:gd name="T9" fmla="*/ 125 h 125"/>
              </a:gdLst>
              <a:ahLst/>
              <a:cxnLst>
                <a:cxn ang="0">
                  <a:pos x="T0" y="T1"/>
                </a:cxn>
                <a:cxn ang="0">
                  <a:pos x="T2" y="T3"/>
                </a:cxn>
                <a:cxn ang="0">
                  <a:pos x="T4" y="T5"/>
                </a:cxn>
                <a:cxn ang="0">
                  <a:pos x="T6" y="T7"/>
                </a:cxn>
                <a:cxn ang="0">
                  <a:pos x="T8" y="T9"/>
                </a:cxn>
              </a:cxnLst>
              <a:rect l="0" t="0" r="r" b="b"/>
              <a:pathLst>
                <a:path w="104" h="125">
                  <a:moveTo>
                    <a:pt x="27" y="125"/>
                  </a:moveTo>
                  <a:lnTo>
                    <a:pt x="0" y="20"/>
                  </a:lnTo>
                  <a:lnTo>
                    <a:pt x="77" y="0"/>
                  </a:lnTo>
                  <a:lnTo>
                    <a:pt x="104" y="105"/>
                  </a:lnTo>
                  <a:lnTo>
                    <a:pt x="27"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679">
              <a:extLst>
                <a:ext uri="{FF2B5EF4-FFF2-40B4-BE49-F238E27FC236}">
                  <a16:creationId xmlns:a16="http://schemas.microsoft.com/office/drawing/2014/main" id="{CF78DA16-7A39-834E-B908-D5AA73A03511}"/>
                </a:ext>
              </a:extLst>
            </p:cNvPr>
            <p:cNvSpPr>
              <a:spLocks noChangeAspect="1" noEditPoints="1"/>
            </p:cNvSpPr>
            <p:nvPr/>
          </p:nvSpPr>
          <p:spPr bwMode="auto">
            <a:xfrm>
              <a:off x="10404475" y="2652713"/>
              <a:ext cx="50800" cy="58738"/>
            </a:xfrm>
            <a:custGeom>
              <a:avLst/>
              <a:gdLst>
                <a:gd name="T0" fmla="*/ 7 w 41"/>
                <a:gd name="T1" fmla="*/ 39 h 48"/>
                <a:gd name="T2" fmla="*/ 1 w 41"/>
                <a:gd name="T3" fmla="*/ 18 h 48"/>
                <a:gd name="T4" fmla="*/ 9 w 41"/>
                <a:gd name="T5" fmla="*/ 4 h 48"/>
                <a:gd name="T6" fmla="*/ 21 w 41"/>
                <a:gd name="T7" fmla="*/ 1 h 48"/>
                <a:gd name="T8" fmla="*/ 34 w 41"/>
                <a:gd name="T9" fmla="*/ 10 h 48"/>
                <a:gd name="T10" fmla="*/ 40 w 41"/>
                <a:gd name="T11" fmla="*/ 30 h 48"/>
                <a:gd name="T12" fmla="*/ 32 w 41"/>
                <a:gd name="T13" fmla="*/ 44 h 48"/>
                <a:gd name="T14" fmla="*/ 20 w 41"/>
                <a:gd name="T15" fmla="*/ 47 h 48"/>
                <a:gd name="T16" fmla="*/ 7 w 41"/>
                <a:gd name="T17" fmla="*/ 39 h 48"/>
                <a:gd name="T18" fmla="*/ 29 w 41"/>
                <a:gd name="T19" fmla="*/ 11 h 48"/>
                <a:gd name="T20" fmla="*/ 22 w 41"/>
                <a:gd name="T21" fmla="*/ 7 h 48"/>
                <a:gd name="T22" fmla="*/ 11 w 41"/>
                <a:gd name="T23" fmla="*/ 9 h 48"/>
                <a:gd name="T24" fmla="*/ 6 w 41"/>
                <a:gd name="T25" fmla="*/ 17 h 48"/>
                <a:gd name="T26" fmla="*/ 12 w 41"/>
                <a:gd name="T27" fmla="*/ 37 h 48"/>
                <a:gd name="T28" fmla="*/ 19 w 41"/>
                <a:gd name="T29" fmla="*/ 42 h 48"/>
                <a:gd name="T30" fmla="*/ 30 w 41"/>
                <a:gd name="T31" fmla="*/ 39 h 48"/>
                <a:gd name="T32" fmla="*/ 35 w 41"/>
                <a:gd name="T33" fmla="*/ 31 h 48"/>
                <a:gd name="T34" fmla="*/ 29 w 41"/>
                <a:gd name="T35"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8">
                  <a:moveTo>
                    <a:pt x="7" y="39"/>
                  </a:moveTo>
                  <a:cubicBezTo>
                    <a:pt x="1" y="18"/>
                    <a:pt x="1" y="18"/>
                    <a:pt x="1" y="18"/>
                  </a:cubicBezTo>
                  <a:cubicBezTo>
                    <a:pt x="0" y="12"/>
                    <a:pt x="3" y="6"/>
                    <a:pt x="9" y="4"/>
                  </a:cubicBezTo>
                  <a:cubicBezTo>
                    <a:pt x="21" y="1"/>
                    <a:pt x="21" y="1"/>
                    <a:pt x="21" y="1"/>
                  </a:cubicBezTo>
                  <a:cubicBezTo>
                    <a:pt x="27" y="0"/>
                    <a:pt x="33" y="4"/>
                    <a:pt x="34" y="10"/>
                  </a:cubicBezTo>
                  <a:cubicBezTo>
                    <a:pt x="40" y="30"/>
                    <a:pt x="40" y="30"/>
                    <a:pt x="40" y="30"/>
                  </a:cubicBezTo>
                  <a:cubicBezTo>
                    <a:pt x="41" y="36"/>
                    <a:pt x="38" y="42"/>
                    <a:pt x="32" y="44"/>
                  </a:cubicBezTo>
                  <a:cubicBezTo>
                    <a:pt x="20" y="47"/>
                    <a:pt x="20" y="47"/>
                    <a:pt x="20" y="47"/>
                  </a:cubicBezTo>
                  <a:cubicBezTo>
                    <a:pt x="14" y="48"/>
                    <a:pt x="8" y="45"/>
                    <a:pt x="7" y="39"/>
                  </a:cubicBezTo>
                  <a:close/>
                  <a:moveTo>
                    <a:pt x="29" y="11"/>
                  </a:moveTo>
                  <a:cubicBezTo>
                    <a:pt x="29" y="8"/>
                    <a:pt x="25" y="6"/>
                    <a:pt x="22" y="7"/>
                  </a:cubicBezTo>
                  <a:cubicBezTo>
                    <a:pt x="11" y="9"/>
                    <a:pt x="11" y="9"/>
                    <a:pt x="11" y="9"/>
                  </a:cubicBezTo>
                  <a:cubicBezTo>
                    <a:pt x="7" y="10"/>
                    <a:pt x="5" y="14"/>
                    <a:pt x="6" y="17"/>
                  </a:cubicBezTo>
                  <a:cubicBezTo>
                    <a:pt x="12" y="37"/>
                    <a:pt x="12" y="37"/>
                    <a:pt x="12" y="37"/>
                  </a:cubicBezTo>
                  <a:cubicBezTo>
                    <a:pt x="13" y="41"/>
                    <a:pt x="16" y="43"/>
                    <a:pt x="19" y="42"/>
                  </a:cubicBezTo>
                  <a:cubicBezTo>
                    <a:pt x="30" y="39"/>
                    <a:pt x="30" y="39"/>
                    <a:pt x="30" y="39"/>
                  </a:cubicBezTo>
                  <a:cubicBezTo>
                    <a:pt x="34" y="38"/>
                    <a:pt x="36" y="35"/>
                    <a:pt x="35" y="31"/>
                  </a:cubicBezTo>
                  <a:lnTo>
                    <a:pt x="29" y="11"/>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680">
              <a:extLst>
                <a:ext uri="{FF2B5EF4-FFF2-40B4-BE49-F238E27FC236}">
                  <a16:creationId xmlns:a16="http://schemas.microsoft.com/office/drawing/2014/main" id="{C2AA2DA9-698F-1E4C-90EB-E04F78315880}"/>
                </a:ext>
              </a:extLst>
            </p:cNvPr>
            <p:cNvSpPr>
              <a:spLocks noChangeAspect="1"/>
            </p:cNvSpPr>
            <p:nvPr/>
          </p:nvSpPr>
          <p:spPr bwMode="auto">
            <a:xfrm>
              <a:off x="10433050" y="2651126"/>
              <a:ext cx="33338" cy="47625"/>
            </a:xfrm>
            <a:custGeom>
              <a:avLst/>
              <a:gdLst>
                <a:gd name="T0" fmla="*/ 25 w 27"/>
                <a:gd name="T1" fmla="*/ 2 h 38"/>
                <a:gd name="T2" fmla="*/ 27 w 27"/>
                <a:gd name="T3" fmla="*/ 10 h 38"/>
                <a:gd name="T4" fmla="*/ 19 w 27"/>
                <a:gd name="T5" fmla="*/ 37 h 38"/>
                <a:gd name="T6" fmla="*/ 17 w 27"/>
                <a:gd name="T7" fmla="*/ 33 h 38"/>
                <a:gd name="T8" fmla="*/ 17 w 27"/>
                <a:gd name="T9" fmla="*/ 24 h 38"/>
                <a:gd name="T10" fmla="*/ 11 w 27"/>
                <a:gd name="T11" fmla="*/ 29 h 38"/>
                <a:gd name="T12" fmla="*/ 11 w 27"/>
                <a:gd name="T13" fmla="*/ 31 h 38"/>
                <a:gd name="T14" fmla="*/ 7 w 27"/>
                <a:gd name="T15" fmla="*/ 32 h 38"/>
                <a:gd name="T16" fmla="*/ 4 w 27"/>
                <a:gd name="T17" fmla="*/ 30 h 38"/>
                <a:gd name="T18" fmla="*/ 3 w 27"/>
                <a:gd name="T19" fmla="*/ 28 h 38"/>
                <a:gd name="T20" fmla="*/ 2 w 27"/>
                <a:gd name="T21" fmla="*/ 25 h 38"/>
                <a:gd name="T22" fmla="*/ 1 w 27"/>
                <a:gd name="T23" fmla="*/ 22 h 38"/>
                <a:gd name="T24" fmla="*/ 0 w 27"/>
                <a:gd name="T25" fmla="*/ 19 h 38"/>
                <a:gd name="T26" fmla="*/ 7 w 27"/>
                <a:gd name="T27" fmla="*/ 13 h 38"/>
                <a:gd name="T28" fmla="*/ 18 w 27"/>
                <a:gd name="T29" fmla="*/ 5 h 38"/>
                <a:gd name="T30" fmla="*/ 21 w 27"/>
                <a:gd name="T31" fmla="*/ 0 h 38"/>
                <a:gd name="T32" fmla="*/ 25 w 27"/>
                <a:gd name="T33"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5" y="2"/>
                  </a:moveTo>
                  <a:cubicBezTo>
                    <a:pt x="25" y="2"/>
                    <a:pt x="26" y="8"/>
                    <a:pt x="27" y="10"/>
                  </a:cubicBezTo>
                  <a:cubicBezTo>
                    <a:pt x="27" y="14"/>
                    <a:pt x="20" y="26"/>
                    <a:pt x="19" y="37"/>
                  </a:cubicBezTo>
                  <a:cubicBezTo>
                    <a:pt x="19" y="38"/>
                    <a:pt x="16" y="36"/>
                    <a:pt x="17" y="33"/>
                  </a:cubicBezTo>
                  <a:cubicBezTo>
                    <a:pt x="17" y="29"/>
                    <a:pt x="17" y="24"/>
                    <a:pt x="17" y="24"/>
                  </a:cubicBezTo>
                  <a:cubicBezTo>
                    <a:pt x="11" y="29"/>
                    <a:pt x="11" y="29"/>
                    <a:pt x="11" y="29"/>
                  </a:cubicBezTo>
                  <a:cubicBezTo>
                    <a:pt x="11" y="31"/>
                    <a:pt x="11" y="31"/>
                    <a:pt x="11" y="31"/>
                  </a:cubicBezTo>
                  <a:cubicBezTo>
                    <a:pt x="11" y="31"/>
                    <a:pt x="10" y="32"/>
                    <a:pt x="7" y="32"/>
                  </a:cubicBezTo>
                  <a:cubicBezTo>
                    <a:pt x="5" y="33"/>
                    <a:pt x="4" y="31"/>
                    <a:pt x="4" y="30"/>
                  </a:cubicBezTo>
                  <a:cubicBezTo>
                    <a:pt x="4" y="29"/>
                    <a:pt x="4" y="29"/>
                    <a:pt x="3" y="28"/>
                  </a:cubicBezTo>
                  <a:cubicBezTo>
                    <a:pt x="2" y="27"/>
                    <a:pt x="2" y="26"/>
                    <a:pt x="2" y="25"/>
                  </a:cubicBezTo>
                  <a:cubicBezTo>
                    <a:pt x="2" y="24"/>
                    <a:pt x="1" y="23"/>
                    <a:pt x="1" y="22"/>
                  </a:cubicBezTo>
                  <a:cubicBezTo>
                    <a:pt x="0" y="20"/>
                    <a:pt x="0" y="19"/>
                    <a:pt x="0" y="19"/>
                  </a:cubicBezTo>
                  <a:cubicBezTo>
                    <a:pt x="0" y="19"/>
                    <a:pt x="4" y="15"/>
                    <a:pt x="7" y="13"/>
                  </a:cubicBezTo>
                  <a:cubicBezTo>
                    <a:pt x="11" y="9"/>
                    <a:pt x="18" y="5"/>
                    <a:pt x="18" y="5"/>
                  </a:cubicBezTo>
                  <a:cubicBezTo>
                    <a:pt x="21" y="0"/>
                    <a:pt x="21" y="0"/>
                    <a:pt x="21" y="0"/>
                  </a:cubicBezTo>
                  <a:lnTo>
                    <a:pt x="25" y="2"/>
                  </a:lnTo>
                  <a:close/>
                </a:path>
              </a:pathLst>
            </a:custGeom>
            <a:solidFill>
              <a:srgbClr val="E9F6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681">
              <a:extLst>
                <a:ext uri="{FF2B5EF4-FFF2-40B4-BE49-F238E27FC236}">
                  <a16:creationId xmlns:a16="http://schemas.microsoft.com/office/drawing/2014/main" id="{ABC6F047-9D7D-1B45-953E-BD1CE2A187D2}"/>
                </a:ext>
              </a:extLst>
            </p:cNvPr>
            <p:cNvSpPr>
              <a:spLocks noChangeAspect="1"/>
            </p:cNvSpPr>
            <p:nvPr/>
          </p:nvSpPr>
          <p:spPr bwMode="auto">
            <a:xfrm>
              <a:off x="10345738" y="2611438"/>
              <a:ext cx="49213" cy="168275"/>
            </a:xfrm>
            <a:custGeom>
              <a:avLst/>
              <a:gdLst>
                <a:gd name="T0" fmla="*/ 9 w 31"/>
                <a:gd name="T1" fmla="*/ 54 h 106"/>
                <a:gd name="T2" fmla="*/ 0 w 31"/>
                <a:gd name="T3" fmla="*/ 1 h 106"/>
                <a:gd name="T4" fmla="*/ 3 w 31"/>
                <a:gd name="T5" fmla="*/ 0 h 106"/>
                <a:gd name="T6" fmla="*/ 12 w 31"/>
                <a:gd name="T7" fmla="*/ 53 h 106"/>
                <a:gd name="T8" fmla="*/ 31 w 31"/>
                <a:gd name="T9" fmla="*/ 105 h 106"/>
                <a:gd name="T10" fmla="*/ 28 w 31"/>
                <a:gd name="T11" fmla="*/ 106 h 106"/>
                <a:gd name="T12" fmla="*/ 9 w 31"/>
                <a:gd name="T13" fmla="*/ 54 h 106"/>
              </a:gdLst>
              <a:ahLst/>
              <a:cxnLst>
                <a:cxn ang="0">
                  <a:pos x="T0" y="T1"/>
                </a:cxn>
                <a:cxn ang="0">
                  <a:pos x="T2" y="T3"/>
                </a:cxn>
                <a:cxn ang="0">
                  <a:pos x="T4" y="T5"/>
                </a:cxn>
                <a:cxn ang="0">
                  <a:pos x="T6" y="T7"/>
                </a:cxn>
                <a:cxn ang="0">
                  <a:pos x="T8" y="T9"/>
                </a:cxn>
                <a:cxn ang="0">
                  <a:pos x="T10" y="T11"/>
                </a:cxn>
                <a:cxn ang="0">
                  <a:pos x="T12" y="T13"/>
                </a:cxn>
              </a:cxnLst>
              <a:rect l="0" t="0" r="r" b="b"/>
              <a:pathLst>
                <a:path w="31" h="106">
                  <a:moveTo>
                    <a:pt x="9" y="54"/>
                  </a:moveTo>
                  <a:lnTo>
                    <a:pt x="0" y="1"/>
                  </a:lnTo>
                  <a:lnTo>
                    <a:pt x="3" y="0"/>
                  </a:lnTo>
                  <a:lnTo>
                    <a:pt x="12" y="53"/>
                  </a:lnTo>
                  <a:lnTo>
                    <a:pt x="31" y="105"/>
                  </a:lnTo>
                  <a:lnTo>
                    <a:pt x="28" y="106"/>
                  </a:lnTo>
                  <a:lnTo>
                    <a:pt x="9" y="54"/>
                  </a:ln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682">
              <a:extLst>
                <a:ext uri="{FF2B5EF4-FFF2-40B4-BE49-F238E27FC236}">
                  <a16:creationId xmlns:a16="http://schemas.microsoft.com/office/drawing/2014/main" id="{CFF27053-B659-9A4F-8B4F-3E5299589DF4}"/>
                </a:ext>
              </a:extLst>
            </p:cNvPr>
            <p:cNvSpPr>
              <a:spLocks noChangeAspect="1"/>
            </p:cNvSpPr>
            <p:nvPr/>
          </p:nvSpPr>
          <p:spPr bwMode="auto">
            <a:xfrm>
              <a:off x="10345738" y="2611438"/>
              <a:ext cx="49213" cy="168275"/>
            </a:xfrm>
            <a:custGeom>
              <a:avLst/>
              <a:gdLst>
                <a:gd name="T0" fmla="*/ 9 w 31"/>
                <a:gd name="T1" fmla="*/ 54 h 106"/>
                <a:gd name="T2" fmla="*/ 0 w 31"/>
                <a:gd name="T3" fmla="*/ 1 h 106"/>
                <a:gd name="T4" fmla="*/ 3 w 31"/>
                <a:gd name="T5" fmla="*/ 0 h 106"/>
                <a:gd name="T6" fmla="*/ 12 w 31"/>
                <a:gd name="T7" fmla="*/ 53 h 106"/>
                <a:gd name="T8" fmla="*/ 31 w 31"/>
                <a:gd name="T9" fmla="*/ 105 h 106"/>
                <a:gd name="T10" fmla="*/ 28 w 31"/>
                <a:gd name="T11" fmla="*/ 106 h 106"/>
                <a:gd name="T12" fmla="*/ 9 w 31"/>
                <a:gd name="T13" fmla="*/ 54 h 106"/>
              </a:gdLst>
              <a:ahLst/>
              <a:cxnLst>
                <a:cxn ang="0">
                  <a:pos x="T0" y="T1"/>
                </a:cxn>
                <a:cxn ang="0">
                  <a:pos x="T2" y="T3"/>
                </a:cxn>
                <a:cxn ang="0">
                  <a:pos x="T4" y="T5"/>
                </a:cxn>
                <a:cxn ang="0">
                  <a:pos x="T6" y="T7"/>
                </a:cxn>
                <a:cxn ang="0">
                  <a:pos x="T8" y="T9"/>
                </a:cxn>
                <a:cxn ang="0">
                  <a:pos x="T10" y="T11"/>
                </a:cxn>
                <a:cxn ang="0">
                  <a:pos x="T12" y="T13"/>
                </a:cxn>
              </a:cxnLst>
              <a:rect l="0" t="0" r="r" b="b"/>
              <a:pathLst>
                <a:path w="31" h="106">
                  <a:moveTo>
                    <a:pt x="9" y="54"/>
                  </a:moveTo>
                  <a:lnTo>
                    <a:pt x="0" y="1"/>
                  </a:lnTo>
                  <a:lnTo>
                    <a:pt x="3" y="0"/>
                  </a:lnTo>
                  <a:lnTo>
                    <a:pt x="12" y="53"/>
                  </a:lnTo>
                  <a:lnTo>
                    <a:pt x="31" y="105"/>
                  </a:lnTo>
                  <a:lnTo>
                    <a:pt x="28" y="106"/>
                  </a:lnTo>
                  <a:lnTo>
                    <a:pt x="9"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683">
              <a:extLst>
                <a:ext uri="{FF2B5EF4-FFF2-40B4-BE49-F238E27FC236}">
                  <a16:creationId xmlns:a16="http://schemas.microsoft.com/office/drawing/2014/main" id="{E8C95CBB-0BE6-D94E-85B1-45B944F75014}"/>
                </a:ext>
              </a:extLst>
            </p:cNvPr>
            <p:cNvSpPr>
              <a:spLocks noChangeAspect="1" noChangeArrowheads="1"/>
            </p:cNvSpPr>
            <p:nvPr/>
          </p:nvSpPr>
          <p:spPr bwMode="auto">
            <a:xfrm>
              <a:off x="10347325" y="2686051"/>
              <a:ext cx="20638" cy="23813"/>
            </a:xfrm>
            <a:prstGeom prst="rect">
              <a:avLst/>
            </a:prstGeom>
            <a:solidFill>
              <a:srgbClr val="D8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684">
              <a:extLst>
                <a:ext uri="{FF2B5EF4-FFF2-40B4-BE49-F238E27FC236}">
                  <a16:creationId xmlns:a16="http://schemas.microsoft.com/office/drawing/2014/main" id="{50DF699E-770E-0E47-B5C1-D3DEBC82EAAB}"/>
                </a:ext>
              </a:extLst>
            </p:cNvPr>
            <p:cNvSpPr>
              <a:spLocks noChangeAspect="1"/>
            </p:cNvSpPr>
            <p:nvPr/>
          </p:nvSpPr>
          <p:spPr bwMode="auto">
            <a:xfrm>
              <a:off x="10356850" y="2686051"/>
              <a:ext cx="11113" cy="23813"/>
            </a:xfrm>
            <a:custGeom>
              <a:avLst/>
              <a:gdLst>
                <a:gd name="T0" fmla="*/ 3 w 7"/>
                <a:gd name="T1" fmla="*/ 0 h 15"/>
                <a:gd name="T2" fmla="*/ 0 w 7"/>
                <a:gd name="T3" fmla="*/ 1 h 15"/>
                <a:gd name="T4" fmla="*/ 2 w 7"/>
                <a:gd name="T5" fmla="*/ 7 h 15"/>
                <a:gd name="T6" fmla="*/ 4 w 7"/>
                <a:gd name="T7" fmla="*/ 15 h 15"/>
                <a:gd name="T8" fmla="*/ 7 w 7"/>
                <a:gd name="T9" fmla="*/ 14 h 15"/>
                <a:gd name="T10" fmla="*/ 7 w 7"/>
                <a:gd name="T11" fmla="*/ 13 h 15"/>
                <a:gd name="T12" fmla="*/ 5 w 7"/>
                <a:gd name="T13" fmla="*/ 6 h 15"/>
                <a:gd name="T14" fmla="*/ 3 w 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3" y="0"/>
                  </a:moveTo>
                  <a:lnTo>
                    <a:pt x="0" y="1"/>
                  </a:lnTo>
                  <a:lnTo>
                    <a:pt x="2" y="7"/>
                  </a:lnTo>
                  <a:lnTo>
                    <a:pt x="4" y="15"/>
                  </a:lnTo>
                  <a:lnTo>
                    <a:pt x="7" y="14"/>
                  </a:lnTo>
                  <a:lnTo>
                    <a:pt x="7" y="13"/>
                  </a:lnTo>
                  <a:lnTo>
                    <a:pt x="5" y="6"/>
                  </a:lnTo>
                  <a:lnTo>
                    <a:pt x="3" y="0"/>
                  </a:lnTo>
                  <a:close/>
                </a:path>
              </a:pathLst>
            </a:custGeom>
            <a:solidFill>
              <a:srgbClr val="DFE4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685">
              <a:extLst>
                <a:ext uri="{FF2B5EF4-FFF2-40B4-BE49-F238E27FC236}">
                  <a16:creationId xmlns:a16="http://schemas.microsoft.com/office/drawing/2014/main" id="{92D43963-DED6-7A4E-ABFD-A3811C13C4A1}"/>
                </a:ext>
              </a:extLst>
            </p:cNvPr>
            <p:cNvSpPr>
              <a:spLocks noChangeAspect="1"/>
            </p:cNvSpPr>
            <p:nvPr/>
          </p:nvSpPr>
          <p:spPr bwMode="auto">
            <a:xfrm>
              <a:off x="10356850" y="2686051"/>
              <a:ext cx="11113" cy="23813"/>
            </a:xfrm>
            <a:custGeom>
              <a:avLst/>
              <a:gdLst>
                <a:gd name="T0" fmla="*/ 3 w 7"/>
                <a:gd name="T1" fmla="*/ 0 h 15"/>
                <a:gd name="T2" fmla="*/ 0 w 7"/>
                <a:gd name="T3" fmla="*/ 1 h 15"/>
                <a:gd name="T4" fmla="*/ 2 w 7"/>
                <a:gd name="T5" fmla="*/ 7 h 15"/>
                <a:gd name="T6" fmla="*/ 4 w 7"/>
                <a:gd name="T7" fmla="*/ 15 h 15"/>
                <a:gd name="T8" fmla="*/ 7 w 7"/>
                <a:gd name="T9" fmla="*/ 14 h 15"/>
                <a:gd name="T10" fmla="*/ 7 w 7"/>
                <a:gd name="T11" fmla="*/ 13 h 15"/>
                <a:gd name="T12" fmla="*/ 5 w 7"/>
                <a:gd name="T13" fmla="*/ 6 h 15"/>
                <a:gd name="T14" fmla="*/ 3 w 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3" y="0"/>
                  </a:moveTo>
                  <a:lnTo>
                    <a:pt x="0" y="1"/>
                  </a:lnTo>
                  <a:lnTo>
                    <a:pt x="2" y="7"/>
                  </a:lnTo>
                  <a:lnTo>
                    <a:pt x="4" y="15"/>
                  </a:lnTo>
                  <a:lnTo>
                    <a:pt x="7" y="14"/>
                  </a:lnTo>
                  <a:lnTo>
                    <a:pt x="7" y="13"/>
                  </a:lnTo>
                  <a:lnTo>
                    <a:pt x="5" y="6"/>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686">
              <a:extLst>
                <a:ext uri="{FF2B5EF4-FFF2-40B4-BE49-F238E27FC236}">
                  <a16:creationId xmlns:a16="http://schemas.microsoft.com/office/drawing/2014/main" id="{56C4A757-BE86-EC45-BA8E-24EDE9C76639}"/>
                </a:ext>
              </a:extLst>
            </p:cNvPr>
            <p:cNvSpPr>
              <a:spLocks noChangeAspect="1"/>
            </p:cNvSpPr>
            <p:nvPr/>
          </p:nvSpPr>
          <p:spPr bwMode="auto">
            <a:xfrm>
              <a:off x="10512425" y="2517776"/>
              <a:ext cx="225425" cy="215900"/>
            </a:xfrm>
            <a:custGeom>
              <a:avLst/>
              <a:gdLst>
                <a:gd name="T0" fmla="*/ 0 w 180"/>
                <a:gd name="T1" fmla="*/ 172 h 172"/>
                <a:gd name="T2" fmla="*/ 90 w 180"/>
                <a:gd name="T3" fmla="*/ 149 h 172"/>
                <a:gd name="T4" fmla="*/ 180 w 180"/>
                <a:gd name="T5" fmla="*/ 0 h 172"/>
                <a:gd name="T6" fmla="*/ 14 w 180"/>
                <a:gd name="T7" fmla="*/ 138 h 172"/>
                <a:gd name="T8" fmla="*/ 0 w 180"/>
                <a:gd name="T9" fmla="*/ 172 h 172"/>
              </a:gdLst>
              <a:ahLst/>
              <a:cxnLst>
                <a:cxn ang="0">
                  <a:pos x="T0" y="T1"/>
                </a:cxn>
                <a:cxn ang="0">
                  <a:pos x="T2" y="T3"/>
                </a:cxn>
                <a:cxn ang="0">
                  <a:pos x="T4" y="T5"/>
                </a:cxn>
                <a:cxn ang="0">
                  <a:pos x="T6" y="T7"/>
                </a:cxn>
                <a:cxn ang="0">
                  <a:pos x="T8" y="T9"/>
                </a:cxn>
              </a:cxnLst>
              <a:rect l="0" t="0" r="r" b="b"/>
              <a:pathLst>
                <a:path w="180" h="172">
                  <a:moveTo>
                    <a:pt x="0" y="172"/>
                  </a:moveTo>
                  <a:cubicBezTo>
                    <a:pt x="0" y="172"/>
                    <a:pt x="19" y="152"/>
                    <a:pt x="90" y="149"/>
                  </a:cubicBezTo>
                  <a:cubicBezTo>
                    <a:pt x="158" y="146"/>
                    <a:pt x="180" y="0"/>
                    <a:pt x="180" y="0"/>
                  </a:cubicBezTo>
                  <a:cubicBezTo>
                    <a:pt x="180" y="0"/>
                    <a:pt x="53" y="91"/>
                    <a:pt x="14" y="138"/>
                  </a:cubicBezTo>
                  <a:cubicBezTo>
                    <a:pt x="4" y="150"/>
                    <a:pt x="0" y="172"/>
                    <a:pt x="0" y="172"/>
                  </a:cubicBezTo>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687">
              <a:extLst>
                <a:ext uri="{FF2B5EF4-FFF2-40B4-BE49-F238E27FC236}">
                  <a16:creationId xmlns:a16="http://schemas.microsoft.com/office/drawing/2014/main" id="{8006DA81-4124-4748-8D61-62DF4A0FE7C0}"/>
                </a:ext>
              </a:extLst>
            </p:cNvPr>
            <p:cNvSpPr>
              <a:spLocks noChangeAspect="1"/>
            </p:cNvSpPr>
            <p:nvPr/>
          </p:nvSpPr>
          <p:spPr bwMode="auto">
            <a:xfrm>
              <a:off x="10563225" y="3157538"/>
              <a:ext cx="50800" cy="17463"/>
            </a:xfrm>
            <a:custGeom>
              <a:avLst/>
              <a:gdLst>
                <a:gd name="T0" fmla="*/ 1 w 41"/>
                <a:gd name="T1" fmla="*/ 2 h 15"/>
                <a:gd name="T2" fmla="*/ 0 w 41"/>
                <a:gd name="T3" fmla="*/ 14 h 15"/>
                <a:gd name="T4" fmla="*/ 11 w 41"/>
                <a:gd name="T5" fmla="*/ 14 h 15"/>
                <a:gd name="T6" fmla="*/ 11 w 41"/>
                <a:gd name="T7" fmla="*/ 10 h 15"/>
                <a:gd name="T8" fmla="*/ 26 w 41"/>
                <a:gd name="T9" fmla="*/ 15 h 15"/>
                <a:gd name="T10" fmla="*/ 40 w 41"/>
                <a:gd name="T11" fmla="*/ 15 h 15"/>
                <a:gd name="T12" fmla="*/ 39 w 41"/>
                <a:gd name="T13" fmla="*/ 12 h 15"/>
                <a:gd name="T14" fmla="*/ 25 w 41"/>
                <a:gd name="T15" fmla="*/ 8 h 15"/>
                <a:gd name="T16" fmla="*/ 13 w 41"/>
                <a:gd name="T17" fmla="*/ 0 h 15"/>
                <a:gd name="T18" fmla="*/ 1 w 4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1" y="2"/>
                  </a:moveTo>
                  <a:cubicBezTo>
                    <a:pt x="0" y="14"/>
                    <a:pt x="0" y="14"/>
                    <a:pt x="0" y="14"/>
                  </a:cubicBezTo>
                  <a:cubicBezTo>
                    <a:pt x="11" y="14"/>
                    <a:pt x="11" y="14"/>
                    <a:pt x="11" y="14"/>
                  </a:cubicBezTo>
                  <a:cubicBezTo>
                    <a:pt x="11" y="10"/>
                    <a:pt x="11" y="10"/>
                    <a:pt x="11" y="10"/>
                  </a:cubicBezTo>
                  <a:cubicBezTo>
                    <a:pt x="26" y="15"/>
                    <a:pt x="26" y="15"/>
                    <a:pt x="26" y="15"/>
                  </a:cubicBezTo>
                  <a:cubicBezTo>
                    <a:pt x="40" y="15"/>
                    <a:pt x="40" y="15"/>
                    <a:pt x="40" y="15"/>
                  </a:cubicBezTo>
                  <a:cubicBezTo>
                    <a:pt x="40" y="15"/>
                    <a:pt x="41" y="12"/>
                    <a:pt x="39" y="12"/>
                  </a:cubicBezTo>
                  <a:cubicBezTo>
                    <a:pt x="38" y="12"/>
                    <a:pt x="25" y="8"/>
                    <a:pt x="25" y="8"/>
                  </a:cubicBezTo>
                  <a:cubicBezTo>
                    <a:pt x="13" y="0"/>
                    <a:pt x="13" y="0"/>
                    <a:pt x="13" y="0"/>
                  </a:cubicBezTo>
                  <a:cubicBezTo>
                    <a:pt x="1" y="2"/>
                    <a:pt x="1" y="2"/>
                    <a:pt x="1" y="2"/>
                  </a:cubicBezTo>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688">
              <a:extLst>
                <a:ext uri="{FF2B5EF4-FFF2-40B4-BE49-F238E27FC236}">
                  <a16:creationId xmlns:a16="http://schemas.microsoft.com/office/drawing/2014/main" id="{D1B58CBC-5378-FF42-8F47-4AEAF0D11146}"/>
                </a:ext>
              </a:extLst>
            </p:cNvPr>
            <p:cNvSpPr>
              <a:spLocks noChangeAspect="1"/>
            </p:cNvSpPr>
            <p:nvPr/>
          </p:nvSpPr>
          <p:spPr bwMode="auto">
            <a:xfrm>
              <a:off x="10704513" y="3157538"/>
              <a:ext cx="52388" cy="17463"/>
            </a:xfrm>
            <a:custGeom>
              <a:avLst/>
              <a:gdLst>
                <a:gd name="T0" fmla="*/ 1 w 41"/>
                <a:gd name="T1" fmla="*/ 2 h 15"/>
                <a:gd name="T2" fmla="*/ 0 w 41"/>
                <a:gd name="T3" fmla="*/ 14 h 15"/>
                <a:gd name="T4" fmla="*/ 11 w 41"/>
                <a:gd name="T5" fmla="*/ 14 h 15"/>
                <a:gd name="T6" fmla="*/ 11 w 41"/>
                <a:gd name="T7" fmla="*/ 10 h 15"/>
                <a:gd name="T8" fmla="*/ 26 w 41"/>
                <a:gd name="T9" fmla="*/ 15 h 15"/>
                <a:gd name="T10" fmla="*/ 39 w 41"/>
                <a:gd name="T11" fmla="*/ 15 h 15"/>
                <a:gd name="T12" fmla="*/ 39 w 41"/>
                <a:gd name="T13" fmla="*/ 12 h 15"/>
                <a:gd name="T14" fmla="*/ 25 w 41"/>
                <a:gd name="T15" fmla="*/ 8 h 15"/>
                <a:gd name="T16" fmla="*/ 12 w 41"/>
                <a:gd name="T17" fmla="*/ 0 h 15"/>
                <a:gd name="T18" fmla="*/ 1 w 4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1" y="2"/>
                  </a:moveTo>
                  <a:cubicBezTo>
                    <a:pt x="0" y="14"/>
                    <a:pt x="0" y="14"/>
                    <a:pt x="0" y="14"/>
                  </a:cubicBezTo>
                  <a:cubicBezTo>
                    <a:pt x="11" y="14"/>
                    <a:pt x="11" y="14"/>
                    <a:pt x="11" y="14"/>
                  </a:cubicBezTo>
                  <a:cubicBezTo>
                    <a:pt x="11" y="10"/>
                    <a:pt x="11" y="10"/>
                    <a:pt x="11" y="10"/>
                  </a:cubicBezTo>
                  <a:cubicBezTo>
                    <a:pt x="26" y="15"/>
                    <a:pt x="26" y="15"/>
                    <a:pt x="26" y="15"/>
                  </a:cubicBezTo>
                  <a:cubicBezTo>
                    <a:pt x="39" y="15"/>
                    <a:pt x="39" y="15"/>
                    <a:pt x="39" y="15"/>
                  </a:cubicBezTo>
                  <a:cubicBezTo>
                    <a:pt x="39" y="15"/>
                    <a:pt x="41" y="12"/>
                    <a:pt x="39" y="12"/>
                  </a:cubicBezTo>
                  <a:cubicBezTo>
                    <a:pt x="38" y="12"/>
                    <a:pt x="25" y="8"/>
                    <a:pt x="25" y="8"/>
                  </a:cubicBezTo>
                  <a:cubicBezTo>
                    <a:pt x="12" y="0"/>
                    <a:pt x="12" y="0"/>
                    <a:pt x="12" y="0"/>
                  </a:cubicBezTo>
                  <a:cubicBezTo>
                    <a:pt x="1" y="2"/>
                    <a:pt x="1" y="2"/>
                    <a:pt x="1" y="2"/>
                  </a:cubicBezTo>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689">
              <a:extLst>
                <a:ext uri="{FF2B5EF4-FFF2-40B4-BE49-F238E27FC236}">
                  <a16:creationId xmlns:a16="http://schemas.microsoft.com/office/drawing/2014/main" id="{F34C789A-F610-D34E-9F0A-DB01AB29B129}"/>
                </a:ext>
              </a:extLst>
            </p:cNvPr>
            <p:cNvSpPr>
              <a:spLocks noChangeAspect="1"/>
            </p:cNvSpPr>
            <p:nvPr/>
          </p:nvSpPr>
          <p:spPr bwMode="auto">
            <a:xfrm>
              <a:off x="10756900" y="2343151"/>
              <a:ext cx="87313" cy="282575"/>
            </a:xfrm>
            <a:custGeom>
              <a:avLst/>
              <a:gdLst>
                <a:gd name="T0" fmla="*/ 0 w 69"/>
                <a:gd name="T1" fmla="*/ 227 h 227"/>
                <a:gd name="T2" fmla="*/ 66 w 69"/>
                <a:gd name="T3" fmla="*/ 103 h 227"/>
                <a:gd name="T4" fmla="*/ 17 w 69"/>
                <a:gd name="T5" fmla="*/ 0 h 227"/>
                <a:gd name="T6" fmla="*/ 0 w 69"/>
                <a:gd name="T7" fmla="*/ 227 h 227"/>
              </a:gdLst>
              <a:ahLst/>
              <a:cxnLst>
                <a:cxn ang="0">
                  <a:pos x="T0" y="T1"/>
                </a:cxn>
                <a:cxn ang="0">
                  <a:pos x="T2" y="T3"/>
                </a:cxn>
                <a:cxn ang="0">
                  <a:pos x="T4" y="T5"/>
                </a:cxn>
                <a:cxn ang="0">
                  <a:pos x="T6" y="T7"/>
                </a:cxn>
              </a:cxnLst>
              <a:rect l="0" t="0" r="r" b="b"/>
              <a:pathLst>
                <a:path w="69" h="227">
                  <a:moveTo>
                    <a:pt x="0" y="227"/>
                  </a:moveTo>
                  <a:cubicBezTo>
                    <a:pt x="0" y="227"/>
                    <a:pt x="62" y="184"/>
                    <a:pt x="66" y="103"/>
                  </a:cubicBezTo>
                  <a:cubicBezTo>
                    <a:pt x="69" y="40"/>
                    <a:pt x="17" y="0"/>
                    <a:pt x="17" y="0"/>
                  </a:cubicBezTo>
                  <a:lnTo>
                    <a:pt x="0" y="22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690">
              <a:extLst>
                <a:ext uri="{FF2B5EF4-FFF2-40B4-BE49-F238E27FC236}">
                  <a16:creationId xmlns:a16="http://schemas.microsoft.com/office/drawing/2014/main" id="{8659C9BA-9842-8C48-B05B-F39E5FAE61D7}"/>
                </a:ext>
              </a:extLst>
            </p:cNvPr>
            <p:cNvSpPr>
              <a:spLocks noChangeAspect="1"/>
            </p:cNvSpPr>
            <p:nvPr/>
          </p:nvSpPr>
          <p:spPr bwMode="auto">
            <a:xfrm>
              <a:off x="10621963" y="2332038"/>
              <a:ext cx="207963" cy="350838"/>
            </a:xfrm>
            <a:custGeom>
              <a:avLst/>
              <a:gdLst>
                <a:gd name="T0" fmla="*/ 132 w 167"/>
                <a:gd name="T1" fmla="*/ 281 h 281"/>
                <a:gd name="T2" fmla="*/ 155 w 167"/>
                <a:gd name="T3" fmla="*/ 137 h 281"/>
                <a:gd name="T4" fmla="*/ 127 w 167"/>
                <a:gd name="T5" fmla="*/ 0 h 281"/>
                <a:gd name="T6" fmla="*/ 94 w 167"/>
                <a:gd name="T7" fmla="*/ 4 h 281"/>
                <a:gd name="T8" fmla="*/ 15 w 167"/>
                <a:gd name="T9" fmla="*/ 116 h 281"/>
                <a:gd name="T10" fmla="*/ 2 w 167"/>
                <a:gd name="T11" fmla="*/ 198 h 281"/>
                <a:gd name="T12" fmla="*/ 0 w 167"/>
                <a:gd name="T13" fmla="*/ 279 h 281"/>
                <a:gd name="T14" fmla="*/ 132 w 167"/>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281">
                  <a:moveTo>
                    <a:pt x="132" y="281"/>
                  </a:moveTo>
                  <a:cubicBezTo>
                    <a:pt x="132" y="281"/>
                    <a:pt x="140" y="216"/>
                    <a:pt x="155" y="137"/>
                  </a:cubicBezTo>
                  <a:cubicBezTo>
                    <a:pt x="167" y="73"/>
                    <a:pt x="127" y="0"/>
                    <a:pt x="127" y="0"/>
                  </a:cubicBezTo>
                  <a:cubicBezTo>
                    <a:pt x="94" y="4"/>
                    <a:pt x="94" y="4"/>
                    <a:pt x="94" y="4"/>
                  </a:cubicBezTo>
                  <a:cubicBezTo>
                    <a:pt x="94" y="4"/>
                    <a:pt x="31" y="54"/>
                    <a:pt x="15" y="116"/>
                  </a:cubicBezTo>
                  <a:cubicBezTo>
                    <a:pt x="5" y="153"/>
                    <a:pt x="2" y="198"/>
                    <a:pt x="2" y="198"/>
                  </a:cubicBezTo>
                  <a:cubicBezTo>
                    <a:pt x="0" y="279"/>
                    <a:pt x="0" y="279"/>
                    <a:pt x="0" y="279"/>
                  </a:cubicBezTo>
                  <a:cubicBezTo>
                    <a:pt x="132" y="281"/>
                    <a:pt x="132" y="281"/>
                    <a:pt x="132" y="28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691">
              <a:extLst>
                <a:ext uri="{FF2B5EF4-FFF2-40B4-BE49-F238E27FC236}">
                  <a16:creationId xmlns:a16="http://schemas.microsoft.com/office/drawing/2014/main" id="{C9078E60-4CD6-2B42-9A6A-FC696E68E20F}"/>
                </a:ext>
              </a:extLst>
            </p:cNvPr>
            <p:cNvSpPr>
              <a:spLocks noChangeAspect="1"/>
            </p:cNvSpPr>
            <p:nvPr/>
          </p:nvSpPr>
          <p:spPr bwMode="auto">
            <a:xfrm>
              <a:off x="10741025" y="2522538"/>
              <a:ext cx="44450" cy="174625"/>
            </a:xfrm>
            <a:custGeom>
              <a:avLst/>
              <a:gdLst>
                <a:gd name="T0" fmla="*/ 5 w 35"/>
                <a:gd name="T1" fmla="*/ 140 h 140"/>
                <a:gd name="T2" fmla="*/ 17 w 35"/>
                <a:gd name="T3" fmla="*/ 76 h 140"/>
                <a:gd name="T4" fmla="*/ 35 w 35"/>
                <a:gd name="T5" fmla="*/ 0 h 140"/>
                <a:gd name="T6" fmla="*/ 15 w 35"/>
                <a:gd name="T7" fmla="*/ 73 h 140"/>
                <a:gd name="T8" fmla="*/ 0 w 35"/>
                <a:gd name="T9" fmla="*/ 139 h 140"/>
                <a:gd name="T10" fmla="*/ 5 w 35"/>
                <a:gd name="T11" fmla="*/ 140 h 140"/>
              </a:gdLst>
              <a:ahLst/>
              <a:cxnLst>
                <a:cxn ang="0">
                  <a:pos x="T0" y="T1"/>
                </a:cxn>
                <a:cxn ang="0">
                  <a:pos x="T2" y="T3"/>
                </a:cxn>
                <a:cxn ang="0">
                  <a:pos x="T4" y="T5"/>
                </a:cxn>
                <a:cxn ang="0">
                  <a:pos x="T6" y="T7"/>
                </a:cxn>
                <a:cxn ang="0">
                  <a:pos x="T8" y="T9"/>
                </a:cxn>
                <a:cxn ang="0">
                  <a:pos x="T10" y="T11"/>
                </a:cxn>
              </a:cxnLst>
              <a:rect l="0" t="0" r="r" b="b"/>
              <a:pathLst>
                <a:path w="35" h="140">
                  <a:moveTo>
                    <a:pt x="5" y="140"/>
                  </a:moveTo>
                  <a:cubicBezTo>
                    <a:pt x="5" y="140"/>
                    <a:pt x="1" y="99"/>
                    <a:pt x="17" y="76"/>
                  </a:cubicBezTo>
                  <a:cubicBezTo>
                    <a:pt x="34" y="51"/>
                    <a:pt x="35" y="0"/>
                    <a:pt x="35" y="0"/>
                  </a:cubicBezTo>
                  <a:cubicBezTo>
                    <a:pt x="35" y="0"/>
                    <a:pt x="29" y="42"/>
                    <a:pt x="15" y="73"/>
                  </a:cubicBezTo>
                  <a:cubicBezTo>
                    <a:pt x="2" y="104"/>
                    <a:pt x="0" y="139"/>
                    <a:pt x="0" y="139"/>
                  </a:cubicBezTo>
                  <a:lnTo>
                    <a:pt x="5" y="14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692">
              <a:extLst>
                <a:ext uri="{FF2B5EF4-FFF2-40B4-BE49-F238E27FC236}">
                  <a16:creationId xmlns:a16="http://schemas.microsoft.com/office/drawing/2014/main" id="{E2F397F6-ACD3-744F-951D-F0F7DCA83CDC}"/>
                </a:ext>
              </a:extLst>
            </p:cNvPr>
            <p:cNvSpPr>
              <a:spLocks noChangeAspect="1"/>
            </p:cNvSpPr>
            <p:nvPr/>
          </p:nvSpPr>
          <p:spPr bwMode="auto">
            <a:xfrm>
              <a:off x="10733088" y="2338388"/>
              <a:ext cx="52388" cy="41275"/>
            </a:xfrm>
            <a:custGeom>
              <a:avLst/>
              <a:gdLst>
                <a:gd name="T0" fmla="*/ 3 w 42"/>
                <a:gd name="T1" fmla="*/ 0 h 33"/>
                <a:gd name="T2" fmla="*/ 0 w 42"/>
                <a:gd name="T3" fmla="*/ 3 h 33"/>
                <a:gd name="T4" fmla="*/ 23 w 42"/>
                <a:gd name="T5" fmla="*/ 33 h 33"/>
                <a:gd name="T6" fmla="*/ 42 w 42"/>
                <a:gd name="T7" fmla="*/ 17 h 33"/>
                <a:gd name="T8" fmla="*/ 3 w 42"/>
                <a:gd name="T9" fmla="*/ 0 h 33"/>
              </a:gdLst>
              <a:ahLst/>
              <a:cxnLst>
                <a:cxn ang="0">
                  <a:pos x="T0" y="T1"/>
                </a:cxn>
                <a:cxn ang="0">
                  <a:pos x="T2" y="T3"/>
                </a:cxn>
                <a:cxn ang="0">
                  <a:pos x="T4" y="T5"/>
                </a:cxn>
                <a:cxn ang="0">
                  <a:pos x="T6" y="T7"/>
                </a:cxn>
                <a:cxn ang="0">
                  <a:pos x="T8" y="T9"/>
                </a:cxn>
              </a:cxnLst>
              <a:rect l="0" t="0" r="r" b="b"/>
              <a:pathLst>
                <a:path w="42" h="33">
                  <a:moveTo>
                    <a:pt x="3" y="0"/>
                  </a:moveTo>
                  <a:cubicBezTo>
                    <a:pt x="0" y="3"/>
                    <a:pt x="0" y="3"/>
                    <a:pt x="0" y="3"/>
                  </a:cubicBezTo>
                  <a:cubicBezTo>
                    <a:pt x="23" y="33"/>
                    <a:pt x="23" y="33"/>
                    <a:pt x="23" y="33"/>
                  </a:cubicBezTo>
                  <a:cubicBezTo>
                    <a:pt x="23" y="33"/>
                    <a:pt x="36" y="28"/>
                    <a:pt x="42" y="17"/>
                  </a:cubicBezTo>
                  <a:cubicBezTo>
                    <a:pt x="18" y="15"/>
                    <a:pt x="3" y="0"/>
                    <a:pt x="3" y="0"/>
                  </a:cubicBez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693">
              <a:extLst>
                <a:ext uri="{FF2B5EF4-FFF2-40B4-BE49-F238E27FC236}">
                  <a16:creationId xmlns:a16="http://schemas.microsoft.com/office/drawing/2014/main" id="{51963C29-5F58-EA41-B134-AFC11D7E5FE5}"/>
                </a:ext>
              </a:extLst>
            </p:cNvPr>
            <p:cNvSpPr>
              <a:spLocks noChangeAspect="1"/>
            </p:cNvSpPr>
            <p:nvPr/>
          </p:nvSpPr>
          <p:spPr bwMode="auto">
            <a:xfrm>
              <a:off x="10487025" y="2341563"/>
              <a:ext cx="336550" cy="415925"/>
            </a:xfrm>
            <a:custGeom>
              <a:avLst/>
              <a:gdLst>
                <a:gd name="T0" fmla="*/ 198 w 270"/>
                <a:gd name="T1" fmla="*/ 0 h 334"/>
                <a:gd name="T2" fmla="*/ 180 w 270"/>
                <a:gd name="T3" fmla="*/ 181 h 334"/>
                <a:gd name="T4" fmla="*/ 12 w 270"/>
                <a:gd name="T5" fmla="*/ 334 h 334"/>
                <a:gd name="T6" fmla="*/ 55 w 270"/>
                <a:gd name="T7" fmla="*/ 228 h 334"/>
                <a:gd name="T8" fmla="*/ 198 w 270"/>
                <a:gd name="T9" fmla="*/ 0 h 334"/>
              </a:gdLst>
              <a:ahLst/>
              <a:cxnLst>
                <a:cxn ang="0">
                  <a:pos x="T0" y="T1"/>
                </a:cxn>
                <a:cxn ang="0">
                  <a:pos x="T2" y="T3"/>
                </a:cxn>
                <a:cxn ang="0">
                  <a:pos x="T4" y="T5"/>
                </a:cxn>
                <a:cxn ang="0">
                  <a:pos x="T6" y="T7"/>
                </a:cxn>
                <a:cxn ang="0">
                  <a:pos x="T8" y="T9"/>
                </a:cxn>
              </a:cxnLst>
              <a:rect l="0" t="0" r="r" b="b"/>
              <a:pathLst>
                <a:path w="270" h="334">
                  <a:moveTo>
                    <a:pt x="198" y="0"/>
                  </a:moveTo>
                  <a:cubicBezTo>
                    <a:pt x="198" y="0"/>
                    <a:pt x="270" y="111"/>
                    <a:pt x="180" y="181"/>
                  </a:cubicBezTo>
                  <a:cubicBezTo>
                    <a:pt x="35" y="295"/>
                    <a:pt x="12" y="334"/>
                    <a:pt x="12" y="334"/>
                  </a:cubicBezTo>
                  <a:cubicBezTo>
                    <a:pt x="12" y="334"/>
                    <a:pt x="0" y="268"/>
                    <a:pt x="55" y="228"/>
                  </a:cubicBezTo>
                  <a:cubicBezTo>
                    <a:pt x="198" y="122"/>
                    <a:pt x="198" y="0"/>
                    <a:pt x="198" y="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694">
              <a:extLst>
                <a:ext uri="{FF2B5EF4-FFF2-40B4-BE49-F238E27FC236}">
                  <a16:creationId xmlns:a16="http://schemas.microsoft.com/office/drawing/2014/main" id="{4A42CC81-0FCF-2D4A-B0AD-D524B8E441C7}"/>
                </a:ext>
              </a:extLst>
            </p:cNvPr>
            <p:cNvSpPr>
              <a:spLocks noChangeAspect="1"/>
            </p:cNvSpPr>
            <p:nvPr/>
          </p:nvSpPr>
          <p:spPr bwMode="auto">
            <a:xfrm>
              <a:off x="10604500" y="2341563"/>
              <a:ext cx="173038" cy="246063"/>
            </a:xfrm>
            <a:custGeom>
              <a:avLst/>
              <a:gdLst>
                <a:gd name="T0" fmla="*/ 12 w 139"/>
                <a:gd name="T1" fmla="*/ 197 h 197"/>
                <a:gd name="T2" fmla="*/ 10 w 139"/>
                <a:gd name="T3" fmla="*/ 41 h 197"/>
                <a:gd name="T4" fmla="*/ 24 w 139"/>
                <a:gd name="T5" fmla="*/ 29 h 197"/>
                <a:gd name="T6" fmla="*/ 104 w 139"/>
                <a:gd name="T7" fmla="*/ 0 h 197"/>
                <a:gd name="T8" fmla="*/ 92 w 139"/>
                <a:gd name="T9" fmla="*/ 128 h 197"/>
                <a:gd name="T10" fmla="*/ 12 w 139"/>
                <a:gd name="T11" fmla="*/ 197 h 197"/>
              </a:gdLst>
              <a:ahLst/>
              <a:cxnLst>
                <a:cxn ang="0">
                  <a:pos x="T0" y="T1"/>
                </a:cxn>
                <a:cxn ang="0">
                  <a:pos x="T2" y="T3"/>
                </a:cxn>
                <a:cxn ang="0">
                  <a:pos x="T4" y="T5"/>
                </a:cxn>
                <a:cxn ang="0">
                  <a:pos x="T6" y="T7"/>
                </a:cxn>
                <a:cxn ang="0">
                  <a:pos x="T8" y="T9"/>
                </a:cxn>
                <a:cxn ang="0">
                  <a:pos x="T10" y="T11"/>
                </a:cxn>
              </a:cxnLst>
              <a:rect l="0" t="0" r="r" b="b"/>
              <a:pathLst>
                <a:path w="139" h="197">
                  <a:moveTo>
                    <a:pt x="12" y="197"/>
                  </a:moveTo>
                  <a:cubicBezTo>
                    <a:pt x="17" y="150"/>
                    <a:pt x="0" y="93"/>
                    <a:pt x="10" y="41"/>
                  </a:cubicBezTo>
                  <a:cubicBezTo>
                    <a:pt x="14" y="35"/>
                    <a:pt x="18" y="31"/>
                    <a:pt x="24" y="29"/>
                  </a:cubicBezTo>
                  <a:cubicBezTo>
                    <a:pt x="73" y="11"/>
                    <a:pt x="104" y="0"/>
                    <a:pt x="104" y="0"/>
                  </a:cubicBezTo>
                  <a:cubicBezTo>
                    <a:pt x="104" y="0"/>
                    <a:pt x="139" y="58"/>
                    <a:pt x="92" y="128"/>
                  </a:cubicBezTo>
                  <a:cubicBezTo>
                    <a:pt x="45" y="197"/>
                    <a:pt x="25" y="192"/>
                    <a:pt x="12" y="197"/>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695">
              <a:extLst>
                <a:ext uri="{FF2B5EF4-FFF2-40B4-BE49-F238E27FC236}">
                  <a16:creationId xmlns:a16="http://schemas.microsoft.com/office/drawing/2014/main" id="{F2921EE5-DBF0-B844-9FE1-84EC982EB18B}"/>
                </a:ext>
              </a:extLst>
            </p:cNvPr>
            <p:cNvSpPr>
              <a:spLocks noChangeAspect="1"/>
            </p:cNvSpPr>
            <p:nvPr/>
          </p:nvSpPr>
          <p:spPr bwMode="auto">
            <a:xfrm>
              <a:off x="10664825" y="2560638"/>
              <a:ext cx="109538" cy="109538"/>
            </a:xfrm>
            <a:custGeom>
              <a:avLst/>
              <a:gdLst>
                <a:gd name="T0" fmla="*/ 87 w 87"/>
                <a:gd name="T1" fmla="*/ 0 h 88"/>
                <a:gd name="T2" fmla="*/ 62 w 87"/>
                <a:gd name="T3" fmla="*/ 52 h 88"/>
                <a:gd name="T4" fmla="*/ 41 w 87"/>
                <a:gd name="T5" fmla="*/ 82 h 88"/>
                <a:gd name="T6" fmla="*/ 16 w 87"/>
                <a:gd name="T7" fmla="*/ 83 h 88"/>
                <a:gd name="T8" fmla="*/ 0 w 87"/>
                <a:gd name="T9" fmla="*/ 88 h 88"/>
                <a:gd name="T10" fmla="*/ 10 w 87"/>
                <a:gd name="T11" fmla="*/ 54 h 88"/>
                <a:gd name="T12" fmla="*/ 22 w 87"/>
                <a:gd name="T13" fmla="*/ 40 h 88"/>
                <a:gd name="T14" fmla="*/ 43 w 87"/>
                <a:gd name="T15" fmla="*/ 22 h 88"/>
                <a:gd name="T16" fmla="*/ 87 w 8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88">
                  <a:moveTo>
                    <a:pt x="87" y="0"/>
                  </a:moveTo>
                  <a:cubicBezTo>
                    <a:pt x="87" y="0"/>
                    <a:pt x="73" y="31"/>
                    <a:pt x="62" y="52"/>
                  </a:cubicBezTo>
                  <a:cubicBezTo>
                    <a:pt x="50" y="73"/>
                    <a:pt x="41" y="82"/>
                    <a:pt x="41" y="82"/>
                  </a:cubicBezTo>
                  <a:cubicBezTo>
                    <a:pt x="41" y="82"/>
                    <a:pt x="23" y="81"/>
                    <a:pt x="16" y="83"/>
                  </a:cubicBezTo>
                  <a:cubicBezTo>
                    <a:pt x="8" y="85"/>
                    <a:pt x="0" y="88"/>
                    <a:pt x="0" y="88"/>
                  </a:cubicBezTo>
                  <a:cubicBezTo>
                    <a:pt x="0" y="88"/>
                    <a:pt x="6" y="61"/>
                    <a:pt x="10" y="54"/>
                  </a:cubicBezTo>
                  <a:cubicBezTo>
                    <a:pt x="14" y="46"/>
                    <a:pt x="22" y="40"/>
                    <a:pt x="22" y="40"/>
                  </a:cubicBezTo>
                  <a:cubicBezTo>
                    <a:pt x="43" y="22"/>
                    <a:pt x="43" y="22"/>
                    <a:pt x="43" y="22"/>
                  </a:cubicBezTo>
                  <a:lnTo>
                    <a:pt x="87"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96">
              <a:extLst>
                <a:ext uri="{FF2B5EF4-FFF2-40B4-BE49-F238E27FC236}">
                  <a16:creationId xmlns:a16="http://schemas.microsoft.com/office/drawing/2014/main" id="{55BE154A-31D3-564E-8D88-6FE37F849B59}"/>
                </a:ext>
              </a:extLst>
            </p:cNvPr>
            <p:cNvSpPr>
              <a:spLocks noChangeAspect="1"/>
            </p:cNvSpPr>
            <p:nvPr/>
          </p:nvSpPr>
          <p:spPr bwMode="auto">
            <a:xfrm>
              <a:off x="10677525" y="2359026"/>
              <a:ext cx="131763" cy="288925"/>
            </a:xfrm>
            <a:custGeom>
              <a:avLst/>
              <a:gdLst>
                <a:gd name="T0" fmla="*/ 88 w 106"/>
                <a:gd name="T1" fmla="*/ 0 h 232"/>
                <a:gd name="T2" fmla="*/ 94 w 106"/>
                <a:gd name="T3" fmla="*/ 11 h 232"/>
                <a:gd name="T4" fmla="*/ 92 w 106"/>
                <a:gd name="T5" fmla="*/ 20 h 232"/>
                <a:gd name="T6" fmla="*/ 103 w 106"/>
                <a:gd name="T7" fmla="*/ 91 h 232"/>
                <a:gd name="T8" fmla="*/ 32 w 106"/>
                <a:gd name="T9" fmla="*/ 227 h 232"/>
                <a:gd name="T10" fmla="*/ 0 w 106"/>
                <a:gd name="T11" fmla="*/ 232 h 232"/>
                <a:gd name="T12" fmla="*/ 5 w 106"/>
                <a:gd name="T13" fmla="*/ 197 h 232"/>
                <a:gd name="T14" fmla="*/ 86 w 106"/>
                <a:gd name="T15" fmla="*/ 87 h 232"/>
                <a:gd name="T16" fmla="*/ 85 w 106"/>
                <a:gd name="T17" fmla="*/ 21 h 232"/>
                <a:gd name="T18" fmla="*/ 77 w 106"/>
                <a:gd name="T19" fmla="*/ 14 h 232"/>
                <a:gd name="T20" fmla="*/ 88 w 106"/>
                <a:gd name="T2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232">
                  <a:moveTo>
                    <a:pt x="88" y="0"/>
                  </a:moveTo>
                  <a:cubicBezTo>
                    <a:pt x="88" y="0"/>
                    <a:pt x="92" y="2"/>
                    <a:pt x="94" y="11"/>
                  </a:cubicBezTo>
                  <a:cubicBezTo>
                    <a:pt x="95" y="16"/>
                    <a:pt x="92" y="20"/>
                    <a:pt x="92" y="20"/>
                  </a:cubicBezTo>
                  <a:cubicBezTo>
                    <a:pt x="92" y="20"/>
                    <a:pt x="106" y="50"/>
                    <a:pt x="103" y="91"/>
                  </a:cubicBezTo>
                  <a:cubicBezTo>
                    <a:pt x="99" y="154"/>
                    <a:pt x="32" y="227"/>
                    <a:pt x="32" y="227"/>
                  </a:cubicBezTo>
                  <a:cubicBezTo>
                    <a:pt x="0" y="232"/>
                    <a:pt x="0" y="232"/>
                    <a:pt x="0" y="232"/>
                  </a:cubicBezTo>
                  <a:cubicBezTo>
                    <a:pt x="5" y="197"/>
                    <a:pt x="5" y="197"/>
                    <a:pt x="5" y="197"/>
                  </a:cubicBezTo>
                  <a:cubicBezTo>
                    <a:pt x="5" y="197"/>
                    <a:pt x="75" y="147"/>
                    <a:pt x="86" y="87"/>
                  </a:cubicBezTo>
                  <a:cubicBezTo>
                    <a:pt x="94" y="44"/>
                    <a:pt x="85" y="21"/>
                    <a:pt x="85" y="21"/>
                  </a:cubicBezTo>
                  <a:cubicBezTo>
                    <a:pt x="85" y="21"/>
                    <a:pt x="83" y="20"/>
                    <a:pt x="77" y="14"/>
                  </a:cubicBezTo>
                  <a:cubicBezTo>
                    <a:pt x="85" y="9"/>
                    <a:pt x="88" y="0"/>
                    <a:pt x="88" y="0"/>
                  </a:cubicBezTo>
                  <a:close/>
                </a:path>
              </a:pathLst>
            </a:custGeom>
            <a:solidFill>
              <a:srgbClr val="744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97">
              <a:extLst>
                <a:ext uri="{FF2B5EF4-FFF2-40B4-BE49-F238E27FC236}">
                  <a16:creationId xmlns:a16="http://schemas.microsoft.com/office/drawing/2014/main" id="{FC8F789E-3BE5-E34C-9195-638653245F0E}"/>
                </a:ext>
              </a:extLst>
            </p:cNvPr>
            <p:cNvSpPr>
              <a:spLocks noChangeAspect="1"/>
            </p:cNvSpPr>
            <p:nvPr/>
          </p:nvSpPr>
          <p:spPr bwMode="auto">
            <a:xfrm>
              <a:off x="10734675" y="2379663"/>
              <a:ext cx="39688" cy="153988"/>
            </a:xfrm>
            <a:custGeom>
              <a:avLst/>
              <a:gdLst>
                <a:gd name="T0" fmla="*/ 10 w 31"/>
                <a:gd name="T1" fmla="*/ 0 h 123"/>
                <a:gd name="T2" fmla="*/ 11 w 31"/>
                <a:gd name="T3" fmla="*/ 33 h 123"/>
                <a:gd name="T4" fmla="*/ 14 w 31"/>
                <a:gd name="T5" fmla="*/ 35 h 123"/>
                <a:gd name="T6" fmla="*/ 10 w 31"/>
                <a:gd name="T7" fmla="*/ 40 h 123"/>
                <a:gd name="T8" fmla="*/ 4 w 31"/>
                <a:gd name="T9" fmla="*/ 63 h 123"/>
                <a:gd name="T10" fmla="*/ 0 w 31"/>
                <a:gd name="T11" fmla="*/ 123 h 123"/>
                <a:gd name="T12" fmla="*/ 14 w 31"/>
                <a:gd name="T13" fmla="*/ 14 h 123"/>
                <a:gd name="T14" fmla="*/ 10 w 31"/>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3">
                  <a:moveTo>
                    <a:pt x="10" y="0"/>
                  </a:moveTo>
                  <a:cubicBezTo>
                    <a:pt x="11" y="10"/>
                    <a:pt x="12" y="21"/>
                    <a:pt x="11" y="33"/>
                  </a:cubicBezTo>
                  <a:cubicBezTo>
                    <a:pt x="13" y="35"/>
                    <a:pt x="14" y="35"/>
                    <a:pt x="14" y="35"/>
                  </a:cubicBezTo>
                  <a:cubicBezTo>
                    <a:pt x="14" y="35"/>
                    <a:pt x="13" y="37"/>
                    <a:pt x="10" y="40"/>
                  </a:cubicBezTo>
                  <a:cubicBezTo>
                    <a:pt x="9" y="47"/>
                    <a:pt x="7" y="55"/>
                    <a:pt x="4" y="63"/>
                  </a:cubicBezTo>
                  <a:cubicBezTo>
                    <a:pt x="7" y="79"/>
                    <a:pt x="7" y="104"/>
                    <a:pt x="0" y="123"/>
                  </a:cubicBezTo>
                  <a:cubicBezTo>
                    <a:pt x="31" y="80"/>
                    <a:pt x="20" y="34"/>
                    <a:pt x="14" y="14"/>
                  </a:cubicBezTo>
                  <a:cubicBezTo>
                    <a:pt x="13" y="9"/>
                    <a:pt x="11" y="4"/>
                    <a:pt x="10"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98">
              <a:extLst>
                <a:ext uri="{FF2B5EF4-FFF2-40B4-BE49-F238E27FC236}">
                  <a16:creationId xmlns:a16="http://schemas.microsoft.com/office/drawing/2014/main" id="{6688B997-9831-D640-B1B9-65F191CA405A}"/>
                </a:ext>
              </a:extLst>
            </p:cNvPr>
            <p:cNvSpPr>
              <a:spLocks noChangeAspect="1" noEditPoints="1"/>
            </p:cNvSpPr>
            <p:nvPr/>
          </p:nvSpPr>
          <p:spPr bwMode="auto">
            <a:xfrm>
              <a:off x="10725150" y="2347913"/>
              <a:ext cx="25400" cy="111125"/>
            </a:xfrm>
            <a:custGeom>
              <a:avLst/>
              <a:gdLst>
                <a:gd name="T0" fmla="*/ 18 w 20"/>
                <a:gd name="T1" fmla="*/ 66 h 89"/>
                <a:gd name="T2" fmla="*/ 9 w 20"/>
                <a:gd name="T3" fmla="*/ 76 h 89"/>
                <a:gd name="T4" fmla="*/ 12 w 20"/>
                <a:gd name="T5" fmla="*/ 89 h 89"/>
                <a:gd name="T6" fmla="*/ 18 w 20"/>
                <a:gd name="T7" fmla="*/ 66 h 89"/>
                <a:gd name="T8" fmla="*/ 6 w 20"/>
                <a:gd name="T9" fmla="*/ 0 h 89"/>
                <a:gd name="T10" fmla="*/ 0 w 20"/>
                <a:gd name="T11" fmla="*/ 9 h 89"/>
                <a:gd name="T12" fmla="*/ 7 w 20"/>
                <a:gd name="T13" fmla="*/ 52 h 89"/>
                <a:gd name="T14" fmla="*/ 19 w 20"/>
                <a:gd name="T15" fmla="*/ 59 h 89"/>
                <a:gd name="T16" fmla="*/ 18 w 20"/>
                <a:gd name="T17" fmla="*/ 26 h 89"/>
                <a:gd name="T18" fmla="*/ 6 w 20"/>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9">
                  <a:moveTo>
                    <a:pt x="18" y="66"/>
                  </a:moveTo>
                  <a:cubicBezTo>
                    <a:pt x="16" y="68"/>
                    <a:pt x="13" y="72"/>
                    <a:pt x="9" y="76"/>
                  </a:cubicBezTo>
                  <a:cubicBezTo>
                    <a:pt x="10" y="79"/>
                    <a:pt x="11" y="84"/>
                    <a:pt x="12" y="89"/>
                  </a:cubicBezTo>
                  <a:cubicBezTo>
                    <a:pt x="15" y="81"/>
                    <a:pt x="17" y="73"/>
                    <a:pt x="18" y="66"/>
                  </a:cubicBezTo>
                  <a:moveTo>
                    <a:pt x="6" y="0"/>
                  </a:moveTo>
                  <a:cubicBezTo>
                    <a:pt x="0" y="9"/>
                    <a:pt x="0" y="9"/>
                    <a:pt x="0" y="9"/>
                  </a:cubicBezTo>
                  <a:cubicBezTo>
                    <a:pt x="0" y="9"/>
                    <a:pt x="18" y="37"/>
                    <a:pt x="7" y="52"/>
                  </a:cubicBezTo>
                  <a:cubicBezTo>
                    <a:pt x="12" y="55"/>
                    <a:pt x="16" y="58"/>
                    <a:pt x="19" y="59"/>
                  </a:cubicBezTo>
                  <a:cubicBezTo>
                    <a:pt x="20" y="47"/>
                    <a:pt x="19" y="36"/>
                    <a:pt x="18" y="26"/>
                  </a:cubicBezTo>
                  <a:cubicBezTo>
                    <a:pt x="12" y="11"/>
                    <a:pt x="6" y="0"/>
                    <a:pt x="6"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99">
              <a:extLst>
                <a:ext uri="{FF2B5EF4-FFF2-40B4-BE49-F238E27FC236}">
                  <a16:creationId xmlns:a16="http://schemas.microsoft.com/office/drawing/2014/main" id="{4F78C454-C89F-8548-A103-6AEFB708003A}"/>
                </a:ext>
              </a:extLst>
            </p:cNvPr>
            <p:cNvSpPr>
              <a:spLocks noChangeAspect="1"/>
            </p:cNvSpPr>
            <p:nvPr/>
          </p:nvSpPr>
          <p:spPr bwMode="auto">
            <a:xfrm>
              <a:off x="10737850" y="2284413"/>
              <a:ext cx="85725" cy="73025"/>
            </a:xfrm>
            <a:custGeom>
              <a:avLst/>
              <a:gdLst>
                <a:gd name="T0" fmla="*/ 0 w 69"/>
                <a:gd name="T1" fmla="*/ 43 h 59"/>
                <a:gd name="T2" fmla="*/ 4 w 69"/>
                <a:gd name="T3" fmla="*/ 17 h 59"/>
                <a:gd name="T4" fmla="*/ 22 w 69"/>
                <a:gd name="T5" fmla="*/ 2 h 59"/>
                <a:gd name="T6" fmla="*/ 32 w 69"/>
                <a:gd name="T7" fmla="*/ 25 h 59"/>
                <a:gd name="T8" fmla="*/ 46 w 69"/>
                <a:gd name="T9" fmla="*/ 39 h 59"/>
                <a:gd name="T10" fmla="*/ 69 w 69"/>
                <a:gd name="T11" fmla="*/ 40 h 59"/>
                <a:gd name="T12" fmla="*/ 39 w 69"/>
                <a:gd name="T13" fmla="*/ 58 h 59"/>
                <a:gd name="T14" fmla="*/ 0 w 69"/>
                <a:gd name="T15" fmla="*/ 4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59">
                  <a:moveTo>
                    <a:pt x="0" y="43"/>
                  </a:moveTo>
                  <a:cubicBezTo>
                    <a:pt x="0" y="43"/>
                    <a:pt x="6" y="34"/>
                    <a:pt x="4" y="17"/>
                  </a:cubicBezTo>
                  <a:cubicBezTo>
                    <a:pt x="3" y="0"/>
                    <a:pt x="22" y="2"/>
                    <a:pt x="22" y="2"/>
                  </a:cubicBezTo>
                  <a:cubicBezTo>
                    <a:pt x="22" y="2"/>
                    <a:pt x="29" y="16"/>
                    <a:pt x="32" y="25"/>
                  </a:cubicBezTo>
                  <a:cubicBezTo>
                    <a:pt x="33" y="33"/>
                    <a:pt x="42" y="39"/>
                    <a:pt x="46" y="39"/>
                  </a:cubicBezTo>
                  <a:cubicBezTo>
                    <a:pt x="54" y="40"/>
                    <a:pt x="69" y="40"/>
                    <a:pt x="69" y="40"/>
                  </a:cubicBezTo>
                  <a:cubicBezTo>
                    <a:pt x="69" y="40"/>
                    <a:pt x="45" y="45"/>
                    <a:pt x="39" y="58"/>
                  </a:cubicBezTo>
                  <a:cubicBezTo>
                    <a:pt x="20" y="59"/>
                    <a:pt x="0" y="43"/>
                    <a:pt x="0" y="43"/>
                  </a:cubicBezTo>
                  <a:close/>
                </a:path>
              </a:pathLst>
            </a:custGeom>
            <a:solidFill>
              <a:srgbClr val="9ED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00">
              <a:extLst>
                <a:ext uri="{FF2B5EF4-FFF2-40B4-BE49-F238E27FC236}">
                  <a16:creationId xmlns:a16="http://schemas.microsoft.com/office/drawing/2014/main" id="{0F6BC664-6F5D-FE40-B428-20B76F51B3AA}"/>
                </a:ext>
              </a:extLst>
            </p:cNvPr>
            <p:cNvSpPr>
              <a:spLocks noChangeAspect="1"/>
            </p:cNvSpPr>
            <p:nvPr/>
          </p:nvSpPr>
          <p:spPr bwMode="auto">
            <a:xfrm>
              <a:off x="10758488" y="2244726"/>
              <a:ext cx="71438" cy="88900"/>
            </a:xfrm>
            <a:custGeom>
              <a:avLst/>
              <a:gdLst>
                <a:gd name="T0" fmla="*/ 51 w 57"/>
                <a:gd name="T1" fmla="*/ 72 h 72"/>
                <a:gd name="T2" fmla="*/ 26 w 57"/>
                <a:gd name="T3" fmla="*/ 71 h 72"/>
                <a:gd name="T4" fmla="*/ 15 w 57"/>
                <a:gd name="T5" fmla="*/ 62 h 72"/>
                <a:gd name="T6" fmla="*/ 10 w 57"/>
                <a:gd name="T7" fmla="*/ 47 h 72"/>
                <a:gd name="T8" fmla="*/ 4 w 57"/>
                <a:gd name="T9" fmla="*/ 42 h 72"/>
                <a:gd name="T10" fmla="*/ 7 w 57"/>
                <a:gd name="T11" fmla="*/ 31 h 72"/>
                <a:gd name="T12" fmla="*/ 8 w 57"/>
                <a:gd name="T13" fmla="*/ 4 h 72"/>
                <a:gd name="T14" fmla="*/ 22 w 57"/>
                <a:gd name="T15" fmla="*/ 0 h 72"/>
                <a:gd name="T16" fmla="*/ 35 w 57"/>
                <a:gd name="T17" fmla="*/ 6 h 72"/>
                <a:gd name="T18" fmla="*/ 57 w 57"/>
                <a:gd name="T19" fmla="*/ 39 h 72"/>
                <a:gd name="T20" fmla="*/ 55 w 57"/>
                <a:gd name="T21" fmla="*/ 42 h 72"/>
                <a:gd name="T22" fmla="*/ 49 w 57"/>
                <a:gd name="T23" fmla="*/ 43 h 72"/>
                <a:gd name="T24" fmla="*/ 53 w 57"/>
                <a:gd name="T25" fmla="*/ 69 h 72"/>
                <a:gd name="T26" fmla="*/ 51 w 57"/>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2">
                  <a:moveTo>
                    <a:pt x="51" y="72"/>
                  </a:moveTo>
                  <a:cubicBezTo>
                    <a:pt x="44" y="72"/>
                    <a:pt x="32" y="72"/>
                    <a:pt x="26" y="71"/>
                  </a:cubicBezTo>
                  <a:cubicBezTo>
                    <a:pt x="17" y="71"/>
                    <a:pt x="15" y="62"/>
                    <a:pt x="15" y="62"/>
                  </a:cubicBezTo>
                  <a:cubicBezTo>
                    <a:pt x="10" y="47"/>
                    <a:pt x="10" y="47"/>
                    <a:pt x="10" y="47"/>
                  </a:cubicBezTo>
                  <a:cubicBezTo>
                    <a:pt x="10" y="47"/>
                    <a:pt x="7" y="45"/>
                    <a:pt x="4" y="42"/>
                  </a:cubicBezTo>
                  <a:cubicBezTo>
                    <a:pt x="3" y="41"/>
                    <a:pt x="0" y="34"/>
                    <a:pt x="7" y="31"/>
                  </a:cubicBezTo>
                  <a:cubicBezTo>
                    <a:pt x="17" y="27"/>
                    <a:pt x="8" y="4"/>
                    <a:pt x="8" y="4"/>
                  </a:cubicBezTo>
                  <a:cubicBezTo>
                    <a:pt x="22" y="0"/>
                    <a:pt x="22" y="0"/>
                    <a:pt x="22" y="0"/>
                  </a:cubicBezTo>
                  <a:cubicBezTo>
                    <a:pt x="35" y="6"/>
                    <a:pt x="35" y="6"/>
                    <a:pt x="35" y="6"/>
                  </a:cubicBezTo>
                  <a:cubicBezTo>
                    <a:pt x="57" y="39"/>
                    <a:pt x="57" y="39"/>
                    <a:pt x="57" y="39"/>
                  </a:cubicBezTo>
                  <a:cubicBezTo>
                    <a:pt x="57" y="39"/>
                    <a:pt x="57" y="41"/>
                    <a:pt x="55" y="42"/>
                  </a:cubicBezTo>
                  <a:cubicBezTo>
                    <a:pt x="52" y="42"/>
                    <a:pt x="49" y="43"/>
                    <a:pt x="49" y="43"/>
                  </a:cubicBezTo>
                  <a:cubicBezTo>
                    <a:pt x="49" y="43"/>
                    <a:pt x="53" y="68"/>
                    <a:pt x="53" y="69"/>
                  </a:cubicBezTo>
                  <a:cubicBezTo>
                    <a:pt x="53" y="70"/>
                    <a:pt x="53" y="72"/>
                    <a:pt x="51" y="72"/>
                  </a:cubicBezTo>
                  <a:close/>
                </a:path>
              </a:pathLst>
            </a:custGeom>
            <a:solidFill>
              <a:srgbClr val="E9F6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701">
              <a:extLst>
                <a:ext uri="{FF2B5EF4-FFF2-40B4-BE49-F238E27FC236}">
                  <a16:creationId xmlns:a16="http://schemas.microsoft.com/office/drawing/2014/main" id="{34AB28EE-A919-1B49-85C1-B78E80938B91}"/>
                </a:ext>
              </a:extLst>
            </p:cNvPr>
            <p:cNvSpPr>
              <a:spLocks noChangeAspect="1"/>
            </p:cNvSpPr>
            <p:nvPr/>
          </p:nvSpPr>
          <p:spPr bwMode="auto">
            <a:xfrm>
              <a:off x="10798175" y="2273301"/>
              <a:ext cx="12700" cy="7938"/>
            </a:xfrm>
            <a:custGeom>
              <a:avLst/>
              <a:gdLst>
                <a:gd name="T0" fmla="*/ 10 w 10"/>
                <a:gd name="T1" fmla="*/ 4 h 6"/>
                <a:gd name="T2" fmla="*/ 8 w 10"/>
                <a:gd name="T3" fmla="*/ 6 h 6"/>
                <a:gd name="T4" fmla="*/ 0 w 10"/>
                <a:gd name="T5" fmla="*/ 6 h 6"/>
                <a:gd name="T6" fmla="*/ 9 w 10"/>
                <a:gd name="T7" fmla="*/ 1 h 6"/>
                <a:gd name="T8" fmla="*/ 10 w 10"/>
                <a:gd name="T9" fmla="*/ 4 h 6"/>
              </a:gdLst>
              <a:ahLst/>
              <a:cxnLst>
                <a:cxn ang="0">
                  <a:pos x="T0" y="T1"/>
                </a:cxn>
                <a:cxn ang="0">
                  <a:pos x="T2" y="T3"/>
                </a:cxn>
                <a:cxn ang="0">
                  <a:pos x="T4" y="T5"/>
                </a:cxn>
                <a:cxn ang="0">
                  <a:pos x="T6" y="T7"/>
                </a:cxn>
                <a:cxn ang="0">
                  <a:pos x="T8" y="T9"/>
                </a:cxn>
              </a:cxnLst>
              <a:rect l="0" t="0" r="r" b="b"/>
              <a:pathLst>
                <a:path w="10" h="6">
                  <a:moveTo>
                    <a:pt x="10" y="4"/>
                  </a:moveTo>
                  <a:cubicBezTo>
                    <a:pt x="10" y="6"/>
                    <a:pt x="10" y="6"/>
                    <a:pt x="8" y="6"/>
                  </a:cubicBezTo>
                  <a:cubicBezTo>
                    <a:pt x="6" y="6"/>
                    <a:pt x="0" y="6"/>
                    <a:pt x="0" y="6"/>
                  </a:cubicBezTo>
                  <a:cubicBezTo>
                    <a:pt x="1" y="5"/>
                    <a:pt x="4" y="4"/>
                    <a:pt x="9" y="1"/>
                  </a:cubicBezTo>
                  <a:cubicBezTo>
                    <a:pt x="10" y="0"/>
                    <a:pt x="10" y="2"/>
                    <a:pt x="10" y="4"/>
                  </a:cubicBezTo>
                  <a:close/>
                </a:path>
              </a:pathLst>
            </a:custGeom>
            <a:solidFill>
              <a:srgbClr val="172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702">
              <a:extLst>
                <a:ext uri="{FF2B5EF4-FFF2-40B4-BE49-F238E27FC236}">
                  <a16:creationId xmlns:a16="http://schemas.microsoft.com/office/drawing/2014/main" id="{9C2C5084-0DA8-514C-8381-BC5CA1143434}"/>
                </a:ext>
              </a:extLst>
            </p:cNvPr>
            <p:cNvSpPr>
              <a:spLocks noChangeAspect="1"/>
            </p:cNvSpPr>
            <p:nvPr/>
          </p:nvSpPr>
          <p:spPr bwMode="auto">
            <a:xfrm>
              <a:off x="10739438" y="2230438"/>
              <a:ext cx="65088" cy="79375"/>
            </a:xfrm>
            <a:custGeom>
              <a:avLst/>
              <a:gdLst>
                <a:gd name="T0" fmla="*/ 2 w 52"/>
                <a:gd name="T1" fmla="*/ 21 h 63"/>
                <a:gd name="T2" fmla="*/ 51 w 52"/>
                <a:gd name="T3" fmla="*/ 9 h 63"/>
                <a:gd name="T4" fmla="*/ 50 w 52"/>
                <a:gd name="T5" fmla="*/ 17 h 63"/>
                <a:gd name="T6" fmla="*/ 31 w 52"/>
                <a:gd name="T7" fmla="*/ 24 h 63"/>
                <a:gd name="T8" fmla="*/ 34 w 52"/>
                <a:gd name="T9" fmla="*/ 53 h 63"/>
                <a:gd name="T10" fmla="*/ 19 w 52"/>
                <a:gd name="T11" fmla="*/ 44 h 63"/>
                <a:gd name="T12" fmla="*/ 2 w 52"/>
                <a:gd name="T13" fmla="*/ 63 h 63"/>
                <a:gd name="T14" fmla="*/ 2 w 52"/>
                <a:gd name="T15" fmla="*/ 2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3">
                  <a:moveTo>
                    <a:pt x="2" y="21"/>
                  </a:moveTo>
                  <a:cubicBezTo>
                    <a:pt x="36" y="0"/>
                    <a:pt x="47" y="0"/>
                    <a:pt x="51" y="9"/>
                  </a:cubicBezTo>
                  <a:cubicBezTo>
                    <a:pt x="51" y="11"/>
                    <a:pt x="52" y="15"/>
                    <a:pt x="50" y="17"/>
                  </a:cubicBezTo>
                  <a:cubicBezTo>
                    <a:pt x="38" y="16"/>
                    <a:pt x="27" y="16"/>
                    <a:pt x="31" y="24"/>
                  </a:cubicBezTo>
                  <a:cubicBezTo>
                    <a:pt x="31" y="26"/>
                    <a:pt x="43" y="52"/>
                    <a:pt x="34" y="53"/>
                  </a:cubicBezTo>
                  <a:cubicBezTo>
                    <a:pt x="32" y="49"/>
                    <a:pt x="26" y="40"/>
                    <a:pt x="19" y="44"/>
                  </a:cubicBezTo>
                  <a:cubicBezTo>
                    <a:pt x="15" y="47"/>
                    <a:pt x="21" y="59"/>
                    <a:pt x="2" y="63"/>
                  </a:cubicBezTo>
                  <a:cubicBezTo>
                    <a:pt x="1" y="48"/>
                    <a:pt x="0" y="26"/>
                    <a:pt x="2" y="21"/>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703">
              <a:extLst>
                <a:ext uri="{FF2B5EF4-FFF2-40B4-BE49-F238E27FC236}">
                  <a16:creationId xmlns:a16="http://schemas.microsoft.com/office/drawing/2014/main" id="{577D9446-A3F2-E940-8BAB-D04A542E6163}"/>
                </a:ext>
              </a:extLst>
            </p:cNvPr>
            <p:cNvSpPr>
              <a:spLocks noChangeAspect="1"/>
            </p:cNvSpPr>
            <p:nvPr/>
          </p:nvSpPr>
          <p:spPr bwMode="auto">
            <a:xfrm>
              <a:off x="10660063" y="2681288"/>
              <a:ext cx="125413" cy="482600"/>
            </a:xfrm>
            <a:custGeom>
              <a:avLst/>
              <a:gdLst>
                <a:gd name="T0" fmla="*/ 56 w 101"/>
                <a:gd name="T1" fmla="*/ 383 h 387"/>
                <a:gd name="T2" fmla="*/ 29 w 101"/>
                <a:gd name="T3" fmla="*/ 387 h 387"/>
                <a:gd name="T4" fmla="*/ 29 w 101"/>
                <a:gd name="T5" fmla="*/ 194 h 387"/>
                <a:gd name="T6" fmla="*/ 0 w 101"/>
                <a:gd name="T7" fmla="*/ 0 h 387"/>
                <a:gd name="T8" fmla="*/ 101 w 101"/>
                <a:gd name="T9" fmla="*/ 1 h 387"/>
                <a:gd name="T10" fmla="*/ 56 w 101"/>
                <a:gd name="T11" fmla="*/ 383 h 387"/>
              </a:gdLst>
              <a:ahLst/>
              <a:cxnLst>
                <a:cxn ang="0">
                  <a:pos x="T0" y="T1"/>
                </a:cxn>
                <a:cxn ang="0">
                  <a:pos x="T2" y="T3"/>
                </a:cxn>
                <a:cxn ang="0">
                  <a:pos x="T4" y="T5"/>
                </a:cxn>
                <a:cxn ang="0">
                  <a:pos x="T6" y="T7"/>
                </a:cxn>
                <a:cxn ang="0">
                  <a:pos x="T8" y="T9"/>
                </a:cxn>
                <a:cxn ang="0">
                  <a:pos x="T10" y="T11"/>
                </a:cxn>
              </a:cxnLst>
              <a:rect l="0" t="0" r="r" b="b"/>
              <a:pathLst>
                <a:path w="101" h="387">
                  <a:moveTo>
                    <a:pt x="56" y="383"/>
                  </a:moveTo>
                  <a:cubicBezTo>
                    <a:pt x="56" y="383"/>
                    <a:pt x="45" y="387"/>
                    <a:pt x="29" y="387"/>
                  </a:cubicBezTo>
                  <a:cubicBezTo>
                    <a:pt x="27" y="311"/>
                    <a:pt x="9" y="254"/>
                    <a:pt x="29" y="194"/>
                  </a:cubicBezTo>
                  <a:cubicBezTo>
                    <a:pt x="26" y="99"/>
                    <a:pt x="0" y="0"/>
                    <a:pt x="0" y="0"/>
                  </a:cubicBezTo>
                  <a:cubicBezTo>
                    <a:pt x="101" y="1"/>
                    <a:pt x="101" y="1"/>
                    <a:pt x="101" y="1"/>
                  </a:cubicBezTo>
                  <a:lnTo>
                    <a:pt x="56" y="383"/>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704">
              <a:extLst>
                <a:ext uri="{FF2B5EF4-FFF2-40B4-BE49-F238E27FC236}">
                  <a16:creationId xmlns:a16="http://schemas.microsoft.com/office/drawing/2014/main" id="{60F09688-9CC1-4548-BF0F-E7117FD2AF12}"/>
                </a:ext>
              </a:extLst>
            </p:cNvPr>
            <p:cNvSpPr>
              <a:spLocks noChangeAspect="1"/>
            </p:cNvSpPr>
            <p:nvPr/>
          </p:nvSpPr>
          <p:spPr bwMode="auto">
            <a:xfrm>
              <a:off x="10687050" y="2728913"/>
              <a:ext cx="23813" cy="125413"/>
            </a:xfrm>
            <a:custGeom>
              <a:avLst/>
              <a:gdLst>
                <a:gd name="T0" fmla="*/ 0 w 18"/>
                <a:gd name="T1" fmla="*/ 77 h 100"/>
                <a:gd name="T2" fmla="*/ 3 w 18"/>
                <a:gd name="T3" fmla="*/ 100 h 100"/>
                <a:gd name="T4" fmla="*/ 17 w 18"/>
                <a:gd name="T5" fmla="*/ 34 h 100"/>
                <a:gd name="T6" fmla="*/ 0 w 18"/>
                <a:gd name="T7" fmla="*/ 77 h 100"/>
              </a:gdLst>
              <a:ahLst/>
              <a:cxnLst>
                <a:cxn ang="0">
                  <a:pos x="T0" y="T1"/>
                </a:cxn>
                <a:cxn ang="0">
                  <a:pos x="T2" y="T3"/>
                </a:cxn>
                <a:cxn ang="0">
                  <a:pos x="T4" y="T5"/>
                </a:cxn>
                <a:cxn ang="0">
                  <a:pos x="T6" y="T7"/>
                </a:cxn>
              </a:cxnLst>
              <a:rect l="0" t="0" r="r" b="b"/>
              <a:pathLst>
                <a:path w="18" h="100">
                  <a:moveTo>
                    <a:pt x="0" y="77"/>
                  </a:moveTo>
                  <a:cubicBezTo>
                    <a:pt x="3" y="100"/>
                    <a:pt x="3" y="100"/>
                    <a:pt x="3" y="100"/>
                  </a:cubicBezTo>
                  <a:cubicBezTo>
                    <a:pt x="3" y="100"/>
                    <a:pt x="17" y="58"/>
                    <a:pt x="17" y="34"/>
                  </a:cubicBezTo>
                  <a:cubicBezTo>
                    <a:pt x="18" y="0"/>
                    <a:pt x="0" y="77"/>
                    <a:pt x="0" y="77"/>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5">
              <a:extLst>
                <a:ext uri="{FF2B5EF4-FFF2-40B4-BE49-F238E27FC236}">
                  <a16:creationId xmlns:a16="http://schemas.microsoft.com/office/drawing/2014/main" id="{107EC3AD-B2AB-1740-8A8F-61C36B19802B}"/>
                </a:ext>
              </a:extLst>
            </p:cNvPr>
            <p:cNvSpPr>
              <a:spLocks noChangeAspect="1"/>
            </p:cNvSpPr>
            <p:nvPr/>
          </p:nvSpPr>
          <p:spPr bwMode="auto">
            <a:xfrm>
              <a:off x="10615613" y="2443163"/>
              <a:ext cx="47625" cy="61913"/>
            </a:xfrm>
            <a:custGeom>
              <a:avLst/>
              <a:gdLst>
                <a:gd name="T0" fmla="*/ 16 w 38"/>
                <a:gd name="T1" fmla="*/ 10 h 49"/>
                <a:gd name="T2" fmla="*/ 22 w 38"/>
                <a:gd name="T3" fmla="*/ 23 h 49"/>
                <a:gd name="T4" fmla="*/ 1 w 38"/>
                <a:gd name="T5" fmla="*/ 49 h 49"/>
                <a:gd name="T6" fmla="*/ 0 w 38"/>
                <a:gd name="T7" fmla="*/ 35 h 49"/>
                <a:gd name="T8" fmla="*/ 16 w 38"/>
                <a:gd name="T9" fmla="*/ 10 h 49"/>
              </a:gdLst>
              <a:ahLst/>
              <a:cxnLst>
                <a:cxn ang="0">
                  <a:pos x="T0" y="T1"/>
                </a:cxn>
                <a:cxn ang="0">
                  <a:pos x="T2" y="T3"/>
                </a:cxn>
                <a:cxn ang="0">
                  <a:pos x="T4" y="T5"/>
                </a:cxn>
                <a:cxn ang="0">
                  <a:pos x="T6" y="T7"/>
                </a:cxn>
                <a:cxn ang="0">
                  <a:pos x="T8" y="T9"/>
                </a:cxn>
              </a:cxnLst>
              <a:rect l="0" t="0" r="r" b="b"/>
              <a:pathLst>
                <a:path w="38" h="49">
                  <a:moveTo>
                    <a:pt x="16" y="10"/>
                  </a:moveTo>
                  <a:cubicBezTo>
                    <a:pt x="16" y="10"/>
                    <a:pt x="38" y="0"/>
                    <a:pt x="22" y="23"/>
                  </a:cubicBezTo>
                  <a:cubicBezTo>
                    <a:pt x="11" y="38"/>
                    <a:pt x="1" y="49"/>
                    <a:pt x="1" y="49"/>
                  </a:cubicBezTo>
                  <a:cubicBezTo>
                    <a:pt x="0" y="35"/>
                    <a:pt x="0" y="35"/>
                    <a:pt x="0" y="35"/>
                  </a:cubicBezTo>
                  <a:lnTo>
                    <a:pt x="16" y="10"/>
                  </a:ln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06">
              <a:extLst>
                <a:ext uri="{FF2B5EF4-FFF2-40B4-BE49-F238E27FC236}">
                  <a16:creationId xmlns:a16="http://schemas.microsoft.com/office/drawing/2014/main" id="{F1D051F9-6F23-E243-9E7E-C6DEEC495294}"/>
                </a:ext>
              </a:extLst>
            </p:cNvPr>
            <p:cNvSpPr>
              <a:spLocks noChangeAspect="1"/>
            </p:cNvSpPr>
            <p:nvPr/>
          </p:nvSpPr>
          <p:spPr bwMode="auto">
            <a:xfrm>
              <a:off x="10455275" y="2395538"/>
              <a:ext cx="201613" cy="268288"/>
            </a:xfrm>
            <a:custGeom>
              <a:avLst/>
              <a:gdLst>
                <a:gd name="T0" fmla="*/ 0 w 127"/>
                <a:gd name="T1" fmla="*/ 162 h 169"/>
                <a:gd name="T2" fmla="*/ 8 w 127"/>
                <a:gd name="T3" fmla="*/ 169 h 169"/>
                <a:gd name="T4" fmla="*/ 127 w 127"/>
                <a:gd name="T5" fmla="*/ 35 h 169"/>
                <a:gd name="T6" fmla="*/ 101 w 127"/>
                <a:gd name="T7" fmla="*/ 0 h 169"/>
                <a:gd name="T8" fmla="*/ 0 w 127"/>
                <a:gd name="T9" fmla="*/ 162 h 169"/>
              </a:gdLst>
              <a:ahLst/>
              <a:cxnLst>
                <a:cxn ang="0">
                  <a:pos x="T0" y="T1"/>
                </a:cxn>
                <a:cxn ang="0">
                  <a:pos x="T2" y="T3"/>
                </a:cxn>
                <a:cxn ang="0">
                  <a:pos x="T4" y="T5"/>
                </a:cxn>
                <a:cxn ang="0">
                  <a:pos x="T6" y="T7"/>
                </a:cxn>
                <a:cxn ang="0">
                  <a:pos x="T8" y="T9"/>
                </a:cxn>
              </a:cxnLst>
              <a:rect l="0" t="0" r="r" b="b"/>
              <a:pathLst>
                <a:path w="127" h="169">
                  <a:moveTo>
                    <a:pt x="0" y="162"/>
                  </a:moveTo>
                  <a:lnTo>
                    <a:pt x="8" y="169"/>
                  </a:lnTo>
                  <a:lnTo>
                    <a:pt x="127" y="35"/>
                  </a:lnTo>
                  <a:lnTo>
                    <a:pt x="101" y="0"/>
                  </a:lnTo>
                  <a:lnTo>
                    <a:pt x="0" y="162"/>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07">
              <a:extLst>
                <a:ext uri="{FF2B5EF4-FFF2-40B4-BE49-F238E27FC236}">
                  <a16:creationId xmlns:a16="http://schemas.microsoft.com/office/drawing/2014/main" id="{710F155F-9573-8641-9D69-F9393B0CB505}"/>
                </a:ext>
              </a:extLst>
            </p:cNvPr>
            <p:cNvSpPr>
              <a:spLocks noChangeAspect="1"/>
            </p:cNvSpPr>
            <p:nvPr/>
          </p:nvSpPr>
          <p:spPr bwMode="auto">
            <a:xfrm>
              <a:off x="10561638" y="2681288"/>
              <a:ext cx="176213" cy="481013"/>
            </a:xfrm>
            <a:custGeom>
              <a:avLst/>
              <a:gdLst>
                <a:gd name="T0" fmla="*/ 141 w 141"/>
                <a:gd name="T1" fmla="*/ 1 h 386"/>
                <a:gd name="T2" fmla="*/ 23 w 141"/>
                <a:gd name="T3" fmla="*/ 386 h 386"/>
                <a:gd name="T4" fmla="*/ 0 w 141"/>
                <a:gd name="T5" fmla="*/ 385 h 386"/>
                <a:gd name="T6" fmla="*/ 31 w 141"/>
                <a:gd name="T7" fmla="*/ 193 h 386"/>
                <a:gd name="T8" fmla="*/ 48 w 141"/>
                <a:gd name="T9" fmla="*/ 0 h 386"/>
                <a:gd name="T10" fmla="*/ 141 w 141"/>
                <a:gd name="T11" fmla="*/ 1 h 386"/>
              </a:gdLst>
              <a:ahLst/>
              <a:cxnLst>
                <a:cxn ang="0">
                  <a:pos x="T0" y="T1"/>
                </a:cxn>
                <a:cxn ang="0">
                  <a:pos x="T2" y="T3"/>
                </a:cxn>
                <a:cxn ang="0">
                  <a:pos x="T4" y="T5"/>
                </a:cxn>
                <a:cxn ang="0">
                  <a:pos x="T6" y="T7"/>
                </a:cxn>
                <a:cxn ang="0">
                  <a:pos x="T8" y="T9"/>
                </a:cxn>
                <a:cxn ang="0">
                  <a:pos x="T10" y="T11"/>
                </a:cxn>
              </a:cxnLst>
              <a:rect l="0" t="0" r="r" b="b"/>
              <a:pathLst>
                <a:path w="141" h="386">
                  <a:moveTo>
                    <a:pt x="141" y="1"/>
                  </a:moveTo>
                  <a:cubicBezTo>
                    <a:pt x="23" y="386"/>
                    <a:pt x="23" y="386"/>
                    <a:pt x="23" y="386"/>
                  </a:cubicBezTo>
                  <a:cubicBezTo>
                    <a:pt x="23" y="386"/>
                    <a:pt x="6" y="385"/>
                    <a:pt x="0" y="385"/>
                  </a:cubicBezTo>
                  <a:cubicBezTo>
                    <a:pt x="4" y="314"/>
                    <a:pt x="8" y="227"/>
                    <a:pt x="31" y="193"/>
                  </a:cubicBezTo>
                  <a:cubicBezTo>
                    <a:pt x="42" y="87"/>
                    <a:pt x="39" y="56"/>
                    <a:pt x="48" y="0"/>
                  </a:cubicBezTo>
                  <a:cubicBezTo>
                    <a:pt x="96" y="2"/>
                    <a:pt x="141" y="1"/>
                    <a:pt x="141" y="1"/>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08">
              <a:extLst>
                <a:ext uri="{FF2B5EF4-FFF2-40B4-BE49-F238E27FC236}">
                  <a16:creationId xmlns:a16="http://schemas.microsoft.com/office/drawing/2014/main" id="{7DFDCA10-6B4B-BA41-A916-F6BFF29BC981}"/>
                </a:ext>
              </a:extLst>
            </p:cNvPr>
            <p:cNvSpPr>
              <a:spLocks noChangeAspect="1"/>
            </p:cNvSpPr>
            <p:nvPr/>
          </p:nvSpPr>
          <p:spPr bwMode="auto">
            <a:xfrm>
              <a:off x="10561638" y="3175001"/>
              <a:ext cx="209550" cy="238123"/>
            </a:xfrm>
            <a:custGeom>
              <a:avLst/>
              <a:gdLst>
                <a:gd name="T0" fmla="*/ 1 w 168"/>
                <a:gd name="T1" fmla="*/ 0 h 297"/>
                <a:gd name="T2" fmla="*/ 1 w 168"/>
                <a:gd name="T3" fmla="*/ 0 h 297"/>
                <a:gd name="T4" fmla="*/ 2 w 168"/>
                <a:gd name="T5" fmla="*/ 11 h 297"/>
                <a:gd name="T6" fmla="*/ 0 w 168"/>
                <a:gd name="T7" fmla="*/ 11 h 297"/>
                <a:gd name="T8" fmla="*/ 30 w 168"/>
                <a:gd name="T9" fmla="*/ 205 h 297"/>
                <a:gd name="T10" fmla="*/ 38 w 168"/>
                <a:gd name="T11" fmla="*/ 297 h 297"/>
                <a:gd name="T12" fmla="*/ 168 w 168"/>
                <a:gd name="T13" fmla="*/ 297 h 297"/>
                <a:gd name="T14" fmla="*/ 134 w 168"/>
                <a:gd name="T15" fmla="*/ 14 h 297"/>
                <a:gd name="T16" fmla="*/ 131 w 168"/>
                <a:gd name="T17" fmla="*/ 13 h 297"/>
                <a:gd name="T18" fmla="*/ 140 w 168"/>
                <a:gd name="T19" fmla="*/ 8 h 297"/>
                <a:gd name="T20" fmla="*/ 154 w 168"/>
                <a:gd name="T21" fmla="*/ 4 h 297"/>
                <a:gd name="T22" fmla="*/ 154 w 168"/>
                <a:gd name="T23" fmla="*/ 1 h 297"/>
                <a:gd name="T24" fmla="*/ 152 w 168"/>
                <a:gd name="T25" fmla="*/ 1 h 297"/>
                <a:gd name="T26" fmla="*/ 141 w 168"/>
                <a:gd name="T27" fmla="*/ 1 h 297"/>
                <a:gd name="T28" fmla="*/ 141 w 168"/>
                <a:gd name="T29" fmla="*/ 1 h 297"/>
                <a:gd name="T30" fmla="*/ 126 w 168"/>
                <a:gd name="T31" fmla="*/ 4 h 297"/>
                <a:gd name="T32" fmla="*/ 126 w 168"/>
                <a:gd name="T33" fmla="*/ 0 h 297"/>
                <a:gd name="T34" fmla="*/ 115 w 168"/>
                <a:gd name="T35" fmla="*/ 0 h 297"/>
                <a:gd name="T36" fmla="*/ 115 w 168"/>
                <a:gd name="T37" fmla="*/ 0 h 297"/>
                <a:gd name="T38" fmla="*/ 115 w 168"/>
                <a:gd name="T39" fmla="*/ 0 h 297"/>
                <a:gd name="T40" fmla="*/ 116 w 168"/>
                <a:gd name="T41" fmla="*/ 9 h 297"/>
                <a:gd name="T42" fmla="*/ 108 w 168"/>
                <a:gd name="T43" fmla="*/ 9 h 297"/>
                <a:gd name="T44" fmla="*/ 108 w 168"/>
                <a:gd name="T45" fmla="*/ 203 h 297"/>
                <a:gd name="T46" fmla="*/ 102 w 168"/>
                <a:gd name="T47" fmla="*/ 270 h 297"/>
                <a:gd name="T48" fmla="*/ 23 w 168"/>
                <a:gd name="T49" fmla="*/ 12 h 297"/>
                <a:gd name="T50" fmla="*/ 20 w 168"/>
                <a:gd name="T51" fmla="*/ 12 h 297"/>
                <a:gd name="T52" fmla="*/ 26 w 168"/>
                <a:gd name="T53" fmla="*/ 8 h 297"/>
                <a:gd name="T54" fmla="*/ 40 w 168"/>
                <a:gd name="T55" fmla="*/ 4 h 297"/>
                <a:gd name="T56" fmla="*/ 40 w 168"/>
                <a:gd name="T57" fmla="*/ 1 h 297"/>
                <a:gd name="T58" fmla="*/ 39 w 168"/>
                <a:gd name="T59" fmla="*/ 1 h 297"/>
                <a:gd name="T60" fmla="*/ 27 w 168"/>
                <a:gd name="T61" fmla="*/ 1 h 297"/>
                <a:gd name="T62" fmla="*/ 27 w 168"/>
                <a:gd name="T63" fmla="*/ 1 h 297"/>
                <a:gd name="T64" fmla="*/ 12 w 168"/>
                <a:gd name="T65" fmla="*/ 4 h 297"/>
                <a:gd name="T66" fmla="*/ 12 w 168"/>
                <a:gd name="T67" fmla="*/ 0 h 297"/>
                <a:gd name="T68" fmla="*/ 1 w 168"/>
                <a:gd name="T69" fmla="*/ 0 h 297"/>
                <a:gd name="T70" fmla="*/ 1 w 168"/>
                <a:gd name="T7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297">
                  <a:moveTo>
                    <a:pt x="1" y="0"/>
                  </a:moveTo>
                  <a:cubicBezTo>
                    <a:pt x="1" y="0"/>
                    <a:pt x="1" y="0"/>
                    <a:pt x="1" y="0"/>
                  </a:cubicBezTo>
                  <a:cubicBezTo>
                    <a:pt x="2" y="11"/>
                    <a:pt x="2" y="11"/>
                    <a:pt x="2" y="11"/>
                  </a:cubicBezTo>
                  <a:cubicBezTo>
                    <a:pt x="1" y="11"/>
                    <a:pt x="0" y="11"/>
                    <a:pt x="0" y="11"/>
                  </a:cubicBezTo>
                  <a:cubicBezTo>
                    <a:pt x="4" y="82"/>
                    <a:pt x="8" y="171"/>
                    <a:pt x="30" y="205"/>
                  </a:cubicBezTo>
                  <a:cubicBezTo>
                    <a:pt x="35" y="244"/>
                    <a:pt x="37" y="273"/>
                    <a:pt x="38" y="297"/>
                  </a:cubicBezTo>
                  <a:cubicBezTo>
                    <a:pt x="168" y="297"/>
                    <a:pt x="168" y="297"/>
                    <a:pt x="168" y="297"/>
                  </a:cubicBezTo>
                  <a:cubicBezTo>
                    <a:pt x="134" y="14"/>
                    <a:pt x="134" y="14"/>
                    <a:pt x="134" y="14"/>
                  </a:cubicBezTo>
                  <a:cubicBezTo>
                    <a:pt x="134" y="14"/>
                    <a:pt x="133" y="14"/>
                    <a:pt x="131" y="13"/>
                  </a:cubicBezTo>
                  <a:cubicBezTo>
                    <a:pt x="140" y="8"/>
                    <a:pt x="140" y="8"/>
                    <a:pt x="140" y="8"/>
                  </a:cubicBezTo>
                  <a:cubicBezTo>
                    <a:pt x="140" y="8"/>
                    <a:pt x="153" y="4"/>
                    <a:pt x="154" y="4"/>
                  </a:cubicBezTo>
                  <a:cubicBezTo>
                    <a:pt x="156" y="4"/>
                    <a:pt x="154" y="1"/>
                    <a:pt x="154" y="1"/>
                  </a:cubicBezTo>
                  <a:cubicBezTo>
                    <a:pt x="152" y="1"/>
                    <a:pt x="152" y="1"/>
                    <a:pt x="152" y="1"/>
                  </a:cubicBezTo>
                  <a:cubicBezTo>
                    <a:pt x="141" y="1"/>
                    <a:pt x="141" y="1"/>
                    <a:pt x="141" y="1"/>
                  </a:cubicBezTo>
                  <a:cubicBezTo>
                    <a:pt x="141" y="1"/>
                    <a:pt x="141" y="1"/>
                    <a:pt x="141" y="1"/>
                  </a:cubicBezTo>
                  <a:cubicBezTo>
                    <a:pt x="126" y="4"/>
                    <a:pt x="126" y="4"/>
                    <a:pt x="126" y="4"/>
                  </a:cubicBezTo>
                  <a:cubicBezTo>
                    <a:pt x="126" y="0"/>
                    <a:pt x="126" y="0"/>
                    <a:pt x="126" y="0"/>
                  </a:cubicBezTo>
                  <a:cubicBezTo>
                    <a:pt x="115" y="0"/>
                    <a:pt x="115" y="0"/>
                    <a:pt x="115" y="0"/>
                  </a:cubicBezTo>
                  <a:cubicBezTo>
                    <a:pt x="115" y="0"/>
                    <a:pt x="115" y="0"/>
                    <a:pt x="115" y="0"/>
                  </a:cubicBezTo>
                  <a:cubicBezTo>
                    <a:pt x="115" y="0"/>
                    <a:pt x="115" y="0"/>
                    <a:pt x="115" y="0"/>
                  </a:cubicBezTo>
                  <a:cubicBezTo>
                    <a:pt x="116" y="9"/>
                    <a:pt x="116" y="9"/>
                    <a:pt x="116" y="9"/>
                  </a:cubicBezTo>
                  <a:cubicBezTo>
                    <a:pt x="113" y="9"/>
                    <a:pt x="111" y="9"/>
                    <a:pt x="108" y="9"/>
                  </a:cubicBezTo>
                  <a:cubicBezTo>
                    <a:pt x="106" y="84"/>
                    <a:pt x="87" y="143"/>
                    <a:pt x="108" y="203"/>
                  </a:cubicBezTo>
                  <a:cubicBezTo>
                    <a:pt x="107" y="225"/>
                    <a:pt x="105" y="248"/>
                    <a:pt x="102" y="270"/>
                  </a:cubicBezTo>
                  <a:cubicBezTo>
                    <a:pt x="23" y="12"/>
                    <a:pt x="23" y="12"/>
                    <a:pt x="23" y="12"/>
                  </a:cubicBezTo>
                  <a:cubicBezTo>
                    <a:pt x="23" y="12"/>
                    <a:pt x="22" y="12"/>
                    <a:pt x="20" y="12"/>
                  </a:cubicBezTo>
                  <a:cubicBezTo>
                    <a:pt x="26" y="8"/>
                    <a:pt x="26" y="8"/>
                    <a:pt x="26" y="8"/>
                  </a:cubicBezTo>
                  <a:cubicBezTo>
                    <a:pt x="26" y="8"/>
                    <a:pt x="39" y="4"/>
                    <a:pt x="40" y="4"/>
                  </a:cubicBezTo>
                  <a:cubicBezTo>
                    <a:pt x="42" y="4"/>
                    <a:pt x="40" y="1"/>
                    <a:pt x="40" y="1"/>
                  </a:cubicBezTo>
                  <a:cubicBezTo>
                    <a:pt x="39" y="1"/>
                    <a:pt x="39" y="1"/>
                    <a:pt x="39" y="1"/>
                  </a:cubicBezTo>
                  <a:cubicBezTo>
                    <a:pt x="27" y="1"/>
                    <a:pt x="27" y="1"/>
                    <a:pt x="27" y="1"/>
                  </a:cubicBezTo>
                  <a:cubicBezTo>
                    <a:pt x="27" y="1"/>
                    <a:pt x="27" y="1"/>
                    <a:pt x="27" y="1"/>
                  </a:cubicBezTo>
                  <a:cubicBezTo>
                    <a:pt x="12" y="4"/>
                    <a:pt x="12" y="4"/>
                    <a:pt x="12" y="4"/>
                  </a:cubicBezTo>
                  <a:cubicBezTo>
                    <a:pt x="12" y="0"/>
                    <a:pt x="12" y="0"/>
                    <a:pt x="12" y="0"/>
                  </a:cubicBezTo>
                  <a:cubicBezTo>
                    <a:pt x="1" y="0"/>
                    <a:pt x="1" y="0"/>
                    <a:pt x="1" y="0"/>
                  </a:cubicBezTo>
                  <a:cubicBezTo>
                    <a:pt x="1" y="0"/>
                    <a:pt x="1" y="0"/>
                    <a:pt x="1" y="0"/>
                  </a:cubicBezTo>
                </a:path>
              </a:pathLst>
            </a:custGeom>
            <a:gradFill flip="none" rotWithShape="1">
              <a:gsLst>
                <a:gs pos="0">
                  <a:schemeClr val="accent2">
                    <a:alpha val="17000"/>
                  </a:schemeClr>
                </a:gs>
                <a:gs pos="100000">
                  <a:schemeClr val="accent2">
                    <a:lumMod val="20000"/>
                    <a:lumOff val="80000"/>
                    <a:alpha val="5500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Freeform 709">
              <a:extLst>
                <a:ext uri="{FF2B5EF4-FFF2-40B4-BE49-F238E27FC236}">
                  <a16:creationId xmlns:a16="http://schemas.microsoft.com/office/drawing/2014/main" id="{36221787-1B32-3944-846A-2EB95CDC5402}"/>
                </a:ext>
              </a:extLst>
            </p:cNvPr>
            <p:cNvSpPr>
              <a:spLocks noChangeAspect="1" noEditPoints="1"/>
            </p:cNvSpPr>
            <p:nvPr/>
          </p:nvSpPr>
          <p:spPr bwMode="auto">
            <a:xfrm>
              <a:off x="10563225" y="3175001"/>
              <a:ext cx="47625" cy="0"/>
            </a:xfrm>
            <a:custGeom>
              <a:avLst/>
              <a:gdLst>
                <a:gd name="T0" fmla="*/ 21 w 30"/>
                <a:gd name="T1" fmla="*/ 20 w 30"/>
                <a:gd name="T2" fmla="*/ 20 w 30"/>
                <a:gd name="T3" fmla="*/ 30 w 30"/>
                <a:gd name="T4" fmla="*/ 21 w 30"/>
                <a:gd name="T5" fmla="*/ 8 w 30"/>
                <a:gd name="T6" fmla="*/ 0 w 30"/>
                <a:gd name="T7" fmla="*/ 0 w 30"/>
                <a:gd name="T8" fmla="*/ 8 w 30"/>
                <a:gd name="T9" fmla="*/ 8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0">
                  <a:moveTo>
                    <a:pt x="21" y="0"/>
                  </a:moveTo>
                  <a:lnTo>
                    <a:pt x="20" y="0"/>
                  </a:lnTo>
                  <a:lnTo>
                    <a:pt x="20" y="0"/>
                  </a:lnTo>
                  <a:lnTo>
                    <a:pt x="30" y="0"/>
                  </a:lnTo>
                  <a:lnTo>
                    <a:pt x="21" y="0"/>
                  </a:lnTo>
                  <a:close/>
                  <a:moveTo>
                    <a:pt x="8" y="0"/>
                  </a:moveTo>
                  <a:lnTo>
                    <a:pt x="0" y="0"/>
                  </a:lnTo>
                  <a:lnTo>
                    <a:pt x="0" y="0"/>
                  </a:lnTo>
                  <a:lnTo>
                    <a:pt x="8" y="0"/>
                  </a:lnTo>
                  <a:lnTo>
                    <a:pt x="8" y="0"/>
                  </a:lnTo>
                  <a:close/>
                </a:path>
              </a:pathLst>
            </a:custGeom>
            <a:solidFill>
              <a:srgbClr val="122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10">
              <a:extLst>
                <a:ext uri="{FF2B5EF4-FFF2-40B4-BE49-F238E27FC236}">
                  <a16:creationId xmlns:a16="http://schemas.microsoft.com/office/drawing/2014/main" id="{3E1DEBD1-B70C-274B-AAE7-B69F38E67C45}"/>
                </a:ext>
              </a:extLst>
            </p:cNvPr>
            <p:cNvSpPr>
              <a:spLocks noChangeAspect="1" noEditPoints="1"/>
            </p:cNvSpPr>
            <p:nvPr/>
          </p:nvSpPr>
          <p:spPr bwMode="auto">
            <a:xfrm>
              <a:off x="10563225" y="3175001"/>
              <a:ext cx="47625" cy="0"/>
            </a:xfrm>
            <a:custGeom>
              <a:avLst/>
              <a:gdLst>
                <a:gd name="T0" fmla="*/ 21 w 30"/>
                <a:gd name="T1" fmla="*/ 20 w 30"/>
                <a:gd name="T2" fmla="*/ 20 w 30"/>
                <a:gd name="T3" fmla="*/ 30 w 30"/>
                <a:gd name="T4" fmla="*/ 21 w 30"/>
                <a:gd name="T5" fmla="*/ 8 w 30"/>
                <a:gd name="T6" fmla="*/ 0 w 30"/>
                <a:gd name="T7" fmla="*/ 0 w 30"/>
                <a:gd name="T8" fmla="*/ 8 w 30"/>
                <a:gd name="T9" fmla="*/ 8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0">
                  <a:moveTo>
                    <a:pt x="21" y="0"/>
                  </a:moveTo>
                  <a:lnTo>
                    <a:pt x="20" y="0"/>
                  </a:lnTo>
                  <a:lnTo>
                    <a:pt x="20" y="0"/>
                  </a:lnTo>
                  <a:lnTo>
                    <a:pt x="30" y="0"/>
                  </a:lnTo>
                  <a:lnTo>
                    <a:pt x="21" y="0"/>
                  </a:lnTo>
                  <a:moveTo>
                    <a:pt x="8" y="0"/>
                  </a:moveTo>
                  <a:lnTo>
                    <a:pt x="0" y="0"/>
                  </a:lnTo>
                  <a:lnTo>
                    <a:pt x="0" y="0"/>
                  </a:lnTo>
                  <a:lnTo>
                    <a:pt x="8" y="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711">
              <a:extLst>
                <a:ext uri="{FF2B5EF4-FFF2-40B4-BE49-F238E27FC236}">
                  <a16:creationId xmlns:a16="http://schemas.microsoft.com/office/drawing/2014/main" id="{EDD34E74-D878-5247-A47C-EA16EE98F597}"/>
                </a:ext>
              </a:extLst>
            </p:cNvPr>
            <p:cNvSpPr>
              <a:spLocks noChangeAspect="1" noEditPoints="1"/>
            </p:cNvSpPr>
            <p:nvPr/>
          </p:nvSpPr>
          <p:spPr bwMode="auto">
            <a:xfrm>
              <a:off x="10704513" y="3175001"/>
              <a:ext cx="46038" cy="0"/>
            </a:xfrm>
            <a:custGeom>
              <a:avLst/>
              <a:gdLst>
                <a:gd name="T0" fmla="*/ 21 w 29"/>
                <a:gd name="T1" fmla="*/ 21 w 29"/>
                <a:gd name="T2" fmla="*/ 21 w 29"/>
                <a:gd name="T3" fmla="*/ 29 w 29"/>
                <a:gd name="T4" fmla="*/ 21 w 29"/>
                <a:gd name="T5" fmla="*/ 9 w 29"/>
                <a:gd name="T6" fmla="*/ 0 w 29"/>
                <a:gd name="T7" fmla="*/ 0 w 29"/>
                <a:gd name="T8" fmla="*/ 9 w 29"/>
                <a:gd name="T9" fmla="*/ 9 w 2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9">
                  <a:moveTo>
                    <a:pt x="21" y="0"/>
                  </a:moveTo>
                  <a:lnTo>
                    <a:pt x="21" y="0"/>
                  </a:lnTo>
                  <a:lnTo>
                    <a:pt x="21" y="0"/>
                  </a:lnTo>
                  <a:lnTo>
                    <a:pt x="29" y="0"/>
                  </a:lnTo>
                  <a:lnTo>
                    <a:pt x="21" y="0"/>
                  </a:lnTo>
                  <a:close/>
                  <a:moveTo>
                    <a:pt x="9" y="0"/>
                  </a:moveTo>
                  <a:lnTo>
                    <a:pt x="0" y="0"/>
                  </a:lnTo>
                  <a:lnTo>
                    <a:pt x="0" y="0"/>
                  </a:lnTo>
                  <a:lnTo>
                    <a:pt x="9" y="0"/>
                  </a:lnTo>
                  <a:lnTo>
                    <a:pt x="9" y="0"/>
                  </a:lnTo>
                  <a:close/>
                </a:path>
              </a:pathLst>
            </a:custGeom>
            <a:solidFill>
              <a:srgbClr val="122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712">
              <a:extLst>
                <a:ext uri="{FF2B5EF4-FFF2-40B4-BE49-F238E27FC236}">
                  <a16:creationId xmlns:a16="http://schemas.microsoft.com/office/drawing/2014/main" id="{4315C673-4C05-2349-80A0-DAC0FEA7A0A9}"/>
                </a:ext>
              </a:extLst>
            </p:cNvPr>
            <p:cNvSpPr>
              <a:spLocks noChangeAspect="1" noEditPoints="1"/>
            </p:cNvSpPr>
            <p:nvPr/>
          </p:nvSpPr>
          <p:spPr bwMode="auto">
            <a:xfrm>
              <a:off x="10704513" y="3175001"/>
              <a:ext cx="46038" cy="0"/>
            </a:xfrm>
            <a:custGeom>
              <a:avLst/>
              <a:gdLst>
                <a:gd name="T0" fmla="*/ 21 w 29"/>
                <a:gd name="T1" fmla="*/ 21 w 29"/>
                <a:gd name="T2" fmla="*/ 21 w 29"/>
                <a:gd name="T3" fmla="*/ 29 w 29"/>
                <a:gd name="T4" fmla="*/ 21 w 29"/>
                <a:gd name="T5" fmla="*/ 9 w 29"/>
                <a:gd name="T6" fmla="*/ 0 w 29"/>
                <a:gd name="T7" fmla="*/ 0 w 29"/>
                <a:gd name="T8" fmla="*/ 9 w 29"/>
                <a:gd name="T9" fmla="*/ 9 w 2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9">
                  <a:moveTo>
                    <a:pt x="21" y="0"/>
                  </a:moveTo>
                  <a:lnTo>
                    <a:pt x="21" y="0"/>
                  </a:lnTo>
                  <a:lnTo>
                    <a:pt x="21" y="0"/>
                  </a:lnTo>
                  <a:lnTo>
                    <a:pt x="29" y="0"/>
                  </a:lnTo>
                  <a:lnTo>
                    <a:pt x="21" y="0"/>
                  </a:lnTo>
                  <a:moveTo>
                    <a:pt x="9" y="0"/>
                  </a:moveTo>
                  <a:lnTo>
                    <a:pt x="0" y="0"/>
                  </a:lnTo>
                  <a:lnTo>
                    <a:pt x="0" y="0"/>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33647" rtl="0" eaLnBrk="1" fontAlgn="auto" latinLnBrk="0" hangingPunct="1">
                <a:lnSpc>
                  <a:spcPct val="100000"/>
                </a:lnSpc>
                <a:spcBef>
                  <a:spcPts val="0"/>
                </a:spcBef>
                <a:spcAft>
                  <a:spcPts val="0"/>
                </a:spcAft>
                <a:buClrTx/>
                <a:buSzTx/>
                <a:buFontTx/>
                <a:buNone/>
                <a:tabLst/>
                <a:defRPr/>
              </a:pPr>
              <a:endParaRPr kumimoji="0" lang="en-US" sz="361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0" name="텍스트 개체 틀 7">
            <a:extLst>
              <a:ext uri="{FF2B5EF4-FFF2-40B4-BE49-F238E27FC236}">
                <a16:creationId xmlns:a16="http://schemas.microsoft.com/office/drawing/2014/main" id="{5C6CE509-520E-3F4B-885C-88FE58BAD510}"/>
              </a:ext>
            </a:extLst>
          </p:cNvPr>
          <p:cNvSpPr>
            <a:spLocks noGrp="1"/>
          </p:cNvSpPr>
          <p:nvPr>
            <p:ph type="body" sz="quarter" idx="13" hasCustomPrompt="1"/>
          </p:nvPr>
        </p:nvSpPr>
        <p:spPr>
          <a:xfrm>
            <a:off x="2614801" y="6723451"/>
            <a:ext cx="7334727" cy="5348200"/>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tx2">
                    <a:lumMod val="50000"/>
                  </a:schemeClr>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ko-KR" altLang="en-US" dirty="0"/>
              <a:t>텍스트를 입력하세요</a:t>
            </a:r>
            <a:r>
              <a:rPr kumimoji="1" lang="en-US" altLang="ko-KR" dirty="0"/>
              <a:t>.</a:t>
            </a:r>
          </a:p>
          <a:p>
            <a:pPr lvl="0"/>
            <a:endParaRPr kumimoji="1" lang="en-US" altLang="ko-KR" dirty="0"/>
          </a:p>
        </p:txBody>
      </p:sp>
      <p:sp>
        <p:nvSpPr>
          <p:cNvPr id="84" name="텍스트 개체 틀 7">
            <a:extLst>
              <a:ext uri="{FF2B5EF4-FFF2-40B4-BE49-F238E27FC236}">
                <a16:creationId xmlns:a16="http://schemas.microsoft.com/office/drawing/2014/main" id="{2C5585F8-2369-D942-B28B-99A4D60048D6}"/>
              </a:ext>
            </a:extLst>
          </p:cNvPr>
          <p:cNvSpPr>
            <a:spLocks noGrp="1"/>
          </p:cNvSpPr>
          <p:nvPr>
            <p:ph type="body" sz="quarter" idx="15" hasCustomPrompt="1"/>
          </p:nvPr>
        </p:nvSpPr>
        <p:spPr>
          <a:xfrm>
            <a:off x="2614801" y="4712364"/>
            <a:ext cx="7334727" cy="1094253"/>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4813" b="1" i="0">
                <a:solidFill>
                  <a:srgbClr val="0279B7"/>
                </a:solidFill>
                <a:latin typeface="NanumSquareOTF" panose="020B0600000101010101" pitchFamily="34" charset="-127"/>
                <a:ea typeface="NanumSquareOTF" panose="020B0600000101010101" pitchFamily="34" charset="-127"/>
              </a:defRPr>
            </a:lvl1pPr>
          </a:lstStyle>
          <a:p>
            <a:pPr lvl="0"/>
            <a:r>
              <a:rPr kumimoji="1" lang="ko-KR" altLang="en-US" dirty="0"/>
              <a:t>텍스트를 입력하세요</a:t>
            </a:r>
            <a:r>
              <a:rPr kumimoji="1" lang="en-US" altLang="ko-KR" dirty="0"/>
              <a:t>.</a:t>
            </a:r>
          </a:p>
        </p:txBody>
      </p:sp>
      <p:sp>
        <p:nvSpPr>
          <p:cNvPr id="85" name="텍스트 개체 틀 7">
            <a:extLst>
              <a:ext uri="{FF2B5EF4-FFF2-40B4-BE49-F238E27FC236}">
                <a16:creationId xmlns:a16="http://schemas.microsoft.com/office/drawing/2014/main" id="{E3A99746-B014-E349-B82F-C18C6062F24C}"/>
              </a:ext>
            </a:extLst>
          </p:cNvPr>
          <p:cNvSpPr>
            <a:spLocks noGrp="1"/>
          </p:cNvSpPr>
          <p:nvPr>
            <p:ph type="body" sz="quarter" idx="16" hasCustomPrompt="1"/>
          </p:nvPr>
        </p:nvSpPr>
        <p:spPr>
          <a:xfrm>
            <a:off x="2614801" y="3337112"/>
            <a:ext cx="3514557" cy="1399865"/>
          </a:xfrm>
          <a:prstGeom prst="rect">
            <a:avLst/>
          </a:prstGeom>
        </p:spPr>
        <p:txBody>
          <a:bodyPr anchor="ctr"/>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8022" b="1" i="0">
                <a:solidFill>
                  <a:srgbClr val="0279B7"/>
                </a:solidFill>
                <a:latin typeface="NanumSquareOTF ExtraBold" panose="020B0600000101010101" pitchFamily="34" charset="-127"/>
                <a:ea typeface="NanumSquareOTF ExtraBold" panose="020B0600000101010101" pitchFamily="34" charset="-127"/>
              </a:defRPr>
            </a:lvl1pPr>
          </a:lstStyle>
          <a:p>
            <a:pPr lvl="0"/>
            <a:r>
              <a:rPr kumimoji="1" lang="en-US" altLang="ko-KR" dirty="0"/>
              <a:t>03</a:t>
            </a:r>
          </a:p>
        </p:txBody>
      </p:sp>
    </p:spTree>
    <p:extLst>
      <p:ext uri="{BB962C8B-B14F-4D97-AF65-F5344CB8AC3E}">
        <p14:creationId xmlns:p14="http://schemas.microsoft.com/office/powerpoint/2010/main" val="1796570366"/>
      </p:ext>
    </p:extLst>
  </p:cSld>
  <p:clrMapOvr>
    <a:masterClrMapping/>
  </p:clrMapOvr>
  <p:extLst>
    <p:ext uri="{DCECCB84-F9BA-43D5-87BE-67443E8EF086}">
      <p15:sldGuideLst xmlns:p15="http://schemas.microsoft.com/office/powerpoint/2012/main">
        <p15:guide id="1" orient="horz" pos="4332" userDrawn="1">
          <p15:clr>
            <a:srgbClr val="FBAE40"/>
          </p15:clr>
        </p15:guide>
        <p15:guide id="2" pos="77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ndex_1">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F96DA1F-5FD6-454A-94F3-8DF65CC29751}"/>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256" b="-830"/>
          <a:stretch/>
        </p:blipFill>
        <p:spPr>
          <a:xfrm>
            <a:off x="1" y="0"/>
            <a:ext cx="24449088" cy="13880465"/>
          </a:xfrm>
          <a:prstGeom prst="rect">
            <a:avLst/>
          </a:prstGeom>
        </p:spPr>
      </p:pic>
      <p:sp>
        <p:nvSpPr>
          <p:cNvPr id="9" name="텍스트 개체 틀 7">
            <a:extLst>
              <a:ext uri="{FF2B5EF4-FFF2-40B4-BE49-F238E27FC236}">
                <a16:creationId xmlns:a16="http://schemas.microsoft.com/office/drawing/2014/main" id="{F218B684-B99E-1A4F-A910-0E507295FEA9}"/>
              </a:ext>
            </a:extLst>
          </p:cNvPr>
          <p:cNvSpPr>
            <a:spLocks noGrp="1"/>
          </p:cNvSpPr>
          <p:nvPr>
            <p:ph type="body" sz="quarter" idx="13" hasCustomPrompt="1"/>
          </p:nvPr>
        </p:nvSpPr>
        <p:spPr>
          <a:xfrm>
            <a:off x="1069649" y="4113328"/>
            <a:ext cx="10085248" cy="3667337"/>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lvl="0"/>
            <a:endParaRPr kumimoji="1" lang="en-US" altLang="ko-KR" dirty="0"/>
          </a:p>
        </p:txBody>
      </p:sp>
      <p:sp>
        <p:nvSpPr>
          <p:cNvPr id="10" name="텍스트 개체 틀 7">
            <a:extLst>
              <a:ext uri="{FF2B5EF4-FFF2-40B4-BE49-F238E27FC236}">
                <a16:creationId xmlns:a16="http://schemas.microsoft.com/office/drawing/2014/main" id="{6084E1A6-F3AD-0B47-A66A-1E8F4296E031}"/>
              </a:ext>
            </a:extLst>
          </p:cNvPr>
          <p:cNvSpPr>
            <a:spLocks noGrp="1"/>
          </p:cNvSpPr>
          <p:nvPr>
            <p:ph type="body" sz="quarter" idx="15" hasCustomPrompt="1"/>
          </p:nvPr>
        </p:nvSpPr>
        <p:spPr>
          <a:xfrm>
            <a:off x="1069649" y="1069640"/>
            <a:ext cx="10085248" cy="1833668"/>
          </a:xfrm>
          <a:prstGeom prst="rect">
            <a:avLst/>
          </a:prstGeom>
        </p:spPr>
        <p:txBody>
          <a:bodyPr anchor="t"/>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6417" b="1"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Title</a:t>
            </a:r>
          </a:p>
        </p:txBody>
      </p:sp>
      <p:sp>
        <p:nvSpPr>
          <p:cNvPr id="11" name="텍스트 개체 틀 7">
            <a:extLst>
              <a:ext uri="{FF2B5EF4-FFF2-40B4-BE49-F238E27FC236}">
                <a16:creationId xmlns:a16="http://schemas.microsoft.com/office/drawing/2014/main" id="{F6DB17A4-69BE-8049-9A07-7CEA905FDE87}"/>
              </a:ext>
            </a:extLst>
          </p:cNvPr>
          <p:cNvSpPr>
            <a:spLocks noGrp="1"/>
          </p:cNvSpPr>
          <p:nvPr>
            <p:ph type="body" sz="quarter" idx="16" hasCustomPrompt="1"/>
          </p:nvPr>
        </p:nvSpPr>
        <p:spPr>
          <a:xfrm>
            <a:off x="16503134" y="1069640"/>
            <a:ext cx="7334727" cy="1833668"/>
          </a:xfrm>
          <a:prstGeom prst="rect">
            <a:avLst/>
          </a:prstGeom>
        </p:spPr>
        <p:txBody>
          <a:bodyPr anchor="t"/>
          <a:lstStyle>
            <a:lvl1pPr marL="0" marR="0" indent="0" algn="r" defTabSz="2444149" rtl="0" eaLnBrk="1" fontAlgn="auto" latinLnBrk="0" hangingPunct="1">
              <a:lnSpc>
                <a:spcPct val="100000"/>
              </a:lnSpc>
              <a:spcBef>
                <a:spcPct val="20000"/>
              </a:spcBef>
              <a:spcAft>
                <a:spcPts val="0"/>
              </a:spcAft>
              <a:buClrTx/>
              <a:buSzTx/>
              <a:buFont typeface="Arial" pitchFamily="34" charset="0"/>
              <a:buNone/>
              <a:tabLst/>
              <a:defRPr sz="13837" b="1" i="0">
                <a:solidFill>
                  <a:schemeClr val="accent2">
                    <a:lumMod val="40000"/>
                    <a:lumOff val="60000"/>
                  </a:schemeClr>
                </a:solidFill>
                <a:latin typeface="NanumSquareOTF" panose="020B0600000101010101" pitchFamily="34" charset="-127"/>
                <a:ea typeface="NanumSquareOTF" panose="020B0600000101010101" pitchFamily="34" charset="-127"/>
              </a:defRPr>
            </a:lvl1pPr>
          </a:lstStyle>
          <a:p>
            <a:pPr lvl="0"/>
            <a:r>
              <a:rPr kumimoji="1" lang="en-US" altLang="ko-KR" dirty="0"/>
              <a:t>01</a:t>
            </a:r>
          </a:p>
        </p:txBody>
      </p:sp>
    </p:spTree>
    <p:extLst>
      <p:ext uri="{BB962C8B-B14F-4D97-AF65-F5344CB8AC3E}">
        <p14:creationId xmlns:p14="http://schemas.microsoft.com/office/powerpoint/2010/main" val="120726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ndex_2">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F96DA1F-5FD6-454A-94F3-8DF65CC29751}"/>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256" b="-830"/>
          <a:stretch/>
        </p:blipFill>
        <p:spPr>
          <a:xfrm>
            <a:off x="1" y="0"/>
            <a:ext cx="24449088" cy="13880465"/>
          </a:xfrm>
          <a:prstGeom prst="rect">
            <a:avLst/>
          </a:prstGeom>
        </p:spPr>
      </p:pic>
      <p:sp>
        <p:nvSpPr>
          <p:cNvPr id="9" name="텍스트 개체 틀 7">
            <a:extLst>
              <a:ext uri="{FF2B5EF4-FFF2-40B4-BE49-F238E27FC236}">
                <a16:creationId xmlns:a16="http://schemas.microsoft.com/office/drawing/2014/main" id="{F218B684-B99E-1A4F-A910-0E507295FEA9}"/>
              </a:ext>
            </a:extLst>
          </p:cNvPr>
          <p:cNvSpPr>
            <a:spLocks noGrp="1"/>
          </p:cNvSpPr>
          <p:nvPr>
            <p:ph type="body" sz="quarter" idx="13" hasCustomPrompt="1"/>
          </p:nvPr>
        </p:nvSpPr>
        <p:spPr>
          <a:xfrm>
            <a:off x="1069649" y="4113328"/>
            <a:ext cx="10085248" cy="3667337"/>
          </a:xfrm>
          <a:prstGeom prst="rect">
            <a:avLst/>
          </a:prstGeom>
        </p:spPr>
        <p:txBody>
          <a:bodyPr/>
          <a:lstStyle>
            <a:lvl1pPr marL="534813" marR="0" indent="-534813" algn="l" defTabSz="2444149" rtl="0" eaLnBrk="1" fontAlgn="auto" latinLnBrk="0" hangingPunct="1">
              <a:lnSpc>
                <a:spcPct val="100000"/>
              </a:lnSpc>
              <a:spcBef>
                <a:spcPct val="20000"/>
              </a:spcBef>
              <a:spcAft>
                <a:spcPts val="0"/>
              </a:spcAft>
              <a:buClrTx/>
              <a:buSzTx/>
              <a:buFont typeface="Arial" pitchFamily="34" charset="0"/>
              <a:buChar char="•"/>
              <a:tabLst/>
              <a:defRPr sz="4011" b="0"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marL="534813" marR="0" lvl="0" indent="-534813" algn="l" defTabSz="2444149" rtl="0" eaLnBrk="1" fontAlgn="auto" latinLnBrk="0" hangingPunct="1">
              <a:lnSpc>
                <a:spcPct val="100000"/>
              </a:lnSpc>
              <a:spcBef>
                <a:spcPct val="20000"/>
              </a:spcBef>
              <a:spcAft>
                <a:spcPts val="0"/>
              </a:spcAft>
              <a:buClrTx/>
              <a:buSzTx/>
              <a:buFont typeface="Arial" pitchFamily="34" charset="0"/>
              <a:buChar char="•"/>
              <a:tabLst/>
              <a:defRPr/>
            </a:pPr>
            <a:r>
              <a:rPr kumimoji="1" lang="en-US" altLang="ko-KR" dirty="0"/>
              <a:t>Subtitle</a:t>
            </a:r>
          </a:p>
          <a:p>
            <a:pPr lvl="0"/>
            <a:endParaRPr kumimoji="1" lang="en-US" altLang="ko-KR" dirty="0"/>
          </a:p>
        </p:txBody>
      </p:sp>
      <p:sp>
        <p:nvSpPr>
          <p:cNvPr id="10" name="텍스트 개체 틀 7">
            <a:extLst>
              <a:ext uri="{FF2B5EF4-FFF2-40B4-BE49-F238E27FC236}">
                <a16:creationId xmlns:a16="http://schemas.microsoft.com/office/drawing/2014/main" id="{6084E1A6-F3AD-0B47-A66A-1E8F4296E031}"/>
              </a:ext>
            </a:extLst>
          </p:cNvPr>
          <p:cNvSpPr>
            <a:spLocks noGrp="1"/>
          </p:cNvSpPr>
          <p:nvPr>
            <p:ph type="body" sz="quarter" idx="15" hasCustomPrompt="1"/>
          </p:nvPr>
        </p:nvSpPr>
        <p:spPr>
          <a:xfrm>
            <a:off x="1069649" y="1069640"/>
            <a:ext cx="10085248" cy="1833668"/>
          </a:xfrm>
          <a:prstGeom prst="rect">
            <a:avLst/>
          </a:prstGeom>
        </p:spPr>
        <p:txBody>
          <a:bodyPr anchor="t"/>
          <a:lstStyle>
            <a:lvl1pPr marL="0" marR="0" indent="0" algn="l" defTabSz="2444149" rtl="0" eaLnBrk="1" fontAlgn="auto" latinLnBrk="0" hangingPunct="1">
              <a:lnSpc>
                <a:spcPct val="100000"/>
              </a:lnSpc>
              <a:spcBef>
                <a:spcPct val="20000"/>
              </a:spcBef>
              <a:spcAft>
                <a:spcPts val="0"/>
              </a:spcAft>
              <a:buClrTx/>
              <a:buSzTx/>
              <a:buFont typeface="Arial" pitchFamily="34" charset="0"/>
              <a:buNone/>
              <a:tabLst/>
              <a:defRPr sz="6417" b="1" i="0">
                <a:solidFill>
                  <a:schemeClr val="bg1"/>
                </a:solidFill>
                <a:latin typeface="NanumSquareOTF" panose="020B0600000101010101" pitchFamily="34" charset="-127"/>
                <a:ea typeface="NanumSquareOTF" panose="020B0600000101010101" pitchFamily="34" charset="-127"/>
              </a:defRPr>
            </a:lvl1pPr>
          </a:lstStyle>
          <a:p>
            <a:pPr lvl="0"/>
            <a:r>
              <a:rPr kumimoji="1" lang="en-US" altLang="ko-KR" dirty="0"/>
              <a:t>Title</a:t>
            </a:r>
          </a:p>
        </p:txBody>
      </p:sp>
      <p:sp>
        <p:nvSpPr>
          <p:cNvPr id="7" name="텍스트 개체 틀 7">
            <a:extLst>
              <a:ext uri="{FF2B5EF4-FFF2-40B4-BE49-F238E27FC236}">
                <a16:creationId xmlns:a16="http://schemas.microsoft.com/office/drawing/2014/main" id="{20256F7C-BA48-2E42-B491-C6686938BA50}"/>
              </a:ext>
            </a:extLst>
          </p:cNvPr>
          <p:cNvSpPr>
            <a:spLocks noGrp="1"/>
          </p:cNvSpPr>
          <p:nvPr>
            <p:ph type="body" sz="quarter" idx="16" hasCustomPrompt="1"/>
          </p:nvPr>
        </p:nvSpPr>
        <p:spPr>
          <a:xfrm>
            <a:off x="16503134" y="1069640"/>
            <a:ext cx="7334727" cy="1833668"/>
          </a:xfrm>
          <a:prstGeom prst="rect">
            <a:avLst/>
          </a:prstGeom>
        </p:spPr>
        <p:txBody>
          <a:bodyPr anchor="t"/>
          <a:lstStyle>
            <a:lvl1pPr marL="0" marR="0" indent="0" algn="r" defTabSz="2444149" rtl="0" eaLnBrk="1" fontAlgn="auto" latinLnBrk="0" hangingPunct="1">
              <a:lnSpc>
                <a:spcPct val="100000"/>
              </a:lnSpc>
              <a:spcBef>
                <a:spcPct val="20000"/>
              </a:spcBef>
              <a:spcAft>
                <a:spcPts val="0"/>
              </a:spcAft>
              <a:buClrTx/>
              <a:buSzTx/>
              <a:buFont typeface="Arial" pitchFamily="34" charset="0"/>
              <a:buNone/>
              <a:tabLst/>
              <a:defRPr sz="13837" b="1" i="0">
                <a:solidFill>
                  <a:schemeClr val="accent2">
                    <a:lumMod val="40000"/>
                    <a:lumOff val="60000"/>
                  </a:schemeClr>
                </a:solidFill>
                <a:latin typeface="NanumSquareOTF" panose="020B0600000101010101" pitchFamily="34" charset="-127"/>
                <a:ea typeface="NanumSquareOTF" panose="020B0600000101010101" pitchFamily="34" charset="-127"/>
              </a:defRPr>
            </a:lvl1pPr>
          </a:lstStyle>
          <a:p>
            <a:pPr lvl="0"/>
            <a:r>
              <a:rPr kumimoji="1" lang="en-US" altLang="ko-KR" dirty="0"/>
              <a:t>02</a:t>
            </a:r>
          </a:p>
        </p:txBody>
      </p:sp>
    </p:spTree>
    <p:extLst>
      <p:ext uri="{BB962C8B-B14F-4D97-AF65-F5344CB8AC3E}">
        <p14:creationId xmlns:p14="http://schemas.microsoft.com/office/powerpoint/2010/main" val="417952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8FB5D7FD-59CE-C341-9DA1-BD51E73B9D32}"/>
              </a:ext>
            </a:extLst>
          </p:cNvPr>
          <p:cNvSpPr>
            <a:spLocks noGrp="1"/>
          </p:cNvSpPr>
          <p:nvPr>
            <p:ph type="sldNum" sz="quarter" idx="4"/>
          </p:nvPr>
        </p:nvSpPr>
        <p:spPr>
          <a:xfrm>
            <a:off x="1222455" y="12746549"/>
            <a:ext cx="5704788" cy="732194"/>
          </a:xfrm>
          <a:prstGeom prst="rect">
            <a:avLst/>
          </a:prstGeom>
        </p:spPr>
        <p:txBody>
          <a:bodyPr vert="horz" lIns="91436" tIns="45718" rIns="91436" bIns="45718" rtlCol="0" anchor="ctr"/>
          <a:lstStyle>
            <a:lvl1pPr algn="l">
              <a:defRPr sz="2005">
                <a:solidFill>
                  <a:schemeClr val="tx1">
                    <a:tint val="75000"/>
                  </a:schemeClr>
                </a:solidFill>
                <a:latin typeface="Arial" panose="020B0604020202020204" pitchFamily="34" charset="0"/>
                <a:cs typeface="Arial" panose="020B0604020202020204" pitchFamily="34" charset="0"/>
              </a:defRPr>
            </a:lvl1pPr>
          </a:lstStyle>
          <a:p>
            <a:pPr defTabSz="2444250"/>
            <a:fld id="{5939B1FA-81F2-4940-9AF3-5EAFB5D6669B}" type="slidenum">
              <a:rPr lang="en-US" smtClean="0">
                <a:solidFill>
                  <a:prstClr val="black">
                    <a:tint val="75000"/>
                  </a:prstClr>
                </a:solidFill>
              </a:rPr>
              <a:pPr defTabSz="2444250"/>
              <a:t>‹#›</a:t>
            </a:fld>
            <a:endParaRPr lang="en-US" dirty="0">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20" r:id="rId3"/>
    <p:sldLayoutId id="2147484115" r:id="rId4"/>
    <p:sldLayoutId id="2147484124" r:id="rId5"/>
    <p:sldLayoutId id="2147484118" r:id="rId6"/>
    <p:sldLayoutId id="2147484119" r:id="rId7"/>
    <p:sldLayoutId id="2147484121" r:id="rId8"/>
    <p:sldLayoutId id="2147484122" r:id="rId9"/>
    <p:sldLayoutId id="2147484123" r:id="rId10"/>
    <p:sldLayoutId id="2147484113" r:id="rId11"/>
    <p:sldLayoutId id="2147484126" r:id="rId12"/>
    <p:sldLayoutId id="2147484127" r:id="rId13"/>
    <p:sldLayoutId id="2147484128" r:id="rId14"/>
    <p:sldLayoutId id="2147484129" r:id="rId15"/>
    <p:sldLayoutId id="2147484130" r:id="rId16"/>
    <p:sldLayoutId id="2147484131" r:id="rId17"/>
    <p:sldLayoutId id="2147484132" r:id="rId18"/>
    <p:sldLayoutId id="2147484133" r:id="rId19"/>
    <p:sldLayoutId id="2147484134" r:id="rId20"/>
    <p:sldLayoutId id="2147484136" r:id="rId21"/>
    <p:sldLayoutId id="2147484135" r:id="rId22"/>
    <p:sldLayoutId id="2147484140" r:id="rId23"/>
    <p:sldLayoutId id="2147484144" r:id="rId24"/>
    <p:sldLayoutId id="2147484114" r:id="rId25"/>
    <p:sldLayoutId id="2147483752" r:id="rId26"/>
    <p:sldLayoutId id="2147484116" r:id="rId27"/>
    <p:sldLayoutId id="2147484137" r:id="rId28"/>
    <p:sldLayoutId id="2147484117" r:id="rId29"/>
    <p:sldLayoutId id="2147484143" r:id="rId30"/>
    <p:sldLayoutId id="2147484145" r:id="rId31"/>
  </p:sldLayoutIdLst>
  <p:hf hdr="0" ftr="0" dt="0"/>
  <p:txStyles>
    <p:titleStyle>
      <a:lvl1pPr algn="l" defTabSz="2444149" rtl="0" eaLnBrk="1" latinLnBrk="0" hangingPunct="1">
        <a:spcBef>
          <a:spcPct val="0"/>
        </a:spcBef>
        <a:buNone/>
        <a:defRPr sz="6415" kern="1200">
          <a:solidFill>
            <a:schemeClr val="tx1">
              <a:lumMod val="65000"/>
              <a:lumOff val="35000"/>
            </a:schemeClr>
          </a:solidFill>
          <a:latin typeface="+mj-lt"/>
          <a:ea typeface="+mj-ea"/>
          <a:cs typeface="+mj-cs"/>
        </a:defRPr>
      </a:lvl1pPr>
    </p:titleStyle>
    <p:bodyStyle>
      <a:lvl1pPr marL="916556" indent="-916556" algn="l" defTabSz="2444149" rtl="0" eaLnBrk="1" latinLnBrk="0" hangingPunct="1">
        <a:spcBef>
          <a:spcPct val="20000"/>
        </a:spcBef>
        <a:buFont typeface="Arial" pitchFamily="34" charset="0"/>
        <a:buChar char="•"/>
        <a:defRPr sz="7217" kern="1200">
          <a:solidFill>
            <a:schemeClr val="tx1"/>
          </a:solidFill>
          <a:latin typeface="+mj-lt"/>
          <a:ea typeface="+mn-ea"/>
          <a:cs typeface="+mn-cs"/>
        </a:defRPr>
      </a:lvl1pPr>
      <a:lvl2pPr marL="1985870" indent="-763797" algn="l" defTabSz="2444149" rtl="0" eaLnBrk="1" latinLnBrk="0" hangingPunct="1">
        <a:spcBef>
          <a:spcPct val="20000"/>
        </a:spcBef>
        <a:buFont typeface="Arial" pitchFamily="34" charset="0"/>
        <a:buChar char="–"/>
        <a:defRPr sz="6415" kern="1200">
          <a:solidFill>
            <a:schemeClr val="tx1"/>
          </a:solidFill>
          <a:latin typeface="+mj-lt"/>
          <a:ea typeface="+mn-ea"/>
          <a:cs typeface="+mn-cs"/>
        </a:defRPr>
      </a:lvl2pPr>
      <a:lvl3pPr marL="3055185" indent="-611039" algn="l" defTabSz="2444149" rtl="0" eaLnBrk="1" latinLnBrk="0" hangingPunct="1">
        <a:spcBef>
          <a:spcPct val="20000"/>
        </a:spcBef>
        <a:buFont typeface="Arial" pitchFamily="34" charset="0"/>
        <a:buChar char="•"/>
        <a:defRPr sz="4811" kern="1200">
          <a:solidFill>
            <a:schemeClr val="tx1"/>
          </a:solidFill>
          <a:latin typeface="+mj-lt"/>
          <a:ea typeface="+mn-ea"/>
          <a:cs typeface="+mn-cs"/>
        </a:defRPr>
      </a:lvl3pPr>
      <a:lvl4pPr marL="4277263" indent="-611039" algn="l" defTabSz="2444149" rtl="0" eaLnBrk="1" latinLnBrk="0" hangingPunct="1">
        <a:spcBef>
          <a:spcPct val="20000"/>
        </a:spcBef>
        <a:buFont typeface="Arial" pitchFamily="34" charset="0"/>
        <a:buChar char="–"/>
        <a:defRPr sz="4011" kern="1200">
          <a:solidFill>
            <a:schemeClr val="tx1"/>
          </a:solidFill>
          <a:latin typeface="+mj-lt"/>
          <a:ea typeface="+mn-ea"/>
          <a:cs typeface="+mn-cs"/>
        </a:defRPr>
      </a:lvl4pPr>
      <a:lvl5pPr marL="5499334" indent="-611039" algn="l" defTabSz="2444149" rtl="0" eaLnBrk="1" latinLnBrk="0" hangingPunct="1">
        <a:spcBef>
          <a:spcPct val="20000"/>
        </a:spcBef>
        <a:buFont typeface="Arial" pitchFamily="34" charset="0"/>
        <a:buChar char="»"/>
        <a:defRPr sz="4011" kern="1200">
          <a:solidFill>
            <a:schemeClr val="tx1"/>
          </a:solidFill>
          <a:latin typeface="+mj-lt"/>
          <a:ea typeface="+mn-ea"/>
          <a:cs typeface="+mn-cs"/>
        </a:defRPr>
      </a:lvl5pPr>
      <a:lvl6pPr marL="6721408" indent="-611039" algn="l" defTabSz="2444149" rtl="0" eaLnBrk="1" latinLnBrk="0" hangingPunct="1">
        <a:spcBef>
          <a:spcPct val="20000"/>
        </a:spcBef>
        <a:buFont typeface="Arial" pitchFamily="34" charset="0"/>
        <a:buChar char="•"/>
        <a:defRPr sz="5346" kern="1200">
          <a:solidFill>
            <a:schemeClr val="tx1"/>
          </a:solidFill>
          <a:latin typeface="+mn-lt"/>
          <a:ea typeface="+mn-ea"/>
          <a:cs typeface="+mn-cs"/>
        </a:defRPr>
      </a:lvl6pPr>
      <a:lvl7pPr marL="7943482" indent="-611039" algn="l" defTabSz="2444149" rtl="0" eaLnBrk="1" latinLnBrk="0" hangingPunct="1">
        <a:spcBef>
          <a:spcPct val="20000"/>
        </a:spcBef>
        <a:buFont typeface="Arial" pitchFamily="34" charset="0"/>
        <a:buChar char="•"/>
        <a:defRPr sz="5346" kern="1200">
          <a:solidFill>
            <a:schemeClr val="tx1"/>
          </a:solidFill>
          <a:latin typeface="+mn-lt"/>
          <a:ea typeface="+mn-ea"/>
          <a:cs typeface="+mn-cs"/>
        </a:defRPr>
      </a:lvl7pPr>
      <a:lvl8pPr marL="9165555" indent="-611039" algn="l" defTabSz="2444149" rtl="0" eaLnBrk="1" latinLnBrk="0" hangingPunct="1">
        <a:spcBef>
          <a:spcPct val="20000"/>
        </a:spcBef>
        <a:buFont typeface="Arial" pitchFamily="34" charset="0"/>
        <a:buChar char="•"/>
        <a:defRPr sz="5346" kern="1200">
          <a:solidFill>
            <a:schemeClr val="tx1"/>
          </a:solidFill>
          <a:latin typeface="+mn-lt"/>
          <a:ea typeface="+mn-ea"/>
          <a:cs typeface="+mn-cs"/>
        </a:defRPr>
      </a:lvl8pPr>
      <a:lvl9pPr marL="10387631" indent="-611039" algn="l" defTabSz="2444149" rtl="0" eaLnBrk="1" latinLnBrk="0" hangingPunct="1">
        <a:spcBef>
          <a:spcPct val="20000"/>
        </a:spcBef>
        <a:buFont typeface="Arial" pitchFamily="34" charset="0"/>
        <a:buChar char="•"/>
        <a:defRPr sz="5346" kern="1200">
          <a:solidFill>
            <a:schemeClr val="tx1"/>
          </a:solidFill>
          <a:latin typeface="+mn-lt"/>
          <a:ea typeface="+mn-ea"/>
          <a:cs typeface="+mn-cs"/>
        </a:defRPr>
      </a:lvl9pPr>
    </p:bodyStyle>
    <p:otherStyle>
      <a:defPPr>
        <a:defRPr lang="en-US"/>
      </a:defPPr>
      <a:lvl1pPr marL="0" algn="l" defTabSz="2444149" rtl="0" eaLnBrk="1" latinLnBrk="0" hangingPunct="1">
        <a:defRPr sz="4811" kern="1200">
          <a:solidFill>
            <a:schemeClr val="tx1"/>
          </a:solidFill>
          <a:latin typeface="+mn-lt"/>
          <a:ea typeface="+mn-ea"/>
          <a:cs typeface="+mn-cs"/>
        </a:defRPr>
      </a:lvl1pPr>
      <a:lvl2pPr marL="1222074" algn="l" defTabSz="2444149" rtl="0" eaLnBrk="1" latinLnBrk="0" hangingPunct="1">
        <a:defRPr sz="4811" kern="1200">
          <a:solidFill>
            <a:schemeClr val="tx1"/>
          </a:solidFill>
          <a:latin typeface="+mn-lt"/>
          <a:ea typeface="+mn-ea"/>
          <a:cs typeface="+mn-cs"/>
        </a:defRPr>
      </a:lvl2pPr>
      <a:lvl3pPr marL="2444149" algn="l" defTabSz="2444149" rtl="0" eaLnBrk="1" latinLnBrk="0" hangingPunct="1">
        <a:defRPr sz="4811" kern="1200">
          <a:solidFill>
            <a:schemeClr val="tx1"/>
          </a:solidFill>
          <a:latin typeface="+mn-lt"/>
          <a:ea typeface="+mn-ea"/>
          <a:cs typeface="+mn-cs"/>
        </a:defRPr>
      </a:lvl3pPr>
      <a:lvl4pPr marL="3666223" algn="l" defTabSz="2444149" rtl="0" eaLnBrk="1" latinLnBrk="0" hangingPunct="1">
        <a:defRPr sz="4811" kern="1200">
          <a:solidFill>
            <a:schemeClr val="tx1"/>
          </a:solidFill>
          <a:latin typeface="+mn-lt"/>
          <a:ea typeface="+mn-ea"/>
          <a:cs typeface="+mn-cs"/>
        </a:defRPr>
      </a:lvl4pPr>
      <a:lvl5pPr marL="4888297" algn="l" defTabSz="2444149" rtl="0" eaLnBrk="1" latinLnBrk="0" hangingPunct="1">
        <a:defRPr sz="4811" kern="1200">
          <a:solidFill>
            <a:schemeClr val="tx1"/>
          </a:solidFill>
          <a:latin typeface="+mn-lt"/>
          <a:ea typeface="+mn-ea"/>
          <a:cs typeface="+mn-cs"/>
        </a:defRPr>
      </a:lvl5pPr>
      <a:lvl6pPr marL="6110371" algn="l" defTabSz="2444149" rtl="0" eaLnBrk="1" latinLnBrk="0" hangingPunct="1">
        <a:defRPr sz="4811" kern="1200">
          <a:solidFill>
            <a:schemeClr val="tx1"/>
          </a:solidFill>
          <a:latin typeface="+mn-lt"/>
          <a:ea typeface="+mn-ea"/>
          <a:cs typeface="+mn-cs"/>
        </a:defRPr>
      </a:lvl6pPr>
      <a:lvl7pPr marL="7332446" algn="l" defTabSz="2444149" rtl="0" eaLnBrk="1" latinLnBrk="0" hangingPunct="1">
        <a:defRPr sz="4811" kern="1200">
          <a:solidFill>
            <a:schemeClr val="tx1"/>
          </a:solidFill>
          <a:latin typeface="+mn-lt"/>
          <a:ea typeface="+mn-ea"/>
          <a:cs typeface="+mn-cs"/>
        </a:defRPr>
      </a:lvl7pPr>
      <a:lvl8pPr marL="8554518" algn="l" defTabSz="2444149" rtl="0" eaLnBrk="1" latinLnBrk="0" hangingPunct="1">
        <a:defRPr sz="4811" kern="1200">
          <a:solidFill>
            <a:schemeClr val="tx1"/>
          </a:solidFill>
          <a:latin typeface="+mn-lt"/>
          <a:ea typeface="+mn-ea"/>
          <a:cs typeface="+mn-cs"/>
        </a:defRPr>
      </a:lvl8pPr>
      <a:lvl9pPr marL="9776594" algn="l" defTabSz="2444149" rtl="0" eaLnBrk="1" latinLnBrk="0" hangingPunct="1">
        <a:defRPr sz="48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hyperlink" Target="mailto:woalsdnd@vuno.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892E824-420B-4CBD-A1EA-21FC786D72F4}"/>
              </a:ext>
            </a:extLst>
          </p:cNvPr>
          <p:cNvSpPr>
            <a:spLocks noGrp="1"/>
          </p:cNvSpPr>
          <p:nvPr>
            <p:ph type="title"/>
          </p:nvPr>
        </p:nvSpPr>
        <p:spPr/>
        <p:txBody>
          <a:bodyPr/>
          <a:lstStyle/>
          <a:p>
            <a:r>
              <a:rPr lang="en-US" altLang="ko-KR" dirty="0"/>
              <a:t>VUNO EYE TEAM – graphical abstract</a:t>
            </a:r>
            <a:endParaRPr lang="ko-KR" altLang="en-US" dirty="0"/>
          </a:p>
        </p:txBody>
      </p:sp>
      <p:sp>
        <p:nvSpPr>
          <p:cNvPr id="5" name="텍스트 개체 틀 4">
            <a:extLst>
              <a:ext uri="{FF2B5EF4-FFF2-40B4-BE49-F238E27FC236}">
                <a16:creationId xmlns:a16="http://schemas.microsoft.com/office/drawing/2014/main" id="{1D43B532-4117-4AC5-BCF9-AFFA08CD7650}"/>
              </a:ext>
            </a:extLst>
          </p:cNvPr>
          <p:cNvSpPr>
            <a:spLocks noGrp="1"/>
          </p:cNvSpPr>
          <p:nvPr>
            <p:ph type="body" sz="quarter" idx="10"/>
          </p:nvPr>
        </p:nvSpPr>
        <p:spPr/>
        <p:txBody>
          <a:bodyPr/>
          <a:lstStyle/>
          <a:p>
            <a:r>
              <a:rPr lang="en-US" altLang="ko-KR" dirty="0"/>
              <a:t>REFUGE2 @ MICCAI 2020</a:t>
            </a:r>
            <a:endParaRPr lang="ko-KR" altLang="en-US" dirty="0"/>
          </a:p>
        </p:txBody>
      </p:sp>
    </p:spTree>
    <p:extLst>
      <p:ext uri="{BB962C8B-B14F-4D97-AF65-F5344CB8AC3E}">
        <p14:creationId xmlns:p14="http://schemas.microsoft.com/office/powerpoint/2010/main" val="3541671048"/>
      </p:ext>
    </p:extLst>
  </p:cSld>
  <p:clrMapOvr>
    <a:masterClrMapping/>
  </p:clrMapOvr>
  <mc:AlternateContent xmlns:mc="http://schemas.openxmlformats.org/markup-compatibility/2006" xmlns:p14="http://schemas.microsoft.com/office/powerpoint/2010/main">
    <mc:Choice Requires="p14">
      <p:transition spd="slow" p14:dur="2000" advTm="3743"/>
    </mc:Choice>
    <mc:Fallback xmlns="">
      <p:transition spd="slow" advTm="374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34BF3E6-BE3F-9642-8948-4A635FEC83D6}"/>
              </a:ext>
            </a:extLst>
          </p:cNvPr>
          <p:cNvSpPr txBox="1">
            <a:spLocks/>
          </p:cNvSpPr>
          <p:nvPr/>
        </p:nvSpPr>
        <p:spPr>
          <a:xfrm>
            <a:off x="653868" y="170657"/>
            <a:ext cx="23153871" cy="974629"/>
          </a:xfrm>
          <a:prstGeom prst="rect">
            <a:avLst/>
          </a:prstGeom>
        </p:spPr>
        <p:txBody>
          <a:bodyPr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4400" b="1" dirty="0">
                <a:solidFill>
                  <a:srgbClr val="0779B7"/>
                </a:solidFill>
                <a:latin typeface="Arial" panose="020B0604020202020204" pitchFamily="34" charset="0"/>
                <a:cs typeface="Arial" panose="020B0604020202020204" pitchFamily="34" charset="0"/>
              </a:rPr>
              <a:t>Sub-Challenge 1</a:t>
            </a:r>
            <a:r>
              <a:rPr lang="en-US" sz="4400" b="1" dirty="0">
                <a:solidFill>
                  <a:schemeClr val="tx2">
                    <a:lumMod val="50000"/>
                  </a:schemeClr>
                </a:solidFill>
                <a:latin typeface="Arial" panose="020B0604020202020204" pitchFamily="34" charset="0"/>
                <a:cs typeface="Arial" panose="020B0604020202020204" pitchFamily="34" charset="0"/>
              </a:rPr>
              <a:t> </a:t>
            </a:r>
            <a:r>
              <a:rPr lang="en-US" sz="4400" dirty="0">
                <a:solidFill>
                  <a:schemeClr val="accent6">
                    <a:lumMod val="60000"/>
                    <a:lumOff val="40000"/>
                  </a:schemeClr>
                </a:solidFill>
                <a:latin typeface="Arial" panose="020B0604020202020204" pitchFamily="34" charset="0"/>
                <a:cs typeface="Arial" panose="020B0604020202020204" pitchFamily="34" charset="0"/>
              </a:rPr>
              <a:t>| Glaucoma classification</a:t>
            </a:r>
          </a:p>
        </p:txBody>
      </p:sp>
      <p:grpSp>
        <p:nvGrpSpPr>
          <p:cNvPr id="5" name="그룹 4">
            <a:extLst>
              <a:ext uri="{FF2B5EF4-FFF2-40B4-BE49-F238E27FC236}">
                <a16:creationId xmlns:a16="http://schemas.microsoft.com/office/drawing/2014/main" id="{694F15C5-3B93-46BF-AF85-6B06E61AE41A}"/>
              </a:ext>
            </a:extLst>
          </p:cNvPr>
          <p:cNvGrpSpPr/>
          <p:nvPr/>
        </p:nvGrpSpPr>
        <p:grpSpPr>
          <a:xfrm>
            <a:off x="9804386" y="3142746"/>
            <a:ext cx="14040379" cy="6477000"/>
            <a:chOff x="6019006" y="6342856"/>
            <a:chExt cx="9221266" cy="4253884"/>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r="28563"/>
            <a:stretch/>
          </p:blipFill>
          <p:spPr>
            <a:xfrm>
              <a:off x="6019006" y="6342856"/>
              <a:ext cx="6753027" cy="4253884"/>
            </a:xfrm>
            <a:prstGeom prst="rect">
              <a:avLst/>
            </a:prstGeom>
          </p:spPr>
        </p:pic>
        <p:pic>
          <p:nvPicPr>
            <p:cNvPr id="27" name="그림 26"/>
            <p:cNvPicPr>
              <a:picLocks noChangeAspect="1"/>
            </p:cNvPicPr>
            <p:nvPr/>
          </p:nvPicPr>
          <p:blipFill rotWithShape="1">
            <a:blip r:embed="rId3">
              <a:extLst>
                <a:ext uri="{28A0092B-C50C-407E-A947-70E740481C1C}">
                  <a14:useLocalDpi xmlns:a14="http://schemas.microsoft.com/office/drawing/2010/main" val="0"/>
                </a:ext>
              </a:extLst>
            </a:blip>
            <a:srcRect l="77384" t="15890" r="11199" b="68145"/>
            <a:stretch/>
          </p:blipFill>
          <p:spPr>
            <a:xfrm>
              <a:off x="13056051" y="7933196"/>
              <a:ext cx="1079273" cy="679142"/>
            </a:xfrm>
            <a:prstGeom prst="rect">
              <a:avLst/>
            </a:prstGeom>
          </p:spPr>
        </p:pic>
        <p:cxnSp>
          <p:nvCxnSpPr>
            <p:cNvPr id="6" name="직선 연결선[R] 5"/>
            <p:cNvCxnSpPr/>
            <p:nvPr/>
          </p:nvCxnSpPr>
          <p:spPr>
            <a:xfrm>
              <a:off x="12772033" y="8307538"/>
              <a:ext cx="28401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텍스트 상자 6"/>
            <p:cNvSpPr txBox="1"/>
            <p:nvPr/>
          </p:nvSpPr>
          <p:spPr>
            <a:xfrm>
              <a:off x="14141990" y="8107483"/>
              <a:ext cx="1098282" cy="303207"/>
            </a:xfrm>
            <a:prstGeom prst="rect">
              <a:avLst/>
            </a:prstGeom>
            <a:noFill/>
          </p:spPr>
          <p:txBody>
            <a:bodyPr wrap="none" rtlCol="0">
              <a:spAutoFit/>
            </a:bodyPr>
            <a:lstStyle/>
            <a:p>
              <a:r>
                <a:rPr kumimoji="1" lang="en-US" altLang="ko-KR" sz="2400" b="1" dirty="0">
                  <a:latin typeface="Arial" charset="0"/>
                  <a:ea typeface="Arial" charset="0"/>
                  <a:cs typeface="Arial" charset="0"/>
                </a:rPr>
                <a:t>Glaucoma</a:t>
              </a:r>
              <a:endParaRPr kumimoji="1" lang="ko-KR" altLang="en-US" sz="2400" b="1" dirty="0">
                <a:latin typeface="Arial" charset="0"/>
                <a:ea typeface="Arial" charset="0"/>
                <a:cs typeface="Arial" charset="0"/>
              </a:endParaRPr>
            </a:p>
          </p:txBody>
        </p:sp>
      </p:grpSp>
      <p:sp>
        <p:nvSpPr>
          <p:cNvPr id="11" name="직사각형 10">
            <a:extLst>
              <a:ext uri="{FF2B5EF4-FFF2-40B4-BE49-F238E27FC236}">
                <a16:creationId xmlns:a16="http://schemas.microsoft.com/office/drawing/2014/main" id="{DC544B4F-17C3-4438-A50C-902DF6B0E284}"/>
              </a:ext>
            </a:extLst>
          </p:cNvPr>
          <p:cNvSpPr/>
          <p:nvPr/>
        </p:nvSpPr>
        <p:spPr>
          <a:xfrm>
            <a:off x="13443744" y="10189723"/>
            <a:ext cx="7614581" cy="461665"/>
          </a:xfrm>
          <a:prstGeom prst="rect">
            <a:avLst/>
          </a:prstGeom>
        </p:spPr>
        <p:txBody>
          <a:bodyPr wrap="square">
            <a:spAutoFit/>
          </a:bodyPr>
          <a:lstStyle/>
          <a:p>
            <a:r>
              <a:rPr kumimoji="1" lang="en-US" altLang="ko-KR" sz="2400" dirty="0">
                <a:solidFill>
                  <a:schemeClr val="tx1">
                    <a:lumMod val="85000"/>
                    <a:lumOff val="15000"/>
                  </a:schemeClr>
                </a:solidFill>
              </a:rPr>
              <a:t>▲ Network architecture for glaucoma classification</a:t>
            </a:r>
          </a:p>
        </p:txBody>
      </p:sp>
      <p:pic>
        <p:nvPicPr>
          <p:cNvPr id="13" name="그림 12">
            <a:extLst>
              <a:ext uri="{FF2B5EF4-FFF2-40B4-BE49-F238E27FC236}">
                <a16:creationId xmlns:a16="http://schemas.microsoft.com/office/drawing/2014/main" id="{A6FC0452-DE63-1149-999A-D129BB424DA1}"/>
              </a:ext>
            </a:extLst>
          </p:cNvPr>
          <p:cNvPicPr>
            <a:picLocks noChangeAspect="1"/>
          </p:cNvPicPr>
          <p:nvPr/>
        </p:nvPicPr>
        <p:blipFill>
          <a:blip r:embed="rId4"/>
          <a:stretch>
            <a:fillRect/>
          </a:stretch>
        </p:blipFill>
        <p:spPr>
          <a:xfrm>
            <a:off x="664000" y="2673672"/>
            <a:ext cx="8776230" cy="7126260"/>
          </a:xfrm>
          <a:prstGeom prst="rect">
            <a:avLst/>
          </a:prstGeom>
        </p:spPr>
      </p:pic>
      <p:sp>
        <p:nvSpPr>
          <p:cNvPr id="16" name="직사각형 15">
            <a:extLst>
              <a:ext uri="{FF2B5EF4-FFF2-40B4-BE49-F238E27FC236}">
                <a16:creationId xmlns:a16="http://schemas.microsoft.com/office/drawing/2014/main" id="{BCD9A772-2E1C-ED48-9CCA-DF02DEDFBDD0}"/>
              </a:ext>
            </a:extLst>
          </p:cNvPr>
          <p:cNvSpPr/>
          <p:nvPr/>
        </p:nvSpPr>
        <p:spPr>
          <a:xfrm>
            <a:off x="2189805" y="10189723"/>
            <a:ext cx="7614581" cy="461665"/>
          </a:xfrm>
          <a:prstGeom prst="rect">
            <a:avLst/>
          </a:prstGeom>
        </p:spPr>
        <p:txBody>
          <a:bodyPr wrap="square">
            <a:spAutoFit/>
          </a:bodyPr>
          <a:lstStyle/>
          <a:p>
            <a:r>
              <a:rPr kumimoji="1" lang="en-US" altLang="ko-KR" sz="2400" dirty="0">
                <a:solidFill>
                  <a:schemeClr val="tx1">
                    <a:lumMod val="85000"/>
                    <a:lumOff val="15000"/>
                  </a:schemeClr>
                </a:solidFill>
              </a:rPr>
              <a:t>▲Finding networks</a:t>
            </a:r>
            <a:r>
              <a:rPr kumimoji="1" lang="en-US" altLang="ko-KR" sz="2400" b="1" baseline="30000" dirty="0"/>
              <a:t> [1]</a:t>
            </a:r>
            <a:r>
              <a:rPr kumimoji="1" lang="en-US" altLang="ko-KR" sz="2400" dirty="0">
                <a:solidFill>
                  <a:schemeClr val="tx1">
                    <a:lumMod val="85000"/>
                    <a:lumOff val="15000"/>
                  </a:schemeClr>
                </a:solidFill>
              </a:rPr>
              <a:t> used in the sub-challenge</a:t>
            </a:r>
          </a:p>
        </p:txBody>
      </p:sp>
      <p:sp>
        <p:nvSpPr>
          <p:cNvPr id="17" name="직사각형 16">
            <a:extLst>
              <a:ext uri="{FF2B5EF4-FFF2-40B4-BE49-F238E27FC236}">
                <a16:creationId xmlns:a16="http://schemas.microsoft.com/office/drawing/2014/main" id="{2E12065E-5E66-AC41-85A3-B3DB91F937C5}"/>
              </a:ext>
            </a:extLst>
          </p:cNvPr>
          <p:cNvSpPr/>
          <p:nvPr/>
        </p:nvSpPr>
        <p:spPr>
          <a:xfrm>
            <a:off x="61853" y="13235860"/>
            <a:ext cx="24382413" cy="477054"/>
          </a:xfrm>
          <a:prstGeom prst="rect">
            <a:avLst/>
          </a:prstGeom>
        </p:spPr>
        <p:txBody>
          <a:bodyPr wrap="square">
            <a:spAutoFit/>
          </a:bodyPr>
          <a:lstStyle/>
          <a:p>
            <a:r>
              <a:rPr lang="en-US" altLang="ko-KR" sz="2500" dirty="0">
                <a:solidFill>
                  <a:schemeClr val="tx1">
                    <a:lumMod val="50000"/>
                    <a:lumOff val="50000"/>
                  </a:schemeClr>
                </a:solidFill>
              </a:rPr>
              <a:t>[1] Son, </a:t>
            </a:r>
            <a:r>
              <a:rPr lang="en-US" altLang="ko-KR" sz="2500" dirty="0" err="1">
                <a:solidFill>
                  <a:schemeClr val="tx1">
                    <a:lumMod val="50000"/>
                    <a:lumOff val="50000"/>
                  </a:schemeClr>
                </a:solidFill>
              </a:rPr>
              <a:t>Jaemin</a:t>
            </a:r>
            <a:r>
              <a:rPr lang="en-US" altLang="ko-KR" sz="2500" dirty="0">
                <a:solidFill>
                  <a:schemeClr val="tx1">
                    <a:lumMod val="50000"/>
                    <a:lumOff val="50000"/>
                  </a:schemeClr>
                </a:solidFill>
              </a:rPr>
              <a:t>, et al. "Development and validation of deep learning models for screening multiple abnormal findings in retinal fundus images." </a:t>
            </a:r>
            <a:r>
              <a:rPr lang="en-US" altLang="ko-KR" sz="2500" i="1" dirty="0">
                <a:solidFill>
                  <a:schemeClr val="tx1">
                    <a:lumMod val="50000"/>
                    <a:lumOff val="50000"/>
                  </a:schemeClr>
                </a:solidFill>
              </a:rPr>
              <a:t>Ophthalmology</a:t>
            </a:r>
            <a:r>
              <a:rPr lang="en-US" altLang="ko-KR" sz="2500" dirty="0">
                <a:solidFill>
                  <a:schemeClr val="tx1">
                    <a:lumMod val="50000"/>
                    <a:lumOff val="50000"/>
                  </a:schemeClr>
                </a:solidFill>
              </a:rPr>
              <a:t> 127.1 (2020): 85-94.</a:t>
            </a:r>
            <a:endParaRPr lang="it-IT" altLang="ko-KR" sz="2500" dirty="0">
              <a:solidFill>
                <a:schemeClr val="tx1">
                  <a:lumMod val="50000"/>
                  <a:lumOff val="50000"/>
                </a:schemeClr>
              </a:solidFill>
            </a:endParaRPr>
          </a:p>
        </p:txBody>
      </p:sp>
    </p:spTree>
    <p:extLst>
      <p:ext uri="{BB962C8B-B14F-4D97-AF65-F5344CB8AC3E}">
        <p14:creationId xmlns:p14="http://schemas.microsoft.com/office/powerpoint/2010/main" val="3602064430"/>
      </p:ext>
    </p:extLst>
  </p:cSld>
  <p:clrMapOvr>
    <a:masterClrMapping/>
  </p:clrMapOvr>
  <mc:AlternateContent xmlns:mc="http://schemas.openxmlformats.org/markup-compatibility/2006" xmlns:p14="http://schemas.microsoft.com/office/powerpoint/2010/main">
    <mc:Choice Requires="p14">
      <p:transition spd="med" p14:dur="700" advTm="43602">
        <p:fade/>
      </p:transition>
    </mc:Choice>
    <mc:Fallback xmlns="">
      <p:transition spd="med" advTm="4360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34BF3E6-BE3F-9642-8948-4A635FEC83D6}"/>
              </a:ext>
            </a:extLst>
          </p:cNvPr>
          <p:cNvSpPr txBox="1">
            <a:spLocks/>
          </p:cNvSpPr>
          <p:nvPr/>
        </p:nvSpPr>
        <p:spPr>
          <a:xfrm>
            <a:off x="653868" y="170657"/>
            <a:ext cx="23153871" cy="974629"/>
          </a:xfrm>
          <a:prstGeom prst="rect">
            <a:avLst/>
          </a:prstGeom>
        </p:spPr>
        <p:txBody>
          <a:bodyPr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4400" b="1" dirty="0">
                <a:solidFill>
                  <a:srgbClr val="0779B7"/>
                </a:solidFill>
                <a:latin typeface="Arial" panose="020B0604020202020204" pitchFamily="34" charset="0"/>
                <a:cs typeface="Arial" panose="020B0604020202020204" pitchFamily="34" charset="0"/>
              </a:rPr>
              <a:t>Sub-Challenge 2 </a:t>
            </a:r>
            <a:r>
              <a:rPr lang="en-US" sz="4400" dirty="0">
                <a:solidFill>
                  <a:schemeClr val="accent6">
                    <a:lumMod val="60000"/>
                    <a:lumOff val="40000"/>
                  </a:schemeClr>
                </a:solidFill>
                <a:latin typeface="Arial" panose="020B0604020202020204" pitchFamily="34" charset="0"/>
                <a:cs typeface="Arial" panose="020B0604020202020204" pitchFamily="34" charset="0"/>
              </a:rPr>
              <a:t>| Cup/Disc segmentation</a:t>
            </a:r>
          </a:p>
        </p:txBody>
      </p:sp>
      <p:sp>
        <p:nvSpPr>
          <p:cNvPr id="2" name="직사각형 1"/>
          <p:cNvSpPr/>
          <p:nvPr/>
        </p:nvSpPr>
        <p:spPr>
          <a:xfrm>
            <a:off x="55990" y="12862103"/>
            <a:ext cx="21541155" cy="861774"/>
          </a:xfrm>
          <a:prstGeom prst="rect">
            <a:avLst/>
          </a:prstGeom>
        </p:spPr>
        <p:txBody>
          <a:bodyPr wrap="square">
            <a:spAutoFit/>
          </a:bodyPr>
          <a:lstStyle/>
          <a:p>
            <a:r>
              <a:rPr lang="en-US" altLang="ko-KR" sz="2500" dirty="0">
                <a:solidFill>
                  <a:schemeClr val="tx1">
                    <a:lumMod val="50000"/>
                    <a:lumOff val="50000"/>
                  </a:schemeClr>
                </a:solidFill>
                <a:latin typeface="Arial" charset="0"/>
              </a:rPr>
              <a:t>[2] Son, </a:t>
            </a:r>
            <a:r>
              <a:rPr lang="en-US" altLang="ko-KR" sz="2500" dirty="0" err="1">
                <a:solidFill>
                  <a:schemeClr val="tx1">
                    <a:lumMod val="50000"/>
                    <a:lumOff val="50000"/>
                  </a:schemeClr>
                </a:solidFill>
                <a:latin typeface="Arial" charset="0"/>
              </a:rPr>
              <a:t>Jaemin</a:t>
            </a:r>
            <a:r>
              <a:rPr lang="en-US" altLang="ko-KR" sz="2500" dirty="0">
                <a:solidFill>
                  <a:schemeClr val="tx1">
                    <a:lumMod val="50000"/>
                    <a:lumOff val="50000"/>
                  </a:schemeClr>
                </a:solidFill>
                <a:latin typeface="Arial" charset="0"/>
              </a:rPr>
              <a:t>, Sang Jun Park, and Kyu-Hwan Jung. "Towards accurate segmentation of retinal vessels and the optic disc in </a:t>
            </a:r>
            <a:r>
              <a:rPr lang="en-US" altLang="ko-KR" sz="2500" dirty="0" err="1">
                <a:solidFill>
                  <a:schemeClr val="tx1">
                    <a:lumMod val="50000"/>
                    <a:lumOff val="50000"/>
                  </a:schemeClr>
                </a:solidFill>
                <a:latin typeface="Arial" charset="0"/>
              </a:rPr>
              <a:t>fundoscopic</a:t>
            </a:r>
            <a:r>
              <a:rPr lang="en-US" altLang="ko-KR" sz="2500" dirty="0">
                <a:solidFill>
                  <a:schemeClr val="tx1">
                    <a:lumMod val="50000"/>
                    <a:lumOff val="50000"/>
                  </a:schemeClr>
                </a:solidFill>
                <a:latin typeface="Arial" charset="0"/>
              </a:rPr>
              <a:t> images with generative adversarial networks." </a:t>
            </a:r>
            <a:r>
              <a:rPr lang="en-US" altLang="ko-KR" sz="2500" i="1" dirty="0">
                <a:solidFill>
                  <a:schemeClr val="tx1">
                    <a:lumMod val="50000"/>
                    <a:lumOff val="50000"/>
                  </a:schemeClr>
                </a:solidFill>
                <a:latin typeface="Arial" charset="0"/>
              </a:rPr>
              <a:t>Journal of digital imaging</a:t>
            </a:r>
            <a:r>
              <a:rPr lang="en-US" altLang="ko-KR" sz="2500" dirty="0">
                <a:solidFill>
                  <a:schemeClr val="tx1">
                    <a:lumMod val="50000"/>
                    <a:lumOff val="50000"/>
                  </a:schemeClr>
                </a:solidFill>
                <a:latin typeface="Arial" charset="0"/>
              </a:rPr>
              <a:t> 32.3 (2019): 499-512.</a:t>
            </a:r>
            <a:endParaRPr lang="ko-KR" altLang="en-US" sz="2500" dirty="0">
              <a:solidFill>
                <a:schemeClr val="tx1">
                  <a:lumMod val="50000"/>
                  <a:lumOff val="50000"/>
                </a:schemeClr>
              </a:solidFill>
            </a:endParaRPr>
          </a:p>
        </p:txBody>
      </p:sp>
      <p:pic>
        <p:nvPicPr>
          <p:cNvPr id="6" name="그림 5">
            <a:extLst>
              <a:ext uri="{FF2B5EF4-FFF2-40B4-BE49-F238E27FC236}">
                <a16:creationId xmlns:a16="http://schemas.microsoft.com/office/drawing/2014/main" id="{AC6FF133-07C8-1B4F-B3C8-8EA53348A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367" y="1921872"/>
            <a:ext cx="18042463" cy="8199935"/>
          </a:xfrm>
          <a:prstGeom prst="rect">
            <a:avLst/>
          </a:prstGeom>
        </p:spPr>
      </p:pic>
      <p:sp>
        <p:nvSpPr>
          <p:cNvPr id="30" name="직사각형 29">
            <a:extLst>
              <a:ext uri="{FF2B5EF4-FFF2-40B4-BE49-F238E27FC236}">
                <a16:creationId xmlns:a16="http://schemas.microsoft.com/office/drawing/2014/main" id="{F7BAEDE9-5608-6847-B47C-0DAB47BBB3F5}"/>
              </a:ext>
            </a:extLst>
          </p:cNvPr>
          <p:cNvSpPr/>
          <p:nvPr/>
        </p:nvSpPr>
        <p:spPr>
          <a:xfrm>
            <a:off x="8109744" y="10477378"/>
            <a:ext cx="11506200" cy="461665"/>
          </a:xfrm>
          <a:prstGeom prst="rect">
            <a:avLst/>
          </a:prstGeom>
        </p:spPr>
        <p:txBody>
          <a:bodyPr wrap="square">
            <a:spAutoFit/>
          </a:bodyPr>
          <a:lstStyle/>
          <a:p>
            <a:r>
              <a:rPr kumimoji="1" lang="en-US" altLang="ko-KR" sz="2400" dirty="0">
                <a:solidFill>
                  <a:schemeClr val="tx1">
                    <a:lumMod val="85000"/>
                    <a:lumOff val="15000"/>
                  </a:schemeClr>
                </a:solidFill>
              </a:rPr>
              <a:t>▲ Network architecture for cup/disc segmentation using vessel segmentation network</a:t>
            </a:r>
            <a:r>
              <a:rPr kumimoji="1" lang="en-US" altLang="ko-KR" sz="2400" b="1" baseline="30000" dirty="0"/>
              <a:t>[2]</a:t>
            </a:r>
            <a:endParaRPr kumimoji="1" lang="en-US" altLang="ko-KR" sz="2400" dirty="0">
              <a:solidFill>
                <a:schemeClr val="tx1">
                  <a:lumMod val="85000"/>
                  <a:lumOff val="15000"/>
                </a:schemeClr>
              </a:solidFill>
            </a:endParaRPr>
          </a:p>
        </p:txBody>
      </p:sp>
    </p:spTree>
    <p:extLst>
      <p:ext uri="{BB962C8B-B14F-4D97-AF65-F5344CB8AC3E}">
        <p14:creationId xmlns:p14="http://schemas.microsoft.com/office/powerpoint/2010/main" val="143977520"/>
      </p:ext>
    </p:extLst>
  </p:cSld>
  <p:clrMapOvr>
    <a:masterClrMapping/>
  </p:clrMapOvr>
  <mc:AlternateContent xmlns:mc="http://schemas.openxmlformats.org/markup-compatibility/2006" xmlns:p14="http://schemas.microsoft.com/office/powerpoint/2010/main">
    <mc:Choice Requires="p14">
      <p:transition spd="med" p14:dur="700" advTm="123229">
        <p:fade/>
      </p:transition>
    </mc:Choice>
    <mc:Fallback xmlns="">
      <p:transition spd="med" advTm="12322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34BF3E6-BE3F-9642-8948-4A635FEC83D6}"/>
              </a:ext>
            </a:extLst>
          </p:cNvPr>
          <p:cNvSpPr txBox="1">
            <a:spLocks/>
          </p:cNvSpPr>
          <p:nvPr/>
        </p:nvSpPr>
        <p:spPr>
          <a:xfrm>
            <a:off x="653868" y="170657"/>
            <a:ext cx="23153871" cy="974629"/>
          </a:xfrm>
          <a:prstGeom prst="rect">
            <a:avLst/>
          </a:prstGeom>
        </p:spPr>
        <p:txBody>
          <a:bodyPr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4400" b="1" dirty="0">
                <a:solidFill>
                  <a:srgbClr val="0779B7"/>
                </a:solidFill>
                <a:latin typeface="Arial" panose="020B0604020202020204" pitchFamily="34" charset="0"/>
                <a:cs typeface="Arial" panose="020B0604020202020204" pitchFamily="34" charset="0"/>
              </a:rPr>
              <a:t>Sub-Challenge 3 </a:t>
            </a:r>
            <a:r>
              <a:rPr lang="en-US" sz="4400" dirty="0">
                <a:solidFill>
                  <a:schemeClr val="accent6">
                    <a:lumMod val="60000"/>
                    <a:lumOff val="40000"/>
                  </a:schemeClr>
                </a:solidFill>
                <a:latin typeface="Arial" panose="020B0604020202020204" pitchFamily="34" charset="0"/>
                <a:cs typeface="Arial" panose="020B0604020202020204" pitchFamily="34" charset="0"/>
              </a:rPr>
              <a:t>| Fovea Localization</a:t>
            </a:r>
          </a:p>
        </p:txBody>
      </p:sp>
      <p:pic>
        <p:nvPicPr>
          <p:cNvPr id="5" name="그림 4">
            <a:extLst>
              <a:ext uri="{FF2B5EF4-FFF2-40B4-BE49-F238E27FC236}">
                <a16:creationId xmlns:a16="http://schemas.microsoft.com/office/drawing/2014/main" id="{83A004F5-144B-CF48-AA20-D9624CE42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544" y="2075656"/>
            <a:ext cx="19951700" cy="8788400"/>
          </a:xfrm>
          <a:prstGeom prst="rect">
            <a:avLst/>
          </a:prstGeom>
        </p:spPr>
      </p:pic>
      <p:sp>
        <p:nvSpPr>
          <p:cNvPr id="37" name="직사각형 36">
            <a:extLst>
              <a:ext uri="{FF2B5EF4-FFF2-40B4-BE49-F238E27FC236}">
                <a16:creationId xmlns:a16="http://schemas.microsoft.com/office/drawing/2014/main" id="{DDD32BAB-A78B-E34D-BEB1-9D9CC8A37C13}"/>
              </a:ext>
            </a:extLst>
          </p:cNvPr>
          <p:cNvSpPr/>
          <p:nvPr/>
        </p:nvSpPr>
        <p:spPr>
          <a:xfrm>
            <a:off x="8109744" y="11337226"/>
            <a:ext cx="10559256" cy="457200"/>
          </a:xfrm>
          <a:prstGeom prst="rect">
            <a:avLst/>
          </a:prstGeom>
        </p:spPr>
        <p:txBody>
          <a:bodyPr wrap="square">
            <a:spAutoFit/>
          </a:bodyPr>
          <a:lstStyle/>
          <a:p>
            <a:r>
              <a:rPr kumimoji="1" lang="en-US" altLang="ko-KR" sz="2400" dirty="0">
                <a:solidFill>
                  <a:schemeClr val="tx1">
                    <a:lumMod val="85000"/>
                    <a:lumOff val="15000"/>
                  </a:schemeClr>
                </a:solidFill>
              </a:rPr>
              <a:t>▲ Network architecture for fovea localization using vessel segmentation network</a:t>
            </a:r>
            <a:r>
              <a:rPr kumimoji="1" lang="en-US" altLang="ko-KR" sz="2400" b="1" baseline="30000" dirty="0"/>
              <a:t>[2]</a:t>
            </a:r>
            <a:endParaRPr kumimoji="1" lang="en-US" altLang="ko-KR" sz="2400" dirty="0">
              <a:solidFill>
                <a:schemeClr val="tx1">
                  <a:lumMod val="85000"/>
                  <a:lumOff val="15000"/>
                </a:schemeClr>
              </a:solidFill>
            </a:endParaRPr>
          </a:p>
        </p:txBody>
      </p:sp>
      <p:sp>
        <p:nvSpPr>
          <p:cNvPr id="38" name="직사각형 37">
            <a:extLst>
              <a:ext uri="{FF2B5EF4-FFF2-40B4-BE49-F238E27FC236}">
                <a16:creationId xmlns:a16="http://schemas.microsoft.com/office/drawing/2014/main" id="{8F986ADD-2A46-7946-B305-951765C5F77D}"/>
              </a:ext>
            </a:extLst>
          </p:cNvPr>
          <p:cNvSpPr/>
          <p:nvPr/>
        </p:nvSpPr>
        <p:spPr>
          <a:xfrm>
            <a:off x="55990" y="12862103"/>
            <a:ext cx="21541155" cy="861774"/>
          </a:xfrm>
          <a:prstGeom prst="rect">
            <a:avLst/>
          </a:prstGeom>
        </p:spPr>
        <p:txBody>
          <a:bodyPr wrap="square">
            <a:spAutoFit/>
          </a:bodyPr>
          <a:lstStyle/>
          <a:p>
            <a:r>
              <a:rPr lang="en-US" altLang="ko-KR" sz="2500">
                <a:solidFill>
                  <a:schemeClr val="tx1">
                    <a:lumMod val="50000"/>
                    <a:lumOff val="50000"/>
                  </a:schemeClr>
                </a:solidFill>
                <a:latin typeface="Arial" charset="0"/>
              </a:rPr>
              <a:t>[2] </a:t>
            </a:r>
            <a:r>
              <a:rPr lang="en-US" altLang="ko-KR" sz="2500" dirty="0">
                <a:solidFill>
                  <a:schemeClr val="tx1">
                    <a:lumMod val="50000"/>
                    <a:lumOff val="50000"/>
                  </a:schemeClr>
                </a:solidFill>
                <a:latin typeface="Arial" charset="0"/>
              </a:rPr>
              <a:t>Son, </a:t>
            </a:r>
            <a:r>
              <a:rPr lang="en-US" altLang="ko-KR" sz="2500" dirty="0" err="1">
                <a:solidFill>
                  <a:schemeClr val="tx1">
                    <a:lumMod val="50000"/>
                    <a:lumOff val="50000"/>
                  </a:schemeClr>
                </a:solidFill>
                <a:latin typeface="Arial" charset="0"/>
              </a:rPr>
              <a:t>Jaemin</a:t>
            </a:r>
            <a:r>
              <a:rPr lang="en-US" altLang="ko-KR" sz="2500" dirty="0">
                <a:solidFill>
                  <a:schemeClr val="tx1">
                    <a:lumMod val="50000"/>
                    <a:lumOff val="50000"/>
                  </a:schemeClr>
                </a:solidFill>
                <a:latin typeface="Arial" charset="0"/>
              </a:rPr>
              <a:t>, Sang Jun Park, and Kyu-Hwan Jung. "Towards accurate segmentation of retinal vessels and the optic disc in </a:t>
            </a:r>
            <a:r>
              <a:rPr lang="en-US" altLang="ko-KR" sz="2500" dirty="0" err="1">
                <a:solidFill>
                  <a:schemeClr val="tx1">
                    <a:lumMod val="50000"/>
                    <a:lumOff val="50000"/>
                  </a:schemeClr>
                </a:solidFill>
                <a:latin typeface="Arial" charset="0"/>
              </a:rPr>
              <a:t>fundoscopic</a:t>
            </a:r>
            <a:r>
              <a:rPr lang="en-US" altLang="ko-KR" sz="2500" dirty="0">
                <a:solidFill>
                  <a:schemeClr val="tx1">
                    <a:lumMod val="50000"/>
                    <a:lumOff val="50000"/>
                  </a:schemeClr>
                </a:solidFill>
                <a:latin typeface="Arial" charset="0"/>
              </a:rPr>
              <a:t> images with generative adversarial networks." </a:t>
            </a:r>
            <a:r>
              <a:rPr lang="en-US" altLang="ko-KR" sz="2500" i="1" dirty="0">
                <a:solidFill>
                  <a:schemeClr val="tx1">
                    <a:lumMod val="50000"/>
                    <a:lumOff val="50000"/>
                  </a:schemeClr>
                </a:solidFill>
                <a:latin typeface="Arial" charset="0"/>
              </a:rPr>
              <a:t>Journal of digital imaging</a:t>
            </a:r>
            <a:r>
              <a:rPr lang="en-US" altLang="ko-KR" sz="2500" dirty="0">
                <a:solidFill>
                  <a:schemeClr val="tx1">
                    <a:lumMod val="50000"/>
                    <a:lumOff val="50000"/>
                  </a:schemeClr>
                </a:solidFill>
                <a:latin typeface="Arial" charset="0"/>
              </a:rPr>
              <a:t> 32.3 (2019): 499-512.</a:t>
            </a:r>
            <a:endParaRPr lang="ko-KR" altLang="en-US" sz="2500" dirty="0">
              <a:solidFill>
                <a:schemeClr val="tx1">
                  <a:lumMod val="50000"/>
                  <a:lumOff val="50000"/>
                </a:schemeClr>
              </a:solidFill>
            </a:endParaRPr>
          </a:p>
        </p:txBody>
      </p:sp>
    </p:spTree>
    <p:extLst>
      <p:ext uri="{BB962C8B-B14F-4D97-AF65-F5344CB8AC3E}">
        <p14:creationId xmlns:p14="http://schemas.microsoft.com/office/powerpoint/2010/main" val="2024779550"/>
      </p:ext>
    </p:extLst>
  </p:cSld>
  <p:clrMapOvr>
    <a:masterClrMapping/>
  </p:clrMapOvr>
  <mc:AlternateContent xmlns:mc="http://schemas.openxmlformats.org/markup-compatibility/2006" xmlns:p14="http://schemas.microsoft.com/office/powerpoint/2010/main">
    <mc:Choice Requires="p14">
      <p:transition spd="med" p14:dur="700" advTm="128405">
        <p:fade/>
      </p:transition>
    </mc:Choice>
    <mc:Fallback xmlns="">
      <p:transition spd="med" advTm="12840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F67983-9348-374E-9426-23893E0D636F}"/>
              </a:ext>
            </a:extLst>
          </p:cNvPr>
          <p:cNvSpPr txBox="1">
            <a:spLocks/>
          </p:cNvSpPr>
          <p:nvPr/>
        </p:nvSpPr>
        <p:spPr>
          <a:xfrm>
            <a:off x="1222455" y="8862746"/>
            <a:ext cx="22080582" cy="2570473"/>
          </a:xfrm>
          <a:prstGeom prst="rect">
            <a:avLst/>
          </a:prstGeom>
        </p:spPr>
        <p:txBody>
          <a:bodyPr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nSpc>
                <a:spcPct val="120000"/>
              </a:lnSpc>
            </a:pPr>
            <a:r>
              <a:rPr lang="en-US" altLang="ko-KR" sz="2607" b="1" dirty="0">
                <a:solidFill>
                  <a:schemeClr val="accent2">
                    <a:lumMod val="60000"/>
                    <a:lumOff val="40000"/>
                  </a:schemeClr>
                </a:solidFill>
                <a:latin typeface="Arial" panose="020B0604020202020204" pitchFamily="34" charset="0"/>
                <a:cs typeface="Arial" panose="020B0604020202020204" pitchFamily="34" charset="0"/>
              </a:rPr>
              <a:t>T</a:t>
            </a:r>
            <a:r>
              <a:rPr lang="en-US" altLang="ko-KR" sz="2607" b="1" dirty="0">
                <a:solidFill>
                  <a:schemeClr val="accent3"/>
                </a:solidFill>
                <a:latin typeface="Arial" panose="020B0604020202020204" pitchFamily="34" charset="0"/>
                <a:cs typeface="Arial" panose="020B0604020202020204" pitchFamily="34" charset="0"/>
              </a:rPr>
              <a:t>  </a:t>
            </a:r>
            <a:r>
              <a:rPr lang="en-US" altLang="ko-KR" sz="2607" dirty="0">
                <a:solidFill>
                  <a:schemeClr val="accent5">
                    <a:lumMod val="60000"/>
                    <a:lumOff val="40000"/>
                  </a:schemeClr>
                </a:solidFill>
                <a:latin typeface="Arial" panose="020B0604020202020204" pitchFamily="34" charset="0"/>
                <a:cs typeface="Arial" panose="020B0604020202020204" pitchFamily="34" charset="0"/>
              </a:rPr>
              <a:t>02.515.6646       </a:t>
            </a:r>
          </a:p>
          <a:p>
            <a:pPr>
              <a:lnSpc>
                <a:spcPct val="120000"/>
              </a:lnSpc>
            </a:pPr>
            <a:r>
              <a:rPr lang="en-US" sz="2607" b="1" dirty="0">
                <a:solidFill>
                  <a:schemeClr val="accent2">
                    <a:lumMod val="60000"/>
                    <a:lumOff val="40000"/>
                  </a:schemeClr>
                </a:solidFill>
                <a:latin typeface="Arial" panose="020B0604020202020204" pitchFamily="34" charset="0"/>
                <a:cs typeface="Arial" panose="020B0604020202020204" pitchFamily="34" charset="0"/>
              </a:rPr>
              <a:t>E</a:t>
            </a:r>
            <a:r>
              <a:rPr lang="en-US" sz="2607" b="1" dirty="0">
                <a:solidFill>
                  <a:schemeClr val="accent3"/>
                </a:solidFill>
                <a:latin typeface="Arial" panose="020B0604020202020204" pitchFamily="34" charset="0"/>
                <a:cs typeface="Arial" panose="020B0604020202020204" pitchFamily="34" charset="0"/>
              </a:rPr>
              <a:t> </a:t>
            </a:r>
            <a:r>
              <a:rPr lang="en-US" sz="2607" dirty="0">
                <a:solidFill>
                  <a:schemeClr val="accent5">
                    <a:lumMod val="60000"/>
                    <a:lumOff val="40000"/>
                  </a:schemeClr>
                </a:solidFill>
                <a:latin typeface="Arial" panose="020B0604020202020204" pitchFamily="34" charset="0"/>
                <a:cs typeface="Arial" panose="020B0604020202020204" pitchFamily="34" charset="0"/>
              </a:rPr>
              <a:t> </a:t>
            </a:r>
            <a:r>
              <a:rPr lang="en-US" sz="2607" dirty="0" err="1">
                <a:solidFill>
                  <a:schemeClr val="accent5">
                    <a:lumMod val="60000"/>
                    <a:lumOff val="40000"/>
                  </a:schemeClr>
                </a:solidFill>
                <a:latin typeface="Arial" panose="020B0604020202020204" pitchFamily="34" charset="0"/>
                <a:cs typeface="Arial" panose="020B0604020202020204" pitchFamily="34" charset="0"/>
              </a:rPr>
              <a:t>hello@vuno.co</a:t>
            </a:r>
            <a:endParaRPr lang="en-US" sz="2607" dirty="0">
              <a:solidFill>
                <a:schemeClr val="accent5">
                  <a:lumMod val="60000"/>
                  <a:lumOff val="40000"/>
                </a:schemeClr>
              </a:solidFill>
              <a:latin typeface="Arial" panose="020B0604020202020204" pitchFamily="34" charset="0"/>
              <a:cs typeface="Arial" panose="020B0604020202020204" pitchFamily="34" charset="0"/>
            </a:endParaRPr>
          </a:p>
          <a:p>
            <a:pPr>
              <a:lnSpc>
                <a:spcPct val="120000"/>
              </a:lnSpc>
            </a:pPr>
            <a:r>
              <a:rPr lang="en-US" altLang="ko-KR" sz="2607" b="1" dirty="0">
                <a:solidFill>
                  <a:schemeClr val="accent2">
                    <a:lumMod val="60000"/>
                    <a:lumOff val="40000"/>
                  </a:schemeClr>
                </a:solidFill>
                <a:latin typeface="Arial" panose="020B0604020202020204" pitchFamily="34" charset="0"/>
                <a:cs typeface="Arial" panose="020B0604020202020204" pitchFamily="34" charset="0"/>
              </a:rPr>
              <a:t>H</a:t>
            </a:r>
            <a:r>
              <a:rPr lang="en-US" altLang="ko-KR" sz="2607" b="1" dirty="0">
                <a:solidFill>
                  <a:schemeClr val="accent3"/>
                </a:solidFill>
                <a:latin typeface="Arial" panose="020B0604020202020204" pitchFamily="34" charset="0"/>
                <a:cs typeface="Arial" panose="020B0604020202020204" pitchFamily="34" charset="0"/>
              </a:rPr>
              <a:t>  </a:t>
            </a:r>
            <a:r>
              <a:rPr lang="en-US" altLang="ko-KR" sz="2607" dirty="0" err="1">
                <a:solidFill>
                  <a:schemeClr val="accent5">
                    <a:lumMod val="60000"/>
                    <a:lumOff val="40000"/>
                  </a:schemeClr>
                </a:solidFill>
                <a:latin typeface="Arial" panose="020B0604020202020204" pitchFamily="34" charset="0"/>
                <a:cs typeface="Arial" panose="020B0604020202020204" pitchFamily="34" charset="0"/>
              </a:rPr>
              <a:t>www.vuno.co</a:t>
            </a:r>
            <a:r>
              <a:rPr lang="en-US" altLang="ko-KR" sz="2607" dirty="0">
                <a:solidFill>
                  <a:schemeClr val="accent5">
                    <a:lumMod val="60000"/>
                    <a:lumOff val="40000"/>
                  </a:schemeClr>
                </a:solidFill>
                <a:latin typeface="Arial" panose="020B0604020202020204" pitchFamily="34" charset="0"/>
                <a:cs typeface="Arial" panose="020B0604020202020204" pitchFamily="34" charset="0"/>
              </a:rPr>
              <a:t>        </a:t>
            </a:r>
          </a:p>
        </p:txBody>
      </p:sp>
      <p:sp>
        <p:nvSpPr>
          <p:cNvPr id="13" name="Title 1">
            <a:extLst>
              <a:ext uri="{FF2B5EF4-FFF2-40B4-BE49-F238E27FC236}">
                <a16:creationId xmlns:a16="http://schemas.microsoft.com/office/drawing/2014/main" id="{51F62CB4-3F2F-EF47-8146-9CF5EF8C2B58}"/>
              </a:ext>
            </a:extLst>
          </p:cNvPr>
          <p:cNvSpPr txBox="1">
            <a:spLocks/>
          </p:cNvSpPr>
          <p:nvPr/>
        </p:nvSpPr>
        <p:spPr>
          <a:xfrm>
            <a:off x="1222456" y="5822554"/>
            <a:ext cx="18336815" cy="1435744"/>
          </a:xfrm>
          <a:prstGeom prst="rect">
            <a:avLst/>
          </a:prstGeom>
        </p:spPr>
        <p:txBody>
          <a:bodyPr anchor="ctr">
            <a:normAutofit fontScale="70000" lnSpcReduction="20000"/>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altLang="ko-KR" sz="8824" b="1" dirty="0">
                <a:solidFill>
                  <a:schemeClr val="accent3"/>
                </a:solidFill>
                <a:latin typeface="Arial" panose="020B0604020202020204" pitchFamily="34" charset="0"/>
                <a:cs typeface="Arial" panose="020B0604020202020204" pitchFamily="34" charset="0"/>
              </a:rPr>
              <a:t>Thank </a:t>
            </a:r>
            <a:r>
              <a:rPr lang="en-US" altLang="ko-KR" sz="8824" dirty="0">
                <a:solidFill>
                  <a:schemeClr val="accent3"/>
                </a:solidFill>
                <a:latin typeface="Arial" panose="020B0604020202020204" pitchFamily="34" charset="0"/>
                <a:cs typeface="Arial" panose="020B0604020202020204" pitchFamily="34" charset="0"/>
              </a:rPr>
              <a:t>you!</a:t>
            </a:r>
          </a:p>
          <a:p>
            <a:r>
              <a:rPr lang="en-US" altLang="ko-KR" sz="6400" dirty="0">
                <a:solidFill>
                  <a:schemeClr val="accent3"/>
                </a:solidFill>
                <a:latin typeface="Arial" panose="020B0604020202020204" pitchFamily="34" charset="0"/>
                <a:cs typeface="Arial" panose="020B0604020202020204" pitchFamily="34" charset="0"/>
              </a:rPr>
              <a:t>Contact </a:t>
            </a:r>
            <a:r>
              <a:rPr lang="en-US" altLang="ko-KR" sz="6400" dirty="0">
                <a:solidFill>
                  <a:schemeClr val="accent3"/>
                </a:solidFill>
                <a:latin typeface="Arial" panose="020B0604020202020204" pitchFamily="34" charset="0"/>
                <a:cs typeface="Arial" panose="020B0604020202020204" pitchFamily="34" charset="0"/>
                <a:hlinkClick r:id="rId2"/>
              </a:rPr>
              <a:t>woalsdnd@vuno.co</a:t>
            </a:r>
            <a:r>
              <a:rPr lang="en-US" altLang="ko-KR" sz="6400" dirty="0">
                <a:solidFill>
                  <a:schemeClr val="accent3"/>
                </a:solidFill>
                <a:latin typeface="Arial" panose="020B0604020202020204" pitchFamily="34" charset="0"/>
                <a:cs typeface="Arial" panose="020B0604020202020204" pitchFamily="34" charset="0"/>
              </a:rPr>
              <a:t> for any questions!</a:t>
            </a:r>
          </a:p>
        </p:txBody>
      </p:sp>
    </p:spTree>
    <p:extLst>
      <p:ext uri="{BB962C8B-B14F-4D97-AF65-F5344CB8AC3E}">
        <p14:creationId xmlns:p14="http://schemas.microsoft.com/office/powerpoint/2010/main" val="36633655"/>
      </p:ext>
    </p:extLst>
  </p:cSld>
  <p:clrMapOvr>
    <a:masterClrMapping/>
  </p:clrMapOvr>
</p:sld>
</file>

<file path=ppt/theme/theme1.xml><?xml version="1.0" encoding="utf-8"?>
<a:theme xmlns:a="http://schemas.openxmlformats.org/drawingml/2006/main" name="VUNO_Templat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14913</TotalTime>
  <Words>223</Words>
  <Application>Microsoft Macintosh PowerPoint</Application>
  <PresentationFormat>사용자 지정</PresentationFormat>
  <Paragraphs>19</Paragraphs>
  <Slides>5</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vt:i4>
      </vt:variant>
    </vt:vector>
  </HeadingPairs>
  <TitlesOfParts>
    <vt:vector size="14" baseType="lpstr">
      <vt:lpstr>시스템 서체</vt:lpstr>
      <vt:lpstr>Malgun Gothic</vt:lpstr>
      <vt:lpstr>NanumSquareOTF</vt:lpstr>
      <vt:lpstr>NanumSquareOTF ExtraBold</vt:lpstr>
      <vt:lpstr>NanumSquareOTF Light</vt:lpstr>
      <vt:lpstr>Arial</vt:lpstr>
      <vt:lpstr>Calibri</vt:lpstr>
      <vt:lpstr>Wingdings</vt:lpstr>
      <vt:lpstr>VUNO_Template</vt:lpstr>
      <vt:lpstr>VUNO EYE TEAM – graphical abstract</vt:lpstr>
      <vt:lpstr>PowerPoint 프레젠테이션</vt:lpstr>
      <vt:lpstr>PowerPoint 프레젠테이션</vt:lpstr>
      <vt:lpstr>PowerPoint 프레젠테이션</vt:lpstr>
      <vt:lpstr>PowerPoint 프레젠테이션</vt:lpstr>
    </vt:vector>
  </TitlesOfParts>
  <Manager>VUNO</Manager>
  <Company>VUNO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VUNO Templates</dc:title>
  <dc:subject>VUNO Templates</dc:subject>
  <dc:creator>VUNO</dc:creator>
  <cp:keywords/>
  <dc:description/>
  <cp:lastModifiedBy>박세진</cp:lastModifiedBy>
  <cp:revision>561</cp:revision>
  <dcterms:created xsi:type="dcterms:W3CDTF">2013-09-12T13:05:01Z</dcterms:created>
  <dcterms:modified xsi:type="dcterms:W3CDTF">2020-09-14T05:46:28Z</dcterms:modified>
  <cp:category/>
  <cp:contentStatus>Template</cp:contentStatus>
</cp:coreProperties>
</file>