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48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36051-BECD-B580-F985-C2B319EF9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0A7AE6-FFA0-6387-990B-B8AC1EE08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E0CC6F-C37E-2788-8500-EFAE39178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DC8-1FCA-4804-8038-4F683356046C}" type="datetimeFigureOut">
              <a:rPr lang="es-PE" smtClean="0"/>
              <a:t>11/01/2023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2DE9F4-BD84-4854-4C98-107400449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0CF82F-67F7-2C42-85A7-521AA024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AD34-8885-4923-8815-FC152E25B0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997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C18E3-7C09-706C-FEB8-44FB5003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357BA7-E236-C16A-03A7-4EA6C0FAA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D93FED-A405-3E75-DBE6-FDC3F431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DC8-1FCA-4804-8038-4F683356046C}" type="datetimeFigureOut">
              <a:rPr lang="es-PE" smtClean="0"/>
              <a:t>11/01/2023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6D27F9-8A8F-9CC7-8DE9-86885908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DFD22E-155E-57C9-4D10-01FD8CA2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AD34-8885-4923-8815-FC152E25B0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535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C5CC7F-AD02-3459-8215-046BC5A9B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E61DA1-9225-07A7-2945-813772A65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4839E4-FE63-51F6-F913-6DB91D642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DC8-1FCA-4804-8038-4F683356046C}" type="datetimeFigureOut">
              <a:rPr lang="es-PE" smtClean="0"/>
              <a:t>11/01/2023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7C7ACE-CDBD-75CB-10D3-CDE03703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FA47CE-807A-0750-448F-CD5C9158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AD34-8885-4923-8815-FC152E25B0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526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3DC00-E995-E9E0-BF75-EE2C0A22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26AA8E-6481-3E29-0A93-597621494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1CD8EB-C446-777C-03BE-0446A135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DC8-1FCA-4804-8038-4F683356046C}" type="datetimeFigureOut">
              <a:rPr lang="es-PE" smtClean="0"/>
              <a:t>11/01/2023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996BF5-3402-1FD3-8FEF-7A03C45F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CD488A-8FCF-C085-2ACA-E0804E50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AD34-8885-4923-8815-FC152E25B0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677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EFBD2-165D-C2F5-111B-EA17E218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63738A-6281-A728-C220-638BA11FC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8C2268-D957-9FBE-65E4-589D6E12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DC8-1FCA-4804-8038-4F683356046C}" type="datetimeFigureOut">
              <a:rPr lang="es-PE" smtClean="0"/>
              <a:t>11/01/2023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A3A6F7-7421-90CA-CC09-1B0C7E66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2CD9B5-26AD-128C-B078-E3BEA1B8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AD34-8885-4923-8815-FC152E25B0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415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C95A4-2BA0-262A-E05B-22FF04E5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E1B366-8057-0D5E-BE62-0EBA80BC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D66509-61FA-9BBB-0E22-74A262ADE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DA1717-26B0-A5C9-82EF-F3AE3BCF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DC8-1FCA-4804-8038-4F683356046C}" type="datetimeFigureOut">
              <a:rPr lang="es-PE" smtClean="0"/>
              <a:t>11/01/2023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92C55A-38F9-BD9C-24D8-ADE7F07B1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61B676-DC9E-25C9-F61D-CCD9D9C0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AD34-8885-4923-8815-FC152E25B0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903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034EE-A4C5-85DF-54E1-5A5E771BB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6F7494-2A76-4B58-0AF5-5DAC31B87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91D3B9-B495-9CC8-B0C4-D50B0FE8C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F36CF7-85F8-FBD0-D736-572949CE3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C55790-DCCF-2808-9A41-ADAB55284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920304-A3A6-CABC-6ED7-360658C3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DC8-1FCA-4804-8038-4F683356046C}" type="datetimeFigureOut">
              <a:rPr lang="es-PE" smtClean="0"/>
              <a:t>11/01/2023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0FC9A2-5D3C-B6B7-B886-D31B345D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0602658-C851-1F2D-E89B-785A5BC90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AD34-8885-4923-8815-FC152E25B0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293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4067F-AFAD-053F-6878-78772ECE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80487D-57E7-84C4-A4F5-1C88CA79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DC8-1FCA-4804-8038-4F683356046C}" type="datetimeFigureOut">
              <a:rPr lang="es-PE" smtClean="0"/>
              <a:t>11/01/2023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3E3A17-F0E7-8A79-DC9D-EE07EAA7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D2614F-FA86-96C7-62D1-114E4F35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AD34-8885-4923-8815-FC152E25B0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03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9F7D6B-2048-6CCC-9C27-6ABAFFDB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DC8-1FCA-4804-8038-4F683356046C}" type="datetimeFigureOut">
              <a:rPr lang="es-PE" smtClean="0"/>
              <a:t>11/01/2023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FC077D-B6B8-7435-0E40-52FE34A0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756E2D-8789-B5D3-1590-DEA8D2D1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AD34-8885-4923-8815-FC152E25B0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202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1699B-5F04-DBB5-6976-820DE3F5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EA24C9-24B7-C313-0579-694D2CDDC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E62D96-8636-F9A4-44E1-689195415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FCF28F-8929-26B9-6AC9-6580D3150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DC8-1FCA-4804-8038-4F683356046C}" type="datetimeFigureOut">
              <a:rPr lang="es-PE" smtClean="0"/>
              <a:t>11/01/2023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D9DF15-EF74-A897-D020-65AB173B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043909-BC89-253C-CDA5-D96C5693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AD34-8885-4923-8815-FC152E25B0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230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53BC9-6DE1-3634-419F-BF95CDFFC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28DBE9-E848-7A59-08AD-A3DC1971B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71F6D0-9FF4-730E-5597-C59D662B5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BB6359-19F8-E55E-167A-7B86DF5DB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DC8-1FCA-4804-8038-4F683356046C}" type="datetimeFigureOut">
              <a:rPr lang="es-PE" smtClean="0"/>
              <a:t>11/01/2023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CFA643-C69E-8931-5EDF-8B8DA04B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730CD9-89B6-E6D3-7AE0-7685012A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AD34-8885-4923-8815-FC152E25B0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653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DFC9B9-B746-1262-FA9A-05BB90D66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2E2626-F144-CE68-CECA-8A298837D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17160F-5795-1EE4-651E-E7F0D737D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14DC8-1FCA-4804-8038-4F683356046C}" type="datetimeFigureOut">
              <a:rPr lang="es-PE" smtClean="0"/>
              <a:t>11/01/2023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81BE61-ADD5-A8E0-DEA9-8317B23DE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47C8C9-3A3F-609A-EBDF-95EB2DC6C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DAD34-8885-4923-8815-FC152E25B0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521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9AB2EB1-2181-0971-0591-92EBF3DBB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7675"/>
            <a:ext cx="12192000" cy="45626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6AA7029-832E-E28E-7F29-B4393D73B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18" y="4998251"/>
            <a:ext cx="4188050" cy="117922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238E7F5-392A-3E01-F36A-7E8CDF89D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17" y="507595"/>
            <a:ext cx="4188050" cy="128016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A61B282-91F6-11DF-4691-4D7D625F4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9673" y="4897320"/>
            <a:ext cx="3528542" cy="128016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937BCF2-E28B-6114-60BE-207DCF8017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8434" y="507595"/>
            <a:ext cx="3921053" cy="149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638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Luz Mayte Estrada Torvisco</dc:creator>
  <cp:lastModifiedBy>Luz Mayte Estrada Torvisco</cp:lastModifiedBy>
  <cp:revision>1</cp:revision>
  <dcterms:created xsi:type="dcterms:W3CDTF">2023-01-11T21:40:07Z</dcterms:created>
  <dcterms:modified xsi:type="dcterms:W3CDTF">2023-01-11T21:50:03Z</dcterms:modified>
</cp:coreProperties>
</file>