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sualisationofRTAsinLeedsUK/Storyboard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D78C2D-5338-48EF-BC8A-7D4F6D7932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Visualisation of RTAs in Leeds, UK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7E11A76-CFE4-40AC-B3A1-909F3AC5DD0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9/8/2025 10:06:27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7" id="10" name="slide10">
            <a:extLst>
              <a:ext uri="{FF2B5EF4-FFF2-40B4-BE49-F238E27FC236}">
                <a16:creationId xmlns:a16="http://schemas.microsoft.com/office/drawing/2014/main" id="{BC2F61CB-3607-4A3F-B3A0-1DE1F19E61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13" id="11" name="slide11">
            <a:extLst>
              <a:ext uri="{FF2B5EF4-FFF2-40B4-BE49-F238E27FC236}">
                <a16:creationId xmlns:a16="http://schemas.microsoft.com/office/drawing/2014/main" id="{9EBA0876-D84F-4215-90F6-5C5CDE9500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3" id="2" name="slide2">
            <a:extLst>
              <a:ext uri="{FF2B5EF4-FFF2-40B4-BE49-F238E27FC236}">
                <a16:creationId xmlns:a16="http://schemas.microsoft.com/office/drawing/2014/main" id="{30053D11-32F7-4510-B44F-2B245DF61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1" id="3" name="slide3">
            <a:extLst>
              <a:ext uri="{FF2B5EF4-FFF2-40B4-BE49-F238E27FC236}">
                <a16:creationId xmlns:a16="http://schemas.microsoft.com/office/drawing/2014/main" id="{F6B29ED3-6CF6-4A42-BD77-15EE3159E0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5" id="4" name="slide4">
            <a:extLst>
              <a:ext uri="{FF2B5EF4-FFF2-40B4-BE49-F238E27FC236}">
                <a16:creationId xmlns:a16="http://schemas.microsoft.com/office/drawing/2014/main" id="{31622720-1E6C-46D2-9229-FC596A72D4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4" id="5" name="slide5">
            <a:extLst>
              <a:ext uri="{FF2B5EF4-FFF2-40B4-BE49-F238E27FC236}">
                <a16:creationId xmlns:a16="http://schemas.microsoft.com/office/drawing/2014/main" id="{D86ED425-4206-44D9-BDB5-A77C970FED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12" id="6" name="slide6">
            <a:extLst>
              <a:ext uri="{FF2B5EF4-FFF2-40B4-BE49-F238E27FC236}">
                <a16:creationId xmlns:a16="http://schemas.microsoft.com/office/drawing/2014/main" id="{5F67F855-1DC7-4380-B430-44C7C8ADFD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6" id="7" name="slide7">
            <a:extLst>
              <a:ext uri="{FF2B5EF4-FFF2-40B4-BE49-F238E27FC236}">
                <a16:creationId xmlns:a16="http://schemas.microsoft.com/office/drawing/2014/main" id="{37E89B35-4C93-4704-B8BF-9056F659F4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8" id="8" name="slide8">
            <a:extLst>
              <a:ext uri="{FF2B5EF4-FFF2-40B4-BE49-F238E27FC236}">
                <a16:creationId xmlns:a16="http://schemas.microsoft.com/office/drawing/2014/main" id="{007D62AC-2EE8-45B5-99D9-9FB7029052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board9" id="9" name="slide9">
            <a:extLst>
              <a:ext uri="{FF2B5EF4-FFF2-40B4-BE49-F238E27FC236}">
                <a16:creationId xmlns:a16="http://schemas.microsoft.com/office/drawing/2014/main" id="{9E7BA9EB-854E-4381-B132-37641316C1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2025-09-08T22:06:33Z</dcterms:created>
  <dcterms:modified xsi:type="dcterms:W3CDTF">2025-09-08T22:06:33Z</dcterms:modified>
</cp:coreProperties>
</file>