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92" r:id="rId4"/>
    <p:sldId id="300" r:id="rId5"/>
    <p:sldId id="261" r:id="rId6"/>
    <p:sldId id="294" r:id="rId7"/>
    <p:sldId id="312" r:id="rId8"/>
    <p:sldId id="293" r:id="rId9"/>
    <p:sldId id="311" r:id="rId10"/>
    <p:sldId id="303" r:id="rId11"/>
    <p:sldId id="308" r:id="rId12"/>
    <p:sldId id="313" r:id="rId13"/>
    <p:sldId id="259" r:id="rId14"/>
    <p:sldId id="258" r:id="rId15"/>
    <p:sldId id="306" r:id="rId16"/>
    <p:sldId id="309" r:id="rId17"/>
    <p:sldId id="310" r:id="rId18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0"/>
    </p:embeddedFont>
    <p:embeddedFont>
      <p:font typeface="Fira Sans Extra Condensed" panose="020F0502020204030204" pitchFamily="34" charset="0"/>
      <p:regular r:id="rId21"/>
      <p:bold r:id="rId22"/>
      <p:italic r:id="rId23"/>
      <p:boldItalic r:id="rId24"/>
    </p:embeddedFont>
    <p:embeddedFont>
      <p:font typeface="Fira Sans Extra Condensed ExtraBold" panose="020B0903050000020004" pitchFamily="34" charset="0"/>
      <p:bold r:id="rId25"/>
      <p:italic r:id="rId26"/>
      <p:boldItalic r:id="rId27"/>
    </p:embeddedFont>
    <p:embeddedFont>
      <p:font typeface="Fira Sans Extra Condensed SemiBold" panose="020B06030500000200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F7E35-B01E-44D1-A651-B75AD5CFAE2C}" v="24" dt="2022-05-03T20:57:22.626"/>
    <p1510:client id="{0CC6BC52-F7E0-54EF-BAFC-166823AD272B}" v="261" dt="2022-05-03T17:25:58.429"/>
    <p1510:client id="{11AB0008-8EFC-283E-9514-5A3F7F45958F}" v="312" dt="2022-05-03T17:09:57.986"/>
    <p1510:client id="{1F98196E-1F8E-C413-5A93-B13A1AD740EF}" v="30" dt="2022-05-03T02:51:37.133"/>
    <p1510:client id="{30EE9E94-5F74-9861-9E97-9AD8D158A709}" v="1601" dt="2022-05-03T20:21:37.529"/>
    <p1510:client id="{372CBCA3-CFA5-2B91-F73B-BFEB0C9C0F0C}" v="102" dt="2022-05-03T19:46:29.022"/>
    <p1510:client id="{612F0E30-D332-A4CE-77BC-AFB82B965D12}" v="43" dt="2022-05-03T17:31:47.563"/>
    <p1510:client id="{64FA43EB-F5C9-9C7F-7BCB-681B97A12F9E}" v="327" dt="2022-05-03T16:23:02.601"/>
    <p1510:client id="{6F66384B-3277-4BC0-EF16-AFFFE264EFE4}" v="5" dt="2022-05-03T14:42:48.155"/>
    <p1510:client id="{73DD7229-5FF9-0244-7D42-263575A9CA0F}" v="7" dt="2022-05-03T03:14:47.053"/>
    <p1510:client id="{A4D54390-87F8-A9E3-03A0-4C6129969F91}" v="106" dt="2022-05-03T16:03:29.209"/>
    <p1510:client id="{BC79627B-B5A6-8AB8-1FEF-608C4707767C}" v="67" dt="2022-05-03T00:01:15.391"/>
    <p1510:client id="{C8CF3330-D50D-FA9B-7E19-EA85C923549B}" v="191" dt="2022-05-03T19:22:08.500"/>
    <p1510:client id="{D5CD6693-BD2A-4268-B6BA-1B27996DF14E}" v="2814" dt="2022-05-03T20:45:59.727"/>
    <p1510:client id="{D6D718C5-641F-81B4-056A-FC0E50BF2ED5}" v="69" dt="2022-05-03T15:54:18.766"/>
    <p1510:client id="{E9412CEB-7AEB-FC32-19AE-ACC0FE3D8191}" v="402" dt="2022-05-03T03:35:21.435"/>
    <p1510:client id="{F88BAE7A-0D02-DA2A-2F2D-8483FE97B4C4}" v="51" dt="2022-05-03T20:29:09.063"/>
    <p1510:client id="{FBDC9F8E-79CF-BC5B-4135-2DE2A83C890E}" v="36" dt="2022-05-03T17:57:09.619"/>
  </p1510:revLst>
</p1510:revInfo>
</file>

<file path=ppt/tableStyles.xml><?xml version="1.0" encoding="utf-8"?>
<a:tblStyleLst xmlns:a="http://schemas.openxmlformats.org/drawingml/2006/main" def="{F814E84F-20D8-4C8B-828F-A055DDBB402F}">
  <a:tblStyle styleId="{F814E84F-20D8-4C8B-828F-A055DDBB40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Chi-Chien" userId="S::cctsai5@illinois.edu::9904aa22-9311-4834-a652-86ba5dfee50d" providerId="AD" clId="Web-{30EE9E94-5F74-9861-9E97-9AD8D158A709}"/>
    <pc:docChg chg="addSld delSld modSld sldOrd">
      <pc:chgData name="Tsai, Chi-Chien" userId="S::cctsai5@illinois.edu::9904aa22-9311-4834-a652-86ba5dfee50d" providerId="AD" clId="Web-{30EE9E94-5F74-9861-9E97-9AD8D158A709}" dt="2022-05-03T20:21:37.529" v="1260"/>
      <pc:docMkLst>
        <pc:docMk/>
      </pc:docMkLst>
      <pc:sldChg chg="modSp">
        <pc:chgData name="Tsai, Chi-Chien" userId="S::cctsai5@illinois.edu::9904aa22-9311-4834-a652-86ba5dfee50d" providerId="AD" clId="Web-{30EE9E94-5F74-9861-9E97-9AD8D158A709}" dt="2022-05-03T18:58:45.141" v="844" actId="1076"/>
        <pc:sldMkLst>
          <pc:docMk/>
          <pc:sldMk cId="0" sldId="256"/>
        </pc:sldMkLst>
        <pc:picChg chg="mod">
          <ac:chgData name="Tsai, Chi-Chien" userId="S::cctsai5@illinois.edu::9904aa22-9311-4834-a652-86ba5dfee50d" providerId="AD" clId="Web-{30EE9E94-5F74-9861-9E97-9AD8D158A709}" dt="2022-05-03T18:58:45.141" v="844" actId="1076"/>
          <ac:picMkLst>
            <pc:docMk/>
            <pc:sldMk cId="0" sldId="256"/>
            <ac:picMk id="4" creationId="{F8C3593D-A8B3-431C-611B-A6D027CA7889}"/>
          </ac:picMkLst>
        </pc:picChg>
      </pc:sldChg>
      <pc:sldChg chg="addSp delSp modSp">
        <pc:chgData name="Tsai, Chi-Chien" userId="S::cctsai5@illinois.edu::9904aa22-9311-4834-a652-86ba5dfee50d" providerId="AD" clId="Web-{30EE9E94-5F74-9861-9E97-9AD8D158A709}" dt="2022-05-03T18:58:22.031" v="842"/>
        <pc:sldMkLst>
          <pc:docMk/>
          <pc:sldMk cId="0" sldId="257"/>
        </pc:sldMkLst>
        <pc:picChg chg="del mod">
          <ac:chgData name="Tsai, Chi-Chien" userId="S::cctsai5@illinois.edu::9904aa22-9311-4834-a652-86ba5dfee50d" providerId="AD" clId="Web-{30EE9E94-5F74-9861-9E97-9AD8D158A709}" dt="2022-05-03T18:58:19.124" v="841"/>
          <ac:picMkLst>
            <pc:docMk/>
            <pc:sldMk cId="0" sldId="257"/>
            <ac:picMk id="2" creationId="{18C275DB-A385-A7C0-3FA7-5C46CA3C905F}"/>
          </ac:picMkLst>
        </pc:picChg>
        <pc:picChg chg="add">
          <ac:chgData name="Tsai, Chi-Chien" userId="S::cctsai5@illinois.edu::9904aa22-9311-4834-a652-86ba5dfee50d" providerId="AD" clId="Web-{30EE9E94-5F74-9861-9E97-9AD8D158A709}" dt="2022-05-03T18:58:22.031" v="842"/>
          <ac:picMkLst>
            <pc:docMk/>
            <pc:sldMk cId="0" sldId="257"/>
            <ac:picMk id="4" creationId="{7392A5D2-373F-2EE9-48A0-F88FBBB0DF76}"/>
          </ac:picMkLst>
        </pc:picChg>
      </pc:sldChg>
      <pc:sldChg chg="addSp delSp ord">
        <pc:chgData name="Tsai, Chi-Chien" userId="S::cctsai5@illinois.edu::9904aa22-9311-4834-a652-86ba5dfee50d" providerId="AD" clId="Web-{30EE9E94-5F74-9861-9E97-9AD8D158A709}" dt="2022-05-03T20:21:37.529" v="1260"/>
        <pc:sldMkLst>
          <pc:docMk/>
          <pc:sldMk cId="0" sldId="258"/>
        </pc:sldMkLst>
        <pc:picChg chg="add">
          <ac:chgData name="Tsai, Chi-Chien" userId="S::cctsai5@illinois.edu::9904aa22-9311-4834-a652-86ba5dfee50d" providerId="AD" clId="Web-{30EE9E94-5F74-9861-9E97-9AD8D158A709}" dt="2022-05-03T18:56:54.762" v="819"/>
          <ac:picMkLst>
            <pc:docMk/>
            <pc:sldMk cId="0" sldId="258"/>
            <ac:picMk id="3" creationId="{9DAD6B05-C287-50DF-3497-9C58453594CF}"/>
          </ac:picMkLst>
        </pc:picChg>
        <pc:picChg chg="del">
          <ac:chgData name="Tsai, Chi-Chien" userId="S::cctsai5@illinois.edu::9904aa22-9311-4834-a652-86ba5dfee50d" providerId="AD" clId="Web-{30EE9E94-5F74-9861-9E97-9AD8D158A709}" dt="2022-05-03T18:56:53.059" v="818"/>
          <ac:picMkLst>
            <pc:docMk/>
            <pc:sldMk cId="0" sldId="258"/>
            <ac:picMk id="197" creationId="{2C7FF7FF-0A11-091D-2499-E483B1C39044}"/>
          </ac:picMkLst>
        </pc:picChg>
      </pc:sldChg>
      <pc:sldChg chg="addSp delSp modSp">
        <pc:chgData name="Tsai, Chi-Chien" userId="S::cctsai5@illinois.edu::9904aa22-9311-4834-a652-86ba5dfee50d" providerId="AD" clId="Web-{30EE9E94-5F74-9861-9E97-9AD8D158A709}" dt="2022-05-03T18:56:51.012" v="817"/>
        <pc:sldMkLst>
          <pc:docMk/>
          <pc:sldMk cId="0" sldId="259"/>
        </pc:sldMkLst>
        <pc:spChg chg="add mod">
          <ac:chgData name="Tsai, Chi-Chien" userId="S::cctsai5@illinois.edu::9904aa22-9311-4834-a652-86ba5dfee50d" providerId="AD" clId="Web-{30EE9E94-5F74-9861-9E97-9AD8D158A709}" dt="2022-05-03T18:22:45.871" v="335" actId="1076"/>
          <ac:spMkLst>
            <pc:docMk/>
            <pc:sldMk cId="0" sldId="259"/>
            <ac:spMk id="2" creationId="{94B8A0A2-7386-7C1F-DBDB-DC42742BED21}"/>
          </ac:spMkLst>
        </pc:spChg>
        <pc:spChg chg="mod">
          <ac:chgData name="Tsai, Chi-Chien" userId="S::cctsai5@illinois.edu::9904aa22-9311-4834-a652-86ba5dfee50d" providerId="AD" clId="Web-{30EE9E94-5F74-9861-9E97-9AD8D158A709}" dt="2022-05-03T18:22:20.495" v="325" actId="1076"/>
          <ac:spMkLst>
            <pc:docMk/>
            <pc:sldMk cId="0" sldId="259"/>
            <ac:spMk id="18" creationId="{438E14CC-AB18-5921-BDC3-18257E61621A}"/>
          </ac:spMkLst>
        </pc:spChg>
        <pc:spChg chg="mod">
          <ac:chgData name="Tsai, Chi-Chien" userId="S::cctsai5@illinois.edu::9904aa22-9311-4834-a652-86ba5dfee50d" providerId="AD" clId="Web-{30EE9E94-5F74-9861-9E97-9AD8D158A709}" dt="2022-05-03T18:22:13.636" v="316" actId="1076"/>
          <ac:spMkLst>
            <pc:docMk/>
            <pc:sldMk cId="0" sldId="259"/>
            <ac:spMk id="596" creationId="{00000000-0000-0000-0000-000000000000}"/>
          </ac:spMkLst>
        </pc:spChg>
        <pc:graphicFrameChg chg="mod modGraphic">
          <ac:chgData name="Tsai, Chi-Chien" userId="S::cctsai5@illinois.edu::9904aa22-9311-4834-a652-86ba5dfee50d" providerId="AD" clId="Web-{30EE9E94-5F74-9861-9E97-9AD8D158A709}" dt="2022-05-03T18:22:13.792" v="324" actId="1076"/>
          <ac:graphicFrameMkLst>
            <pc:docMk/>
            <pc:sldMk cId="0" sldId="259"/>
            <ac:graphicFrameMk id="595" creationId="{00000000-0000-0000-0000-000000000000}"/>
          </ac:graphicFrameMkLst>
        </pc:graphicFrameChg>
        <pc:picChg chg="mod">
          <ac:chgData name="Tsai, Chi-Chien" userId="S::cctsai5@illinois.edu::9904aa22-9311-4834-a652-86ba5dfee50d" providerId="AD" clId="Web-{30EE9E94-5F74-9861-9E97-9AD8D158A709}" dt="2022-05-03T18:23:46.717" v="354" actId="1076"/>
          <ac:picMkLst>
            <pc:docMk/>
            <pc:sldMk cId="0" sldId="259"/>
            <ac:picMk id="3" creationId="{88242AF2-DE84-07EA-98F3-F1EFC91C749B}"/>
          </ac:picMkLst>
        </pc:picChg>
        <pc:picChg chg="add">
          <ac:chgData name="Tsai, Chi-Chien" userId="S::cctsai5@illinois.edu::9904aa22-9311-4834-a652-86ba5dfee50d" providerId="AD" clId="Web-{30EE9E94-5F74-9861-9E97-9AD8D158A709}" dt="2022-05-03T18:56:51.012" v="817"/>
          <ac:picMkLst>
            <pc:docMk/>
            <pc:sldMk cId="0" sldId="259"/>
            <ac:picMk id="4" creationId="{98026A40-B0AD-3120-66C3-DDEB0D6CD8D2}"/>
          </ac:picMkLst>
        </pc:picChg>
        <pc:picChg chg="mod">
          <ac:chgData name="Tsai, Chi-Chien" userId="S::cctsai5@illinois.edu::9904aa22-9311-4834-a652-86ba5dfee50d" providerId="AD" clId="Web-{30EE9E94-5F74-9861-9E97-9AD8D158A709}" dt="2022-05-03T18:23:46.732" v="355" actId="1076"/>
          <ac:picMkLst>
            <pc:docMk/>
            <pc:sldMk cId="0" sldId="259"/>
            <ac:picMk id="5" creationId="{3582C1D8-BF4C-99B1-B1C1-00FE4DA08367}"/>
          </ac:picMkLst>
        </pc:picChg>
        <pc:picChg chg="mod">
          <ac:chgData name="Tsai, Chi-Chien" userId="S::cctsai5@illinois.edu::9904aa22-9311-4834-a652-86ba5dfee50d" providerId="AD" clId="Web-{30EE9E94-5F74-9861-9E97-9AD8D158A709}" dt="2022-05-03T18:23:46.748" v="356" actId="1076"/>
          <ac:picMkLst>
            <pc:docMk/>
            <pc:sldMk cId="0" sldId="259"/>
            <ac:picMk id="7" creationId="{7A540873-0D5C-4C41-8563-6F0347B5C34F}"/>
          </ac:picMkLst>
        </pc:picChg>
        <pc:picChg chg="mod">
          <ac:chgData name="Tsai, Chi-Chien" userId="S::cctsai5@illinois.edu::9904aa22-9311-4834-a652-86ba5dfee50d" providerId="AD" clId="Web-{30EE9E94-5F74-9861-9E97-9AD8D158A709}" dt="2022-05-03T18:23:46.764" v="357" actId="1076"/>
          <ac:picMkLst>
            <pc:docMk/>
            <pc:sldMk cId="0" sldId="259"/>
            <ac:picMk id="9" creationId="{499112D9-FD8A-3CE5-11AA-22C15EBF394B}"/>
          </ac:picMkLst>
        </pc:picChg>
        <pc:picChg chg="mod">
          <ac:chgData name="Tsai, Chi-Chien" userId="S::cctsai5@illinois.edu::9904aa22-9311-4834-a652-86ba5dfee50d" providerId="AD" clId="Web-{30EE9E94-5F74-9861-9E97-9AD8D158A709}" dt="2022-05-03T18:23:46.779" v="358" actId="1076"/>
          <ac:picMkLst>
            <pc:docMk/>
            <pc:sldMk cId="0" sldId="259"/>
            <ac:picMk id="11" creationId="{B4881078-49B8-41A5-E657-7BAD69E68DAB}"/>
          </ac:picMkLst>
        </pc:picChg>
        <pc:picChg chg="mod">
          <ac:chgData name="Tsai, Chi-Chien" userId="S::cctsai5@illinois.edu::9904aa22-9311-4834-a652-86ba5dfee50d" providerId="AD" clId="Web-{30EE9E94-5F74-9861-9E97-9AD8D158A709}" dt="2022-05-03T18:23:46.795" v="359" actId="1076"/>
          <ac:picMkLst>
            <pc:docMk/>
            <pc:sldMk cId="0" sldId="259"/>
            <ac:picMk id="17" creationId="{C6095A4F-B29C-573B-DA56-55EFAC6FA46F}"/>
          </ac:picMkLst>
        </pc:picChg>
        <pc:picChg chg="del mod">
          <ac:chgData name="Tsai, Chi-Chien" userId="S::cctsai5@illinois.edu::9904aa22-9311-4834-a652-86ba5dfee50d" providerId="AD" clId="Web-{30EE9E94-5F74-9861-9E97-9AD8D158A709}" dt="2022-05-03T18:56:49.403" v="816"/>
          <ac:picMkLst>
            <pc:docMk/>
            <pc:sldMk cId="0" sldId="259"/>
            <ac:picMk id="23" creationId="{788BA40C-5BB4-79C4-AF4B-31CF190C6DC9}"/>
          </ac:picMkLst>
        </pc:picChg>
      </pc:sldChg>
      <pc:sldChg chg="addSp delSp modSp">
        <pc:chgData name="Tsai, Chi-Chien" userId="S::cctsai5@illinois.edu::9904aa22-9311-4834-a652-86ba5dfee50d" providerId="AD" clId="Web-{30EE9E94-5F74-9861-9E97-9AD8D158A709}" dt="2022-05-03T19:03:40.337" v="889" actId="1076"/>
        <pc:sldMkLst>
          <pc:docMk/>
          <pc:sldMk cId="0" sldId="261"/>
        </pc:sldMkLst>
        <pc:spChg chg="mod">
          <ac:chgData name="Tsai, Chi-Chien" userId="S::cctsai5@illinois.edu::9904aa22-9311-4834-a652-86ba5dfee50d" providerId="AD" clId="Web-{30EE9E94-5F74-9861-9E97-9AD8D158A709}" dt="2022-05-03T19:03:40.290" v="888" actId="1076"/>
          <ac:spMkLst>
            <pc:docMk/>
            <pc:sldMk cId="0" sldId="261"/>
            <ac:spMk id="2" creationId="{E58223EB-EB89-DFD0-7198-D4DC82F8E490}"/>
          </ac:spMkLst>
        </pc:spChg>
        <pc:spChg chg="add mod ord">
          <ac:chgData name="Tsai, Chi-Chien" userId="S::cctsai5@illinois.edu::9904aa22-9311-4834-a652-86ba5dfee50d" providerId="AD" clId="Web-{30EE9E94-5F74-9861-9E97-9AD8D158A709}" dt="2022-05-03T19:03:40.275" v="887" actId="1076"/>
          <ac:spMkLst>
            <pc:docMk/>
            <pc:sldMk cId="0" sldId="261"/>
            <ac:spMk id="3" creationId="{10282F9C-4EF3-BF33-FF40-EC8274376643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19.677" v="482" actId="1076"/>
          <ac:spMkLst>
            <pc:docMk/>
            <pc:sldMk cId="0" sldId="261"/>
            <ac:spMk id="4" creationId="{5F6F66D9-1850-5CF9-7ABD-D6ED22BB8C49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312" v="437"/>
          <ac:spMkLst>
            <pc:docMk/>
            <pc:sldMk cId="0" sldId="261"/>
            <ac:spMk id="11" creationId="{DE62E92A-3DCB-EC1A-B165-AE8D23487744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343" v="438"/>
          <ac:spMkLst>
            <pc:docMk/>
            <pc:sldMk cId="0" sldId="261"/>
            <ac:spMk id="12" creationId="{539EB24E-2FDB-D3C0-C4DF-85C284A87AAA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375" v="439"/>
          <ac:spMkLst>
            <pc:docMk/>
            <pc:sldMk cId="0" sldId="261"/>
            <ac:spMk id="13" creationId="{FA6FED25-50FA-9FE1-899A-E5E18A9F26C7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406" v="440"/>
          <ac:spMkLst>
            <pc:docMk/>
            <pc:sldMk cId="0" sldId="261"/>
            <ac:spMk id="14" creationId="{CB1FFA55-CE28-27F2-4937-758033D74768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437" v="441"/>
          <ac:spMkLst>
            <pc:docMk/>
            <pc:sldMk cId="0" sldId="261"/>
            <ac:spMk id="15" creationId="{404ED15A-5071-3140-62DA-EA2530768163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468" v="442"/>
          <ac:spMkLst>
            <pc:docMk/>
            <pc:sldMk cId="0" sldId="261"/>
            <ac:spMk id="16" creationId="{7C0F1F5A-99A3-C10F-40B3-E0FD733B76AE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500" v="443"/>
          <ac:spMkLst>
            <pc:docMk/>
            <pc:sldMk cId="0" sldId="261"/>
            <ac:spMk id="17" creationId="{C61F779A-B187-F551-BA5E-A54E569A5B9F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531" v="444"/>
          <ac:spMkLst>
            <pc:docMk/>
            <pc:sldMk cId="0" sldId="261"/>
            <ac:spMk id="18" creationId="{7352F481-3D4D-5F44-5D77-C85B8F8E1540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562" v="445"/>
          <ac:spMkLst>
            <pc:docMk/>
            <pc:sldMk cId="0" sldId="261"/>
            <ac:spMk id="19" creationId="{2A162EC2-3CE8-EDA7-974A-100436E2DCBB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578" v="446"/>
          <ac:spMkLst>
            <pc:docMk/>
            <pc:sldMk cId="0" sldId="261"/>
            <ac:spMk id="20" creationId="{BB6F7B5F-F561-572A-095E-7ADE5522B7BC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42.110" v="459"/>
          <ac:spMkLst>
            <pc:docMk/>
            <pc:sldMk cId="0" sldId="261"/>
            <ac:spMk id="21" creationId="{B252D87B-6141-28CF-1D50-1904FE25FEFE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640" v="448"/>
          <ac:spMkLst>
            <pc:docMk/>
            <pc:sldMk cId="0" sldId="261"/>
            <ac:spMk id="22" creationId="{3C9600CA-B225-E4A4-FB47-437B6AF6ECFD}"/>
          </ac:spMkLst>
        </pc:spChg>
        <pc:spChg chg="del mod">
          <ac:chgData name="Tsai, Chi-Chien" userId="S::cctsai5@illinois.edu::9904aa22-9311-4834-a652-86ba5dfee50d" providerId="AD" clId="Web-{30EE9E94-5F74-9861-9E97-9AD8D158A709}" dt="2022-05-03T18:33:44.766" v="460"/>
          <ac:spMkLst>
            <pc:docMk/>
            <pc:sldMk cId="0" sldId="261"/>
            <ac:spMk id="23" creationId="{F48CB094-5674-EC3C-7879-9BBB07490A5E}"/>
          </ac:spMkLst>
        </pc:spChg>
        <pc:spChg chg="mod">
          <ac:chgData name="Tsai, Chi-Chien" userId="S::cctsai5@illinois.edu::9904aa22-9311-4834-a652-86ba5dfee50d" providerId="AD" clId="Web-{30EE9E94-5F74-9861-9E97-9AD8D158A709}" dt="2022-05-03T18:33:07.703" v="450"/>
          <ac:spMkLst>
            <pc:docMk/>
            <pc:sldMk cId="0" sldId="261"/>
            <ac:spMk id="24" creationId="{03A62E66-6880-BDFD-53C9-12FF36DFD40F}"/>
          </ac:spMkLst>
        </pc:spChg>
        <pc:spChg chg="mod">
          <ac:chgData name="Tsai, Chi-Chien" userId="S::cctsai5@illinois.edu::9904aa22-9311-4834-a652-86ba5dfee50d" providerId="AD" clId="Web-{30EE9E94-5F74-9861-9E97-9AD8D158A709}" dt="2022-05-03T19:03:30.993" v="886" actId="1076"/>
          <ac:spMkLst>
            <pc:docMk/>
            <pc:sldMk cId="0" sldId="261"/>
            <ac:spMk id="750" creationId="{00000000-0000-0000-0000-000000000000}"/>
          </ac:spMkLst>
        </pc:spChg>
        <pc:grpChg chg="add del mod ord">
          <ac:chgData name="Tsai, Chi-Chien" userId="S::cctsai5@illinois.edu::9904aa22-9311-4834-a652-86ba5dfee50d" providerId="AD" clId="Web-{30EE9E94-5F74-9861-9E97-9AD8D158A709}" dt="2022-05-03T18:33:46.876" v="461"/>
          <ac:grpSpMkLst>
            <pc:docMk/>
            <pc:sldMk cId="0" sldId="261"/>
            <ac:grpSpMk id="6" creationId="{638AACD5-BF25-BD49-BE89-61A1C1364AB0}"/>
          </ac:grpSpMkLst>
        </pc:grpChg>
        <pc:grpChg chg="add mod">
          <ac:chgData name="Tsai, Chi-Chien" userId="S::cctsai5@illinois.edu::9904aa22-9311-4834-a652-86ba5dfee50d" providerId="AD" clId="Web-{30EE9E94-5F74-9861-9E97-9AD8D158A709}" dt="2022-05-03T19:03:40.337" v="889" actId="1076"/>
          <ac:grpSpMkLst>
            <pc:docMk/>
            <pc:sldMk cId="0" sldId="261"/>
            <ac:grpSpMk id="25" creationId="{B05548B6-F38F-F4E1-31BF-62CE812810F9}"/>
          </ac:grpSpMkLst>
        </pc:grpChg>
        <pc:picChg chg="del mod">
          <ac:chgData name="Tsai, Chi-Chien" userId="S::cctsai5@illinois.edu::9904aa22-9311-4834-a652-86ba5dfee50d" providerId="AD" clId="Web-{30EE9E94-5F74-9861-9E97-9AD8D158A709}" dt="2022-05-03T18:58:06.796" v="837"/>
          <ac:picMkLst>
            <pc:docMk/>
            <pc:sldMk cId="0" sldId="261"/>
            <ac:picMk id="5" creationId="{3566B00D-9E36-E097-A379-0A335F57E2AF}"/>
          </ac:picMkLst>
        </pc:picChg>
        <pc:picChg chg="mod">
          <ac:chgData name="Tsai, Chi-Chien" userId="S::cctsai5@illinois.edu::9904aa22-9311-4834-a652-86ba5dfee50d" providerId="AD" clId="Web-{30EE9E94-5F74-9861-9E97-9AD8D158A709}" dt="2022-05-03T18:36:19.709" v="483" actId="1076"/>
          <ac:picMkLst>
            <pc:docMk/>
            <pc:sldMk cId="0" sldId="261"/>
            <ac:picMk id="7" creationId="{616EB3BF-1AC3-8740-5D96-79028CEE70AA}"/>
          </ac:picMkLst>
        </pc:picChg>
        <pc:picChg chg="add">
          <ac:chgData name="Tsai, Chi-Chien" userId="S::cctsai5@illinois.edu::9904aa22-9311-4834-a652-86ba5dfee50d" providerId="AD" clId="Web-{30EE9E94-5F74-9861-9E97-9AD8D158A709}" dt="2022-05-03T18:58:08.327" v="838"/>
          <ac:picMkLst>
            <pc:docMk/>
            <pc:sldMk cId="0" sldId="261"/>
            <ac:picMk id="41" creationId="{06161A0E-87C9-DE7E-FF81-2913571C487E}"/>
          </ac:picMkLst>
        </pc:picChg>
      </pc:sldChg>
      <pc:sldChg chg="addSp delSp">
        <pc:chgData name="Tsai, Chi-Chien" userId="S::cctsai5@illinois.edu::9904aa22-9311-4834-a652-86ba5dfee50d" providerId="AD" clId="Web-{30EE9E94-5F74-9861-9E97-9AD8D158A709}" dt="2022-05-03T18:58:15.890" v="840"/>
        <pc:sldMkLst>
          <pc:docMk/>
          <pc:sldMk cId="3006539799" sldId="292"/>
        </pc:sldMkLst>
        <pc:picChg chg="del">
          <ac:chgData name="Tsai, Chi-Chien" userId="S::cctsai5@illinois.edu::9904aa22-9311-4834-a652-86ba5dfee50d" providerId="AD" clId="Web-{30EE9E94-5F74-9861-9E97-9AD8D158A709}" dt="2022-05-03T18:58:14.296" v="839"/>
          <ac:picMkLst>
            <pc:docMk/>
            <pc:sldMk cId="3006539799" sldId="292"/>
            <ac:picMk id="5" creationId="{3F03D829-C3E6-7F2C-D96F-970953CA2A04}"/>
          </ac:picMkLst>
        </pc:picChg>
        <pc:picChg chg="add">
          <ac:chgData name="Tsai, Chi-Chien" userId="S::cctsai5@illinois.edu::9904aa22-9311-4834-a652-86ba5dfee50d" providerId="AD" clId="Web-{30EE9E94-5F74-9861-9E97-9AD8D158A709}" dt="2022-05-03T18:58:15.890" v="840"/>
          <ac:picMkLst>
            <pc:docMk/>
            <pc:sldMk cId="3006539799" sldId="292"/>
            <ac:picMk id="6" creationId="{9CF71F21-F87C-0C15-282F-0E127F010901}"/>
          </ac:picMkLst>
        </pc:picChg>
      </pc:sldChg>
      <pc:sldChg chg="addSp delSp modSp">
        <pc:chgData name="Tsai, Chi-Chien" userId="S::cctsai5@illinois.edu::9904aa22-9311-4834-a652-86ba5dfee50d" providerId="AD" clId="Web-{30EE9E94-5F74-9861-9E97-9AD8D158A709}" dt="2022-05-03T19:09:58.380" v="929" actId="20577"/>
        <pc:sldMkLst>
          <pc:docMk/>
          <pc:sldMk cId="3164401003" sldId="293"/>
        </pc:sldMkLst>
        <pc:spChg chg="mod">
          <ac:chgData name="Tsai, Chi-Chien" userId="S::cctsai5@illinois.edu::9904aa22-9311-4834-a652-86ba5dfee50d" providerId="AD" clId="Web-{30EE9E94-5F74-9861-9E97-9AD8D158A709}" dt="2022-05-03T19:09:58.380" v="929" actId="20577"/>
          <ac:spMkLst>
            <pc:docMk/>
            <pc:sldMk cId="3164401003" sldId="293"/>
            <ac:spMk id="3" creationId="{6D5A370C-E641-FA67-BFAE-1736FD0E37D9}"/>
          </ac:spMkLst>
        </pc:spChg>
        <pc:spChg chg="mod">
          <ac:chgData name="Tsai, Chi-Chien" userId="S::cctsai5@illinois.edu::9904aa22-9311-4834-a652-86ba5dfee50d" providerId="AD" clId="Web-{30EE9E94-5F74-9861-9E97-9AD8D158A709}" dt="2022-05-03T18:31:34.637" v="425" actId="1076"/>
          <ac:spMkLst>
            <pc:docMk/>
            <pc:sldMk cId="3164401003" sldId="293"/>
            <ac:spMk id="750" creationId="{00000000-0000-0000-0000-000000000000}"/>
          </ac:spMkLst>
        </pc:spChg>
        <pc:picChg chg="del mod">
          <ac:chgData name="Tsai, Chi-Chien" userId="S::cctsai5@illinois.edu::9904aa22-9311-4834-a652-86ba5dfee50d" providerId="AD" clId="Web-{30EE9E94-5F74-9861-9E97-9AD8D158A709}" dt="2022-05-03T18:57:16.529" v="826"/>
          <ac:picMkLst>
            <pc:docMk/>
            <pc:sldMk cId="3164401003" sldId="293"/>
            <ac:picMk id="4" creationId="{128AB7E1-533A-2EA0-979B-643AB974BA21}"/>
          </ac:picMkLst>
        </pc:picChg>
        <pc:picChg chg="add">
          <ac:chgData name="Tsai, Chi-Chien" userId="S::cctsai5@illinois.edu::9904aa22-9311-4834-a652-86ba5dfee50d" providerId="AD" clId="Web-{30EE9E94-5F74-9861-9E97-9AD8D158A709}" dt="2022-05-03T18:57:18.122" v="827"/>
          <ac:picMkLst>
            <pc:docMk/>
            <pc:sldMk cId="3164401003" sldId="293"/>
            <ac:picMk id="6" creationId="{38653B6B-1E85-1573-71A1-0FA9C2B558A4}"/>
          </ac:picMkLst>
        </pc:picChg>
      </pc:sldChg>
      <pc:sldChg chg="addSp delSp modSp">
        <pc:chgData name="Tsai, Chi-Chien" userId="S::cctsai5@illinois.edu::9904aa22-9311-4834-a652-86ba5dfee50d" providerId="AD" clId="Web-{30EE9E94-5F74-9861-9E97-9AD8D158A709}" dt="2022-05-03T19:06:34.546" v="891" actId="1076"/>
        <pc:sldMkLst>
          <pc:docMk/>
          <pc:sldMk cId="2628969590" sldId="294"/>
        </pc:sldMkLst>
        <pc:spChg chg="mod">
          <ac:chgData name="Tsai, Chi-Chien" userId="S::cctsai5@illinois.edu::9904aa22-9311-4834-a652-86ba5dfee50d" providerId="AD" clId="Web-{30EE9E94-5F74-9861-9E97-9AD8D158A709}" dt="2022-05-03T18:37:52.508" v="525" actId="14100"/>
          <ac:spMkLst>
            <pc:docMk/>
            <pc:sldMk cId="2628969590" sldId="294"/>
            <ac:spMk id="2" creationId="{033A5FF6-80B4-F5E7-F7D4-8CBE084F37E8}"/>
          </ac:spMkLst>
        </pc:spChg>
        <pc:spChg chg="mod">
          <ac:chgData name="Tsai, Chi-Chien" userId="S::cctsai5@illinois.edu::9904aa22-9311-4834-a652-86ba5dfee50d" providerId="AD" clId="Web-{30EE9E94-5F74-9861-9E97-9AD8D158A709}" dt="2022-05-03T19:06:34.546" v="891" actId="1076"/>
          <ac:spMkLst>
            <pc:docMk/>
            <pc:sldMk cId="2628969590" sldId="294"/>
            <ac:spMk id="5" creationId="{C70ABC0B-9EF3-9816-4877-0697CD6476C1}"/>
          </ac:spMkLst>
        </pc:spChg>
        <pc:spChg chg="mod">
          <ac:chgData name="Tsai, Chi-Chien" userId="S::cctsai5@illinois.edu::9904aa22-9311-4834-a652-86ba5dfee50d" providerId="AD" clId="Web-{30EE9E94-5F74-9861-9E97-9AD8D158A709}" dt="2022-05-03T19:03:11.039" v="883" actId="14100"/>
          <ac:spMkLst>
            <pc:docMk/>
            <pc:sldMk cId="2628969590" sldId="294"/>
            <ac:spMk id="6" creationId="{E2719B51-E4EC-0C8B-80ED-BE9251CA34F0}"/>
          </ac:spMkLst>
        </pc:spChg>
        <pc:spChg chg="add mod ord">
          <ac:chgData name="Tsai, Chi-Chien" userId="S::cctsai5@illinois.edu::9904aa22-9311-4834-a652-86ba5dfee50d" providerId="AD" clId="Web-{30EE9E94-5F74-9861-9E97-9AD8D158A709}" dt="2022-05-03T18:37:41.258" v="523"/>
          <ac:spMkLst>
            <pc:docMk/>
            <pc:sldMk cId="2628969590" sldId="294"/>
            <ac:spMk id="7" creationId="{8F5D90F9-461C-4987-68C4-A3DA9882EE7D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569" v="505"/>
          <ac:spMkLst>
            <pc:docMk/>
            <pc:sldMk cId="2628969590" sldId="294"/>
            <ac:spMk id="11" creationId="{6B003C0D-3548-6DCE-CDD0-3BBAD45F7254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600" v="506"/>
          <ac:spMkLst>
            <pc:docMk/>
            <pc:sldMk cId="2628969590" sldId="294"/>
            <ac:spMk id="13" creationId="{9655BA72-1D57-CC38-4225-0EF58C8C68B2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632" v="507"/>
          <ac:spMkLst>
            <pc:docMk/>
            <pc:sldMk cId="2628969590" sldId="294"/>
            <ac:spMk id="14" creationId="{F2DD47A2-8EFD-C58E-806F-E22CA82414FC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663" v="508"/>
          <ac:spMkLst>
            <pc:docMk/>
            <pc:sldMk cId="2628969590" sldId="294"/>
            <ac:spMk id="15" creationId="{E3600C5F-6A18-230A-B1C3-D717A410544B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694" v="509"/>
          <ac:spMkLst>
            <pc:docMk/>
            <pc:sldMk cId="2628969590" sldId="294"/>
            <ac:spMk id="16" creationId="{B05B1DFD-45FA-EE4B-2DB1-3E0A2A6C4DC0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725" v="510"/>
          <ac:spMkLst>
            <pc:docMk/>
            <pc:sldMk cId="2628969590" sldId="294"/>
            <ac:spMk id="17" creationId="{5A5A1B5A-1A44-202D-1188-8BE940209902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757" v="511"/>
          <ac:spMkLst>
            <pc:docMk/>
            <pc:sldMk cId="2628969590" sldId="294"/>
            <ac:spMk id="18" creationId="{86750235-91AC-A0D7-A536-8913BD6B9620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788" v="512"/>
          <ac:spMkLst>
            <pc:docMk/>
            <pc:sldMk cId="2628969590" sldId="294"/>
            <ac:spMk id="19" creationId="{80F6014D-EDE5-4DF3-5834-FC14E2B6A5AE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819" v="513"/>
          <ac:spMkLst>
            <pc:docMk/>
            <pc:sldMk cId="2628969590" sldId="294"/>
            <ac:spMk id="20" creationId="{8640BECC-F80E-B035-84FE-1A6B875C0C3D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866" v="514"/>
          <ac:spMkLst>
            <pc:docMk/>
            <pc:sldMk cId="2628969590" sldId="294"/>
            <ac:spMk id="21" creationId="{5A499926-AA70-6E75-1E52-7F00EE324B60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897" v="515"/>
          <ac:spMkLst>
            <pc:docMk/>
            <pc:sldMk cId="2628969590" sldId="294"/>
            <ac:spMk id="22" creationId="{03BFCF28-248F-17A2-FFAF-AEA6F9D846BF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929" v="516"/>
          <ac:spMkLst>
            <pc:docMk/>
            <pc:sldMk cId="2628969590" sldId="294"/>
            <ac:spMk id="23" creationId="{A6E4DD67-DA38-2744-FB31-CCBB72F8B60A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960" v="517"/>
          <ac:spMkLst>
            <pc:docMk/>
            <pc:sldMk cId="2628969590" sldId="294"/>
            <ac:spMk id="24" creationId="{5F3768D2-21BF-4E06-6D69-EBA9E2A262BD}"/>
          </ac:spMkLst>
        </pc:spChg>
        <pc:spChg chg="mod">
          <ac:chgData name="Tsai, Chi-Chien" userId="S::cctsai5@illinois.edu::9904aa22-9311-4834-a652-86ba5dfee50d" providerId="AD" clId="Web-{30EE9E94-5F74-9861-9E97-9AD8D158A709}" dt="2022-05-03T18:36:59.991" v="518"/>
          <ac:spMkLst>
            <pc:docMk/>
            <pc:sldMk cId="2628969590" sldId="294"/>
            <ac:spMk id="25" creationId="{03977930-8ED6-9951-E1C1-93B8FF149330}"/>
          </ac:spMkLst>
        </pc:spChg>
        <pc:grpChg chg="add del mod">
          <ac:chgData name="Tsai, Chi-Chien" userId="S::cctsai5@illinois.edu::9904aa22-9311-4834-a652-86ba5dfee50d" providerId="AD" clId="Web-{30EE9E94-5F74-9861-9E97-9AD8D158A709}" dt="2022-05-03T18:37:14.992" v="520"/>
          <ac:grpSpMkLst>
            <pc:docMk/>
            <pc:sldMk cId="2628969590" sldId="294"/>
            <ac:grpSpMk id="9" creationId="{B88AA395-6EA5-695F-58B6-BCC421F367EA}"/>
          </ac:grpSpMkLst>
        </pc:grpChg>
        <pc:grpChg chg="add mod">
          <ac:chgData name="Tsai, Chi-Chien" userId="S::cctsai5@illinois.edu::9904aa22-9311-4834-a652-86ba5dfee50d" providerId="AD" clId="Web-{30EE9E94-5F74-9861-9E97-9AD8D158A709}" dt="2022-05-03T18:37:34.836" v="522" actId="1076"/>
          <ac:grpSpMkLst>
            <pc:docMk/>
            <pc:sldMk cId="2628969590" sldId="294"/>
            <ac:grpSpMk id="41" creationId="{F33EB90E-7AD7-D19A-0BE8-635AF13EE634}"/>
          </ac:grpSpMkLst>
        </pc:grpChg>
        <pc:picChg chg="mod">
          <ac:chgData name="Tsai, Chi-Chien" userId="S::cctsai5@illinois.edu::9904aa22-9311-4834-a652-86ba5dfee50d" providerId="AD" clId="Web-{30EE9E94-5F74-9861-9E97-9AD8D158A709}" dt="2022-05-03T18:36:38.928" v="484" actId="14100"/>
          <ac:picMkLst>
            <pc:docMk/>
            <pc:sldMk cId="2628969590" sldId="294"/>
            <ac:picMk id="12" creationId="{95900542-0DF5-1320-6E3D-432191154BC4}"/>
          </ac:picMkLst>
        </pc:picChg>
      </pc:sldChg>
      <pc:sldChg chg="delSp modSp del">
        <pc:chgData name="Tsai, Chi-Chien" userId="S::cctsai5@illinois.edu::9904aa22-9311-4834-a652-86ba5dfee50d" providerId="AD" clId="Web-{30EE9E94-5F74-9861-9E97-9AD8D158A709}" dt="2022-05-03T18:57:26.435" v="829"/>
        <pc:sldMkLst>
          <pc:docMk/>
          <pc:sldMk cId="54307681" sldId="295"/>
        </pc:sldMkLst>
        <pc:spChg chg="mod">
          <ac:chgData name="Tsai, Chi-Chien" userId="S::cctsai5@illinois.edu::9904aa22-9311-4834-a652-86ba5dfee50d" providerId="AD" clId="Web-{30EE9E94-5F74-9861-9E97-9AD8D158A709}" dt="2022-05-03T18:30:35.479" v="420" actId="20577"/>
          <ac:spMkLst>
            <pc:docMk/>
            <pc:sldMk cId="54307681" sldId="295"/>
            <ac:spMk id="4" creationId="{38D98ADA-B85F-4494-B162-578E905A24C1}"/>
          </ac:spMkLst>
        </pc:spChg>
        <pc:spChg chg="mod">
          <ac:chgData name="Tsai, Chi-Chien" userId="S::cctsai5@illinois.edu::9904aa22-9311-4834-a652-86ba5dfee50d" providerId="AD" clId="Web-{30EE9E94-5F74-9861-9E97-9AD8D158A709}" dt="2022-05-03T18:30:59.574" v="423" actId="20577"/>
          <ac:spMkLst>
            <pc:docMk/>
            <pc:sldMk cId="54307681" sldId="295"/>
            <ac:spMk id="8" creationId="{589853EB-52C5-0BBB-EC14-703327B43047}"/>
          </ac:spMkLst>
        </pc:spChg>
        <pc:picChg chg="del mod">
          <ac:chgData name="Tsai, Chi-Chien" userId="S::cctsai5@illinois.edu::9904aa22-9311-4834-a652-86ba5dfee50d" providerId="AD" clId="Web-{30EE9E94-5F74-9861-9E97-9AD8D158A709}" dt="2022-05-03T18:57:25.091" v="828"/>
          <ac:picMkLst>
            <pc:docMk/>
            <pc:sldMk cId="54307681" sldId="295"/>
            <ac:picMk id="10" creationId="{A86D14E3-C42C-A84D-6DDF-F5D56A93E8C8}"/>
          </ac:picMkLst>
        </pc:picChg>
      </pc:sldChg>
      <pc:sldChg chg="addSp delSp modSp">
        <pc:chgData name="Tsai, Chi-Chien" userId="S::cctsai5@illinois.edu::9904aa22-9311-4834-a652-86ba5dfee50d" providerId="AD" clId="Web-{30EE9E94-5F74-9861-9E97-9AD8D158A709}" dt="2022-05-03T19:08:34.909" v="917" actId="1076"/>
        <pc:sldMkLst>
          <pc:docMk/>
          <pc:sldMk cId="3233990375" sldId="300"/>
        </pc:sldMkLst>
        <pc:spChg chg="mod">
          <ac:chgData name="Tsai, Chi-Chien" userId="S::cctsai5@illinois.edu::9904aa22-9311-4834-a652-86ba5dfee50d" providerId="AD" clId="Web-{30EE9E94-5F74-9861-9E97-9AD8D158A709}" dt="2022-05-03T19:08:34.799" v="905" actId="1076"/>
          <ac:spMkLst>
            <pc:docMk/>
            <pc:sldMk cId="3233990375" sldId="300"/>
            <ac:spMk id="3" creationId="{2946AD13-C7B5-E754-6F7D-45DEE1F618FA}"/>
          </ac:spMkLst>
        </pc:spChg>
        <pc:spChg chg="del">
          <ac:chgData name="Tsai, Chi-Chien" userId="S::cctsai5@illinois.edu::9904aa22-9311-4834-a652-86ba5dfee50d" providerId="AD" clId="Web-{30EE9E94-5F74-9861-9E97-9AD8D158A709}" dt="2022-05-03T18:59:29.298" v="852"/>
          <ac:spMkLst>
            <pc:docMk/>
            <pc:sldMk cId="3233990375" sldId="300"/>
            <ac:spMk id="4" creationId="{45002FBB-CC41-ADF4-E46A-C05BF0EF12E0}"/>
          </ac:spMkLst>
        </pc:spChg>
        <pc:spChg chg="mod">
          <ac:chgData name="Tsai, Chi-Chien" userId="S::cctsai5@illinois.edu::9904aa22-9311-4834-a652-86ba5dfee50d" providerId="AD" clId="Web-{30EE9E94-5F74-9861-9E97-9AD8D158A709}" dt="2022-05-03T19:08:34.815" v="907" actId="1076"/>
          <ac:spMkLst>
            <pc:docMk/>
            <pc:sldMk cId="3233990375" sldId="300"/>
            <ac:spMk id="7" creationId="{9EF3D449-40AC-BB8D-D2B0-43CE8659FA51}"/>
          </ac:spMkLst>
        </pc:spChg>
        <pc:spChg chg="mod">
          <ac:chgData name="Tsai, Chi-Chien" userId="S::cctsai5@illinois.edu::9904aa22-9311-4834-a652-86ba5dfee50d" providerId="AD" clId="Web-{30EE9E94-5F74-9861-9E97-9AD8D158A709}" dt="2022-05-03T19:08:34.831" v="909" actId="1076"/>
          <ac:spMkLst>
            <pc:docMk/>
            <pc:sldMk cId="3233990375" sldId="300"/>
            <ac:spMk id="9" creationId="{EE87AF81-8C8A-26F8-2A63-9810CDE7A452}"/>
          </ac:spMkLst>
        </pc:spChg>
        <pc:spChg chg="del">
          <ac:chgData name="Tsai, Chi-Chien" userId="S::cctsai5@illinois.edu::9904aa22-9311-4834-a652-86ba5dfee50d" providerId="AD" clId="Web-{30EE9E94-5F74-9861-9E97-9AD8D158A709}" dt="2022-05-03T18:59:46.596" v="857"/>
          <ac:spMkLst>
            <pc:docMk/>
            <pc:sldMk cId="3233990375" sldId="300"/>
            <ac:spMk id="11" creationId="{F0D65446-C572-2288-0A31-6BB423400A6E}"/>
          </ac:spMkLst>
        </pc:spChg>
        <pc:spChg chg="del">
          <ac:chgData name="Tsai, Chi-Chien" userId="S::cctsai5@illinois.edu::9904aa22-9311-4834-a652-86ba5dfee50d" providerId="AD" clId="Web-{30EE9E94-5F74-9861-9E97-9AD8D158A709}" dt="2022-05-03T18:59:54.674" v="860"/>
          <ac:spMkLst>
            <pc:docMk/>
            <pc:sldMk cId="3233990375" sldId="300"/>
            <ac:spMk id="12" creationId="{C019C02C-47D8-A656-3B94-F45E23B73F7C}"/>
          </ac:spMkLst>
        </pc:spChg>
        <pc:spChg chg="mod">
          <ac:chgData name="Tsai, Chi-Chien" userId="S::cctsai5@illinois.edu::9904aa22-9311-4834-a652-86ba5dfee50d" providerId="AD" clId="Web-{30EE9E94-5F74-9861-9E97-9AD8D158A709}" dt="2022-05-03T19:08:34.862" v="911" actId="1076"/>
          <ac:spMkLst>
            <pc:docMk/>
            <pc:sldMk cId="3233990375" sldId="300"/>
            <ac:spMk id="29" creationId="{94D9050A-A9F2-FF9B-A0A5-2D885E822138}"/>
          </ac:spMkLst>
        </pc:spChg>
        <pc:spChg chg="mod">
          <ac:chgData name="Tsai, Chi-Chien" userId="S::cctsai5@illinois.edu::9904aa22-9311-4834-a652-86ba5dfee50d" providerId="AD" clId="Web-{30EE9E94-5F74-9861-9E97-9AD8D158A709}" dt="2022-05-03T19:08:34.893" v="914" actId="1076"/>
          <ac:spMkLst>
            <pc:docMk/>
            <pc:sldMk cId="3233990375" sldId="300"/>
            <ac:spMk id="33" creationId="{AD80BFC2-5D08-B664-0963-67F3D0068088}"/>
          </ac:spMkLst>
        </pc:spChg>
        <pc:spChg chg="mod">
          <ac:chgData name="Tsai, Chi-Chien" userId="S::cctsai5@illinois.edu::9904aa22-9311-4834-a652-86ba5dfee50d" providerId="AD" clId="Web-{30EE9E94-5F74-9861-9E97-9AD8D158A709}" dt="2022-05-03T19:08:34.893" v="915" actId="1076"/>
          <ac:spMkLst>
            <pc:docMk/>
            <pc:sldMk cId="3233990375" sldId="300"/>
            <ac:spMk id="34" creationId="{1031C5B8-5506-ED81-6F9F-74A0637E1565}"/>
          </ac:spMkLst>
        </pc:spChg>
        <pc:spChg chg="mod">
          <ac:chgData name="Tsai, Chi-Chien" userId="S::cctsai5@illinois.edu::9904aa22-9311-4834-a652-86ba5dfee50d" providerId="AD" clId="Web-{30EE9E94-5F74-9861-9E97-9AD8D158A709}" dt="2022-05-03T19:08:34.909" v="916" actId="1076"/>
          <ac:spMkLst>
            <pc:docMk/>
            <pc:sldMk cId="3233990375" sldId="300"/>
            <ac:spMk id="63" creationId="{5ACD629C-9BA5-38BE-9333-681BDDC7DD38}"/>
          </ac:spMkLst>
        </pc:spChg>
        <pc:spChg chg="mod">
          <ac:chgData name="Tsai, Chi-Chien" userId="S::cctsai5@illinois.edu::9904aa22-9311-4834-a652-86ba5dfee50d" providerId="AD" clId="Web-{30EE9E94-5F74-9861-9E97-9AD8D158A709}" dt="2022-05-03T19:08:34.909" v="917" actId="1076"/>
          <ac:spMkLst>
            <pc:docMk/>
            <pc:sldMk cId="3233990375" sldId="300"/>
            <ac:spMk id="64" creationId="{98F017D3-519B-7015-B961-EEF1567FAB01}"/>
          </ac:spMkLst>
        </pc:spChg>
        <pc:picChg chg="add">
          <ac:chgData name="Tsai, Chi-Chien" userId="S::cctsai5@illinois.edu::9904aa22-9311-4834-a652-86ba5dfee50d" providerId="AD" clId="Web-{30EE9E94-5F74-9861-9E97-9AD8D158A709}" dt="2022-05-03T18:58:02.983" v="836"/>
          <ac:picMkLst>
            <pc:docMk/>
            <pc:sldMk cId="3233990375" sldId="300"/>
            <ac:picMk id="5" creationId="{79B16E29-F07D-ED55-3619-555C70313201}"/>
          </ac:picMkLst>
        </pc:picChg>
        <pc:picChg chg="del mod">
          <ac:chgData name="Tsai, Chi-Chien" userId="S::cctsai5@illinois.edu::9904aa22-9311-4834-a652-86ba5dfee50d" providerId="AD" clId="Web-{30EE9E94-5F74-9861-9E97-9AD8D158A709}" dt="2022-05-03T18:57:37.264" v="830"/>
          <ac:picMkLst>
            <pc:docMk/>
            <pc:sldMk cId="3233990375" sldId="300"/>
            <ac:picMk id="10" creationId="{A86D14E3-C42C-A84D-6DDF-F5D56A93E8C8}"/>
          </ac:picMkLst>
        </pc:picChg>
        <pc:cxnChg chg="mod">
          <ac:chgData name="Tsai, Chi-Chien" userId="S::cctsai5@illinois.edu::9904aa22-9311-4834-a652-86ba5dfee50d" providerId="AD" clId="Web-{30EE9E94-5F74-9861-9E97-9AD8D158A709}" dt="2022-05-03T19:08:34.799" v="906" actId="1076"/>
          <ac:cxnSpMkLst>
            <pc:docMk/>
            <pc:sldMk cId="3233990375" sldId="300"/>
            <ac:cxnSpMk id="54" creationId="{9342EC90-CFEC-DC97-A337-735C8BE5ED2B}"/>
          </ac:cxnSpMkLst>
        </pc:cxnChg>
        <pc:cxnChg chg="mod">
          <ac:chgData name="Tsai, Chi-Chien" userId="S::cctsai5@illinois.edu::9904aa22-9311-4834-a652-86ba5dfee50d" providerId="AD" clId="Web-{30EE9E94-5F74-9861-9E97-9AD8D158A709}" dt="2022-05-03T19:08:34.815" v="908" actId="1076"/>
          <ac:cxnSpMkLst>
            <pc:docMk/>
            <pc:sldMk cId="3233990375" sldId="300"/>
            <ac:cxnSpMk id="56" creationId="{7861AAD0-7AA9-F9A1-2B3B-4D01757309B7}"/>
          </ac:cxnSpMkLst>
        </pc:cxnChg>
        <pc:cxnChg chg="mod">
          <ac:chgData name="Tsai, Chi-Chien" userId="S::cctsai5@illinois.edu::9904aa22-9311-4834-a652-86ba5dfee50d" providerId="AD" clId="Web-{30EE9E94-5F74-9861-9E97-9AD8D158A709}" dt="2022-05-03T19:08:34.846" v="910" actId="1076"/>
          <ac:cxnSpMkLst>
            <pc:docMk/>
            <pc:sldMk cId="3233990375" sldId="300"/>
            <ac:cxnSpMk id="58" creationId="{89388918-1656-ADB5-B3F7-D56D5B7DC0AF}"/>
          </ac:cxnSpMkLst>
        </pc:cxnChg>
        <pc:cxnChg chg="mod">
          <ac:chgData name="Tsai, Chi-Chien" userId="S::cctsai5@illinois.edu::9904aa22-9311-4834-a652-86ba5dfee50d" providerId="AD" clId="Web-{30EE9E94-5F74-9861-9E97-9AD8D158A709}" dt="2022-05-03T19:08:34.862" v="912" actId="1076"/>
          <ac:cxnSpMkLst>
            <pc:docMk/>
            <pc:sldMk cId="3233990375" sldId="300"/>
            <ac:cxnSpMk id="60" creationId="{2C43C426-C62F-4EF9-97D8-AF1AF7891178}"/>
          </ac:cxnSpMkLst>
        </pc:cxnChg>
        <pc:cxnChg chg="mod">
          <ac:chgData name="Tsai, Chi-Chien" userId="S::cctsai5@illinois.edu::9904aa22-9311-4834-a652-86ba5dfee50d" providerId="AD" clId="Web-{30EE9E94-5F74-9861-9E97-9AD8D158A709}" dt="2022-05-03T19:08:34.878" v="913" actId="1076"/>
          <ac:cxnSpMkLst>
            <pc:docMk/>
            <pc:sldMk cId="3233990375" sldId="300"/>
            <ac:cxnSpMk id="62" creationId="{41DA30A9-0EE4-9635-6614-B48DDE2E8FAE}"/>
          </ac:cxnSpMkLst>
        </pc:cxnChg>
      </pc:sldChg>
      <pc:sldChg chg="addSp delSp modSp">
        <pc:chgData name="Tsai, Chi-Chien" userId="S::cctsai5@illinois.edu::9904aa22-9311-4834-a652-86ba5dfee50d" providerId="AD" clId="Web-{30EE9E94-5F74-9861-9E97-9AD8D158A709}" dt="2022-05-03T18:16:43.641" v="263" actId="14100"/>
        <pc:sldMkLst>
          <pc:docMk/>
          <pc:sldMk cId="2846546056" sldId="302"/>
        </pc:sldMkLst>
        <pc:spChg chg="ord">
          <ac:chgData name="Tsai, Chi-Chien" userId="S::cctsai5@illinois.edu::9904aa22-9311-4834-a652-86ba5dfee50d" providerId="AD" clId="Web-{30EE9E94-5F74-9861-9E97-9AD8D158A709}" dt="2022-05-03T17:36:41.489" v="9"/>
          <ac:spMkLst>
            <pc:docMk/>
            <pc:sldMk cId="2846546056" sldId="302"/>
            <ac:spMk id="2" creationId="{B4340E0F-0EDD-5F50-F1A2-2B2F8BA1BA55}"/>
          </ac:spMkLst>
        </pc:spChg>
        <pc:spChg chg="mod ord">
          <ac:chgData name="Tsai, Chi-Chien" userId="S::cctsai5@illinois.edu::9904aa22-9311-4834-a652-86ba5dfee50d" providerId="AD" clId="Web-{30EE9E94-5F74-9861-9E97-9AD8D158A709}" dt="2022-05-03T17:43:23.111" v="130" actId="1076"/>
          <ac:spMkLst>
            <pc:docMk/>
            <pc:sldMk cId="2846546056" sldId="302"/>
            <ac:spMk id="3" creationId="{CE810BA0-72C9-4ED3-5D24-E2331E5E1E28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7:44:09.737" v="153" actId="1076"/>
          <ac:spMkLst>
            <pc:docMk/>
            <pc:sldMk cId="2846546056" sldId="302"/>
            <ac:spMk id="4" creationId="{79E9DA58-1A32-8BFF-0791-83F8E6FD34A2}"/>
          </ac:spMkLst>
        </pc:spChg>
        <pc:spChg chg="mod ord">
          <ac:chgData name="Tsai, Chi-Chien" userId="S::cctsai5@illinois.edu::9904aa22-9311-4834-a652-86ba5dfee50d" providerId="AD" clId="Web-{30EE9E94-5F74-9861-9E97-9AD8D158A709}" dt="2022-05-03T17:44:09.768" v="155" actId="1076"/>
          <ac:spMkLst>
            <pc:docMk/>
            <pc:sldMk cId="2846546056" sldId="302"/>
            <ac:spMk id="5" creationId="{2A0C503B-C961-7265-E411-3AB06A87A17B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7:44:09.753" v="154" actId="1076"/>
          <ac:spMkLst>
            <pc:docMk/>
            <pc:sldMk cId="2846546056" sldId="302"/>
            <ac:spMk id="6" creationId="{72A945C7-F90A-9110-42FA-3CD6FA39158E}"/>
          </ac:spMkLst>
        </pc:spChg>
        <pc:spChg chg="add del mod">
          <ac:chgData name="Tsai, Chi-Chien" userId="S::cctsai5@illinois.edu::9904aa22-9311-4834-a652-86ba5dfee50d" providerId="AD" clId="Web-{30EE9E94-5F74-9861-9E97-9AD8D158A709}" dt="2022-05-03T17:36:50.208" v="17"/>
          <ac:spMkLst>
            <pc:docMk/>
            <pc:sldMk cId="2846546056" sldId="302"/>
            <ac:spMk id="7" creationId="{66B54127-9F2D-F1FD-DEBF-077EDA5DB429}"/>
          </ac:spMkLst>
        </pc:spChg>
        <pc:spChg chg="ord">
          <ac:chgData name="Tsai, Chi-Chien" userId="S::cctsai5@illinois.edu::9904aa22-9311-4834-a652-86ba5dfee50d" providerId="AD" clId="Web-{30EE9E94-5F74-9861-9E97-9AD8D158A709}" dt="2022-05-03T17:36:41.645" v="10"/>
          <ac:spMkLst>
            <pc:docMk/>
            <pc:sldMk cId="2846546056" sldId="302"/>
            <ac:spMk id="8" creationId="{589853EB-52C5-0BBB-EC14-703327B43047}"/>
          </ac:spMkLst>
        </pc:spChg>
        <pc:spChg chg="mod ord">
          <ac:chgData name="Tsai, Chi-Chien" userId="S::cctsai5@illinois.edu::9904aa22-9311-4834-a652-86ba5dfee50d" providerId="AD" clId="Web-{30EE9E94-5F74-9861-9E97-9AD8D158A709}" dt="2022-05-03T18:15:51.046" v="255" actId="1076"/>
          <ac:spMkLst>
            <pc:docMk/>
            <pc:sldMk cId="2846546056" sldId="302"/>
            <ac:spMk id="9" creationId="{A98C4C1C-8FB1-1D05-8861-29FE6478D87B}"/>
          </ac:spMkLst>
        </pc:spChg>
        <pc:spChg chg="mod ord">
          <ac:chgData name="Tsai, Chi-Chien" userId="S::cctsai5@illinois.edu::9904aa22-9311-4834-a652-86ba5dfee50d" providerId="AD" clId="Web-{30EE9E94-5F74-9861-9E97-9AD8D158A709}" dt="2022-05-03T18:15:09.044" v="249" actId="1076"/>
          <ac:spMkLst>
            <pc:docMk/>
            <pc:sldMk cId="2846546056" sldId="302"/>
            <ac:spMk id="11" creationId="{064060A1-D6C1-0B99-54B9-5EBCADE84EB7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8:15:46.764" v="254" actId="1076"/>
          <ac:spMkLst>
            <pc:docMk/>
            <pc:sldMk cId="2846546056" sldId="302"/>
            <ac:spMk id="16" creationId="{4CAB4C3E-5453-9614-148D-88428F29063F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7:47:16.055" v="169" actId="1076"/>
          <ac:spMkLst>
            <pc:docMk/>
            <pc:sldMk cId="2846546056" sldId="302"/>
            <ac:spMk id="18" creationId="{90939735-D5C4-16E1-ED77-B523696E3030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7:47:16.040" v="167" actId="1076"/>
          <ac:spMkLst>
            <pc:docMk/>
            <pc:sldMk cId="2846546056" sldId="302"/>
            <ac:spMk id="20" creationId="{98DBD3F8-3198-7C46-FB69-B7B51B55646D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8:15:09.029" v="246" actId="1076"/>
          <ac:spMkLst>
            <pc:docMk/>
            <pc:sldMk cId="2846546056" sldId="302"/>
            <ac:spMk id="22" creationId="{11FF6D0C-25E9-6628-BA25-BAEEC399CD39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8:15:09.029" v="247" actId="1076"/>
          <ac:spMkLst>
            <pc:docMk/>
            <pc:sldMk cId="2846546056" sldId="302"/>
            <ac:spMk id="24" creationId="{A1E58156-B016-4ADC-5A8D-E682CF14062D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8:15:09.044" v="248" actId="1076"/>
          <ac:spMkLst>
            <pc:docMk/>
            <pc:sldMk cId="2846546056" sldId="302"/>
            <ac:spMk id="26" creationId="{7E7F98E4-4F11-2060-0691-69B2CF0419BD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7:44:09.768" v="156" actId="1076"/>
          <ac:spMkLst>
            <pc:docMk/>
            <pc:sldMk cId="2846546056" sldId="302"/>
            <ac:spMk id="27" creationId="{3054A12E-D171-42B7-355E-29B1D3ACD225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7:47:21.665" v="170" actId="1076"/>
          <ac:spMkLst>
            <pc:docMk/>
            <pc:sldMk cId="2846546056" sldId="302"/>
            <ac:spMk id="28" creationId="{F3B23662-4BC8-51BE-2277-58E08D685738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8:15:09.060" v="250" actId="1076"/>
          <ac:spMkLst>
            <pc:docMk/>
            <pc:sldMk cId="2846546056" sldId="302"/>
            <ac:spMk id="29" creationId="{9AE9706E-35C7-9370-A743-66DCFD43CF09}"/>
          </ac:spMkLst>
        </pc:spChg>
        <pc:picChg chg="ord">
          <ac:chgData name="Tsai, Chi-Chien" userId="S::cctsai5@illinois.edu::9904aa22-9311-4834-a652-86ba5dfee50d" providerId="AD" clId="Web-{30EE9E94-5F74-9861-9E97-9AD8D158A709}" dt="2022-05-03T17:36:41.786" v="11"/>
          <ac:picMkLst>
            <pc:docMk/>
            <pc:sldMk cId="2846546056" sldId="302"/>
            <ac:picMk id="10" creationId="{A86D14E3-C42C-A84D-6DDF-F5D56A93E8C8}"/>
          </ac:picMkLst>
        </pc:picChg>
        <pc:cxnChg chg="add del mod">
          <ac:chgData name="Tsai, Chi-Chien" userId="S::cctsai5@illinois.edu::9904aa22-9311-4834-a652-86ba5dfee50d" providerId="AD" clId="Web-{30EE9E94-5F74-9861-9E97-9AD8D158A709}" dt="2022-05-03T18:14:34.231" v="238"/>
          <ac:cxnSpMkLst>
            <pc:docMk/>
            <pc:sldMk cId="2846546056" sldId="302"/>
            <ac:cxnSpMk id="31" creationId="{BAB2AB5C-6AD0-67A5-223F-172F705C0438}"/>
          </ac:cxnSpMkLst>
        </pc:cxnChg>
        <pc:cxnChg chg="add del mod">
          <ac:chgData name="Tsai, Chi-Chien" userId="S::cctsai5@illinois.edu::9904aa22-9311-4834-a652-86ba5dfee50d" providerId="AD" clId="Web-{30EE9E94-5F74-9861-9E97-9AD8D158A709}" dt="2022-05-03T18:14:36.575" v="239"/>
          <ac:cxnSpMkLst>
            <pc:docMk/>
            <pc:sldMk cId="2846546056" sldId="302"/>
            <ac:cxnSpMk id="33" creationId="{E6A75CA6-1D81-193C-E173-86312FD00C2B}"/>
          </ac:cxnSpMkLst>
        </pc:cxnChg>
        <pc:cxnChg chg="add mod">
          <ac:chgData name="Tsai, Chi-Chien" userId="S::cctsai5@illinois.edu::9904aa22-9311-4834-a652-86ba5dfee50d" providerId="AD" clId="Web-{30EE9E94-5F74-9861-9E97-9AD8D158A709}" dt="2022-05-03T18:16:30.547" v="261" actId="14100"/>
          <ac:cxnSpMkLst>
            <pc:docMk/>
            <pc:sldMk cId="2846546056" sldId="302"/>
            <ac:cxnSpMk id="34" creationId="{0A097ADF-9530-24CF-A865-4C9B2259E4B5}"/>
          </ac:cxnSpMkLst>
        </pc:cxnChg>
        <pc:cxnChg chg="add mod">
          <ac:chgData name="Tsai, Chi-Chien" userId="S::cctsai5@illinois.edu::9904aa22-9311-4834-a652-86ba5dfee50d" providerId="AD" clId="Web-{30EE9E94-5F74-9861-9E97-9AD8D158A709}" dt="2022-05-03T18:16:43.641" v="263" actId="14100"/>
          <ac:cxnSpMkLst>
            <pc:docMk/>
            <pc:sldMk cId="2846546056" sldId="302"/>
            <ac:cxnSpMk id="35" creationId="{F2BF4A97-7EF8-EF64-5A14-C11658B4A76D}"/>
          </ac:cxnSpMkLst>
        </pc:cxnChg>
      </pc:sldChg>
      <pc:sldChg chg="addSp delSp modSp">
        <pc:chgData name="Tsai, Chi-Chien" userId="S::cctsai5@illinois.edu::9904aa22-9311-4834-a652-86ba5dfee50d" providerId="AD" clId="Web-{30EE9E94-5F74-9861-9E97-9AD8D158A709}" dt="2022-05-03T19:39:40.201" v="1091" actId="1076"/>
        <pc:sldMkLst>
          <pc:docMk/>
          <pc:sldMk cId="3387748764" sldId="303"/>
        </pc:sldMkLst>
        <pc:spChg chg="mod">
          <ac:chgData name="Tsai, Chi-Chien" userId="S::cctsai5@illinois.edu::9904aa22-9311-4834-a652-86ba5dfee50d" providerId="AD" clId="Web-{30EE9E94-5F74-9861-9E97-9AD8D158A709}" dt="2022-05-03T19:12:02.587" v="940" actId="1076"/>
          <ac:spMkLst>
            <pc:docMk/>
            <pc:sldMk cId="3387748764" sldId="303"/>
            <ac:spMk id="3" creationId="{DB09C137-9FC0-9922-CD93-21A3AA2EA519}"/>
          </ac:spMkLst>
        </pc:spChg>
        <pc:spChg chg="mod">
          <ac:chgData name="Tsai, Chi-Chien" userId="S::cctsai5@illinois.edu::9904aa22-9311-4834-a652-86ba5dfee50d" providerId="AD" clId="Web-{30EE9E94-5F74-9861-9E97-9AD8D158A709}" dt="2022-05-03T18:10:05.926" v="192" actId="1076"/>
          <ac:spMkLst>
            <pc:docMk/>
            <pc:sldMk cId="3387748764" sldId="303"/>
            <ac:spMk id="5" creationId="{DB4AC20B-9339-3F88-6E69-1F7B5E388861}"/>
          </ac:spMkLst>
        </pc:spChg>
        <pc:spChg chg="mod">
          <ac:chgData name="Tsai, Chi-Chien" userId="S::cctsai5@illinois.edu::9904aa22-9311-4834-a652-86ba5dfee50d" providerId="AD" clId="Web-{30EE9E94-5F74-9861-9E97-9AD8D158A709}" dt="2022-05-03T19:12:08.869" v="941" actId="1076"/>
          <ac:spMkLst>
            <pc:docMk/>
            <pc:sldMk cId="3387748764" sldId="303"/>
            <ac:spMk id="6" creationId="{99EAA481-059F-1A4C-F77B-99AE829C2FAC}"/>
          </ac:spMkLst>
        </pc:spChg>
        <pc:spChg chg="mod">
          <ac:chgData name="Tsai, Chi-Chien" userId="S::cctsai5@illinois.edu::9904aa22-9311-4834-a652-86ba5dfee50d" providerId="AD" clId="Web-{30EE9E94-5F74-9861-9E97-9AD8D158A709}" dt="2022-05-03T19:39:40.201" v="1091" actId="1076"/>
          <ac:spMkLst>
            <pc:docMk/>
            <pc:sldMk cId="3387748764" sldId="303"/>
            <ac:spMk id="7" creationId="{7949BC0E-BA82-2EDE-BA50-10774764A809}"/>
          </ac:spMkLst>
        </pc:spChg>
        <pc:spChg chg="mod">
          <ac:chgData name="Tsai, Chi-Chien" userId="S::cctsai5@illinois.edu::9904aa22-9311-4834-a652-86ba5dfee50d" providerId="AD" clId="Web-{30EE9E94-5F74-9861-9E97-9AD8D158A709}" dt="2022-05-03T19:37:20.212" v="1074" actId="20577"/>
          <ac:spMkLst>
            <pc:docMk/>
            <pc:sldMk cId="3387748764" sldId="303"/>
            <ac:spMk id="8" creationId="{589853EB-52C5-0BBB-EC14-703327B43047}"/>
          </ac:spMkLst>
        </pc:spChg>
        <pc:spChg chg="mod">
          <ac:chgData name="Tsai, Chi-Chien" userId="S::cctsai5@illinois.edu::9904aa22-9311-4834-a652-86ba5dfee50d" providerId="AD" clId="Web-{30EE9E94-5F74-9861-9E97-9AD8D158A709}" dt="2022-05-03T19:39:25.091" v="1089"/>
          <ac:spMkLst>
            <pc:docMk/>
            <pc:sldMk cId="3387748764" sldId="303"/>
            <ac:spMk id="12" creationId="{C9ED88F0-CAE0-76C5-6416-E9B88B5727CB}"/>
          </ac:spMkLst>
        </pc:spChg>
        <pc:grpChg chg="mod">
          <ac:chgData name="Tsai, Chi-Chien" userId="S::cctsai5@illinois.edu::9904aa22-9311-4834-a652-86ba5dfee50d" providerId="AD" clId="Web-{30EE9E94-5F74-9861-9E97-9AD8D158A709}" dt="2022-05-03T19:39:34.123" v="1090" actId="1076"/>
          <ac:grpSpMkLst>
            <pc:docMk/>
            <pc:sldMk cId="3387748764" sldId="303"/>
            <ac:grpSpMk id="31" creationId="{FD93E609-96F0-1309-00E7-F65567D31327}"/>
          </ac:grpSpMkLst>
        </pc:grpChg>
        <pc:picChg chg="mod">
          <ac:chgData name="Tsai, Chi-Chien" userId="S::cctsai5@illinois.edu::9904aa22-9311-4834-a652-86ba5dfee50d" providerId="AD" clId="Web-{30EE9E94-5F74-9861-9E97-9AD8D158A709}" dt="2022-05-03T18:10:29.583" v="199" actId="1076"/>
          <ac:picMkLst>
            <pc:docMk/>
            <pc:sldMk cId="3387748764" sldId="303"/>
            <ac:picMk id="4" creationId="{25E89B2F-211D-4299-F8EE-83202D8187EC}"/>
          </ac:picMkLst>
        </pc:picChg>
        <pc:picChg chg="add">
          <ac:chgData name="Tsai, Chi-Chien" userId="S::cctsai5@illinois.edu::9904aa22-9311-4834-a652-86ba5dfee50d" providerId="AD" clId="Web-{30EE9E94-5F74-9861-9E97-9AD8D158A709}" dt="2022-05-03T18:57:02.247" v="823"/>
          <ac:picMkLst>
            <pc:docMk/>
            <pc:sldMk cId="3387748764" sldId="303"/>
            <ac:picMk id="9" creationId="{08591ED2-E1E5-C217-F418-B0F25B0996AE}"/>
          </ac:picMkLst>
        </pc:picChg>
        <pc:picChg chg="del">
          <ac:chgData name="Tsai, Chi-Chien" userId="S::cctsai5@illinois.edu::9904aa22-9311-4834-a652-86ba5dfee50d" providerId="AD" clId="Web-{30EE9E94-5F74-9861-9E97-9AD8D158A709}" dt="2022-05-03T18:57:00.731" v="822"/>
          <ac:picMkLst>
            <pc:docMk/>
            <pc:sldMk cId="3387748764" sldId="303"/>
            <ac:picMk id="10" creationId="{A86D14E3-C42C-A84D-6DDF-F5D56A93E8C8}"/>
          </ac:picMkLst>
        </pc:picChg>
      </pc:sldChg>
      <pc:sldChg chg="addSp delSp modSp">
        <pc:chgData name="Tsai, Chi-Chien" userId="S::cctsai5@illinois.edu::9904aa22-9311-4834-a652-86ba5dfee50d" providerId="AD" clId="Web-{30EE9E94-5F74-9861-9E97-9AD8D158A709}" dt="2022-05-03T18:56:40.949" v="813" actId="14100"/>
        <pc:sldMkLst>
          <pc:docMk/>
          <pc:sldMk cId="3770093351" sldId="306"/>
        </pc:sldMkLst>
        <pc:spChg chg="add mod">
          <ac:chgData name="Tsai, Chi-Chien" userId="S::cctsai5@illinois.edu::9904aa22-9311-4834-a652-86ba5dfee50d" providerId="AD" clId="Web-{30EE9E94-5F74-9861-9E97-9AD8D158A709}" dt="2022-05-03T18:28:49.601" v="414" actId="1076"/>
          <ac:spMkLst>
            <pc:docMk/>
            <pc:sldMk cId="3770093351" sldId="306"/>
            <ac:spMk id="3" creationId="{1DFC2832-1554-5870-6B71-D2A897B505D9}"/>
          </ac:spMkLst>
        </pc:spChg>
        <pc:spChg chg="mod">
          <ac:chgData name="Tsai, Chi-Chien" userId="S::cctsai5@illinois.edu::9904aa22-9311-4834-a652-86ba5dfee50d" providerId="AD" clId="Web-{30EE9E94-5F74-9861-9E97-9AD8D158A709}" dt="2022-05-03T18:27:12.801" v="400" actId="20577"/>
          <ac:spMkLst>
            <pc:docMk/>
            <pc:sldMk cId="3770093351" sldId="306"/>
            <ac:spMk id="4" creationId="{2A70D61C-9D31-C6AE-5318-CF2EA768AB6A}"/>
          </ac:spMkLst>
        </pc:spChg>
        <pc:spChg chg="add del mod">
          <ac:chgData name="Tsai, Chi-Chien" userId="S::cctsai5@illinois.edu::9904aa22-9311-4834-a652-86ba5dfee50d" providerId="AD" clId="Web-{30EE9E94-5F74-9861-9E97-9AD8D158A709}" dt="2022-05-03T18:20:36.039" v="306"/>
          <ac:spMkLst>
            <pc:docMk/>
            <pc:sldMk cId="3770093351" sldId="306"/>
            <ac:spMk id="6" creationId="{5D8DB463-500C-BD80-FB8A-40C5A8818F07}"/>
          </ac:spMkLst>
        </pc:spChg>
        <pc:spChg chg="mod">
          <ac:chgData name="Tsai, Chi-Chien" userId="S::cctsai5@illinois.edu::9904aa22-9311-4834-a652-86ba5dfee50d" providerId="AD" clId="Web-{30EE9E94-5F74-9861-9E97-9AD8D158A709}" dt="2022-05-03T18:19:23.255" v="282" actId="1076"/>
          <ac:spMkLst>
            <pc:docMk/>
            <pc:sldMk cId="3770093351" sldId="306"/>
            <ac:spMk id="13" creationId="{5DCAB7E3-7183-7D33-CBBF-5F8801A98D9B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8:23:20.763" v="347" actId="1076"/>
          <ac:spMkLst>
            <pc:docMk/>
            <pc:sldMk cId="3770093351" sldId="306"/>
            <ac:spMk id="25" creationId="{4B9F1FAC-7FAE-1066-D076-9A797F0F2AB1}"/>
          </ac:spMkLst>
        </pc:spChg>
        <pc:spChg chg="add mod ord">
          <ac:chgData name="Tsai, Chi-Chien" userId="S::cctsai5@illinois.edu::9904aa22-9311-4834-a652-86ba5dfee50d" providerId="AD" clId="Web-{30EE9E94-5F74-9861-9E97-9AD8D158A709}" dt="2022-05-03T18:27:08.676" v="399" actId="14100"/>
          <ac:spMkLst>
            <pc:docMk/>
            <pc:sldMk cId="3770093351" sldId="306"/>
            <ac:spMk id="27" creationId="{5BDB6C86-B324-75F5-2066-7A7FCB48DD2D}"/>
          </ac:spMkLst>
        </pc:spChg>
        <pc:grpChg chg="add del mod">
          <ac:chgData name="Tsai, Chi-Chien" userId="S::cctsai5@illinois.edu::9904aa22-9311-4834-a652-86ba5dfee50d" providerId="AD" clId="Web-{30EE9E94-5F74-9861-9E97-9AD8D158A709}" dt="2022-05-03T18:23:55.686" v="360"/>
          <ac:grpSpMkLst>
            <pc:docMk/>
            <pc:sldMk cId="3770093351" sldId="306"/>
            <ac:grpSpMk id="5" creationId="{BEDE05E7-A2E0-0032-C3D3-A69AA3C86B5C}"/>
          </ac:grpSpMkLst>
        </pc:grpChg>
        <pc:grpChg chg="add del mod ord">
          <ac:chgData name="Tsai, Chi-Chien" userId="S::cctsai5@illinois.edu::9904aa22-9311-4834-a652-86ba5dfee50d" providerId="AD" clId="Web-{30EE9E94-5F74-9861-9E97-9AD8D158A709}" dt="2022-05-03T18:25:29.642" v="382"/>
          <ac:grpSpMkLst>
            <pc:docMk/>
            <pc:sldMk cId="3770093351" sldId="306"/>
            <ac:grpSpMk id="43" creationId="{69531052-22BA-6245-F816-0A719114AE61}"/>
          </ac:grpSpMkLst>
        </pc:grpChg>
        <pc:grpChg chg="add mod">
          <ac:chgData name="Tsai, Chi-Chien" userId="S::cctsai5@illinois.edu::9904aa22-9311-4834-a652-86ba5dfee50d" providerId="AD" clId="Web-{30EE9E94-5F74-9861-9E97-9AD8D158A709}" dt="2022-05-03T18:27:58.474" v="404" actId="1076"/>
          <ac:grpSpMkLst>
            <pc:docMk/>
            <pc:sldMk cId="3770093351" sldId="306"/>
            <ac:grpSpMk id="59" creationId="{7E41E685-1DDB-1229-B5D0-6AF279188FBA}"/>
          </ac:grpSpMkLst>
        </pc:grpChg>
        <pc:picChg chg="mod">
          <ac:chgData name="Tsai, Chi-Chien" userId="S::cctsai5@illinois.edu::9904aa22-9311-4834-a652-86ba5dfee50d" providerId="AD" clId="Web-{30EE9E94-5F74-9861-9E97-9AD8D158A709}" dt="2022-05-03T18:56:40.949" v="813" actId="14100"/>
          <ac:picMkLst>
            <pc:docMk/>
            <pc:sldMk cId="3770093351" sldId="306"/>
            <ac:picMk id="10" creationId="{A86D14E3-C42C-A84D-6DDF-F5D56A93E8C8}"/>
          </ac:picMkLst>
        </pc:picChg>
      </pc:sldChg>
      <pc:sldChg chg="addSp delSp">
        <pc:chgData name="Tsai, Chi-Chien" userId="S::cctsai5@illinois.edu::9904aa22-9311-4834-a652-86ba5dfee50d" providerId="AD" clId="Web-{30EE9E94-5F74-9861-9E97-9AD8D158A709}" dt="2022-05-03T18:56:57.903" v="821"/>
        <pc:sldMkLst>
          <pc:docMk/>
          <pc:sldMk cId="2123896233" sldId="308"/>
        </pc:sldMkLst>
        <pc:picChg chg="add">
          <ac:chgData name="Tsai, Chi-Chien" userId="S::cctsai5@illinois.edu::9904aa22-9311-4834-a652-86ba5dfee50d" providerId="AD" clId="Web-{30EE9E94-5F74-9861-9E97-9AD8D158A709}" dt="2022-05-03T18:56:57.903" v="821"/>
          <ac:picMkLst>
            <pc:docMk/>
            <pc:sldMk cId="2123896233" sldId="308"/>
            <ac:picMk id="7" creationId="{6FDA4509-2277-FCCA-AACD-6504B685D57E}"/>
          </ac:picMkLst>
        </pc:picChg>
        <pc:picChg chg="del">
          <ac:chgData name="Tsai, Chi-Chien" userId="S::cctsai5@illinois.edu::9904aa22-9311-4834-a652-86ba5dfee50d" providerId="AD" clId="Web-{30EE9E94-5F74-9861-9E97-9AD8D158A709}" dt="2022-05-03T18:56:56.325" v="820"/>
          <ac:picMkLst>
            <pc:docMk/>
            <pc:sldMk cId="2123896233" sldId="308"/>
            <ac:picMk id="10" creationId="{A86D14E3-C42C-A84D-6DDF-F5D56A93E8C8}"/>
          </ac:picMkLst>
        </pc:picChg>
      </pc:sldChg>
      <pc:sldChg chg="addSp delSp">
        <pc:chgData name="Tsai, Chi-Chien" userId="S::cctsai5@illinois.edu::9904aa22-9311-4834-a652-86ba5dfee50d" providerId="AD" clId="Web-{30EE9E94-5F74-9861-9E97-9AD8D158A709}" dt="2022-05-03T18:56:46.996" v="815"/>
        <pc:sldMkLst>
          <pc:docMk/>
          <pc:sldMk cId="1913520400" sldId="309"/>
        </pc:sldMkLst>
        <pc:picChg chg="add">
          <ac:chgData name="Tsai, Chi-Chien" userId="S::cctsai5@illinois.edu::9904aa22-9311-4834-a652-86ba5dfee50d" providerId="AD" clId="Web-{30EE9E94-5F74-9861-9E97-9AD8D158A709}" dt="2022-05-03T18:56:46.996" v="815"/>
          <ac:picMkLst>
            <pc:docMk/>
            <pc:sldMk cId="1913520400" sldId="309"/>
            <ac:picMk id="3" creationId="{E65339C1-C20F-6C81-E460-9F7BBEA0F424}"/>
          </ac:picMkLst>
        </pc:picChg>
        <pc:picChg chg="del">
          <ac:chgData name="Tsai, Chi-Chien" userId="S::cctsai5@illinois.edu::9904aa22-9311-4834-a652-86ba5dfee50d" providerId="AD" clId="Web-{30EE9E94-5F74-9861-9E97-9AD8D158A709}" dt="2022-05-03T18:56:46.543" v="814"/>
          <ac:picMkLst>
            <pc:docMk/>
            <pc:sldMk cId="1913520400" sldId="309"/>
            <ac:picMk id="10" creationId="{A86D14E3-C42C-A84D-6DDF-F5D56A93E8C8}"/>
          </ac:picMkLst>
        </pc:picChg>
      </pc:sldChg>
      <pc:sldChg chg="addSp delSp modSp add replId">
        <pc:chgData name="Tsai, Chi-Chien" userId="S::cctsai5@illinois.edu::9904aa22-9311-4834-a652-86ba5dfee50d" providerId="AD" clId="Web-{30EE9E94-5F74-9861-9E97-9AD8D158A709}" dt="2022-05-03T20:21:18.122" v="1259" actId="1076"/>
        <pc:sldMkLst>
          <pc:docMk/>
          <pc:sldMk cId="3865428150" sldId="311"/>
        </pc:sldMkLst>
        <pc:spChg chg="del mod">
          <ac:chgData name="Tsai, Chi-Chien" userId="S::cctsai5@illinois.edu::9904aa22-9311-4834-a652-86ba5dfee50d" providerId="AD" clId="Web-{30EE9E94-5F74-9861-9E97-9AD8D158A709}" dt="2022-05-03T18:41:50.422" v="535"/>
          <ac:spMkLst>
            <pc:docMk/>
            <pc:sldMk cId="3865428150" sldId="311"/>
            <ac:spMk id="2" creationId="{B4340E0F-0EDD-5F50-F1A2-2B2F8BA1BA55}"/>
          </ac:spMkLst>
        </pc:spChg>
        <pc:spChg chg="mod">
          <ac:chgData name="Tsai, Chi-Chien" userId="S::cctsai5@illinois.edu::9904aa22-9311-4834-a652-86ba5dfee50d" providerId="AD" clId="Web-{30EE9E94-5F74-9861-9E97-9AD8D158A709}" dt="2022-05-03T19:40:29.562" v="1098" actId="20577"/>
          <ac:spMkLst>
            <pc:docMk/>
            <pc:sldMk cId="3865428150" sldId="311"/>
            <ac:spMk id="3" creationId="{CE810BA0-72C9-4ED3-5D24-E2331E5E1E28}"/>
          </ac:spMkLst>
        </pc:spChg>
        <pc:spChg chg="del mod">
          <ac:chgData name="Tsai, Chi-Chien" userId="S::cctsai5@illinois.edu::9904aa22-9311-4834-a652-86ba5dfee50d" providerId="AD" clId="Web-{30EE9E94-5F74-9861-9E97-9AD8D158A709}" dt="2022-05-03T18:51:18.783" v="759"/>
          <ac:spMkLst>
            <pc:docMk/>
            <pc:sldMk cId="3865428150" sldId="311"/>
            <ac:spMk id="4" creationId="{79E9DA58-1A32-8BFF-0791-83F8E6FD34A2}"/>
          </ac:spMkLst>
        </pc:spChg>
        <pc:spChg chg="mod">
          <ac:chgData name="Tsai, Chi-Chien" userId="S::cctsai5@illinois.edu::9904aa22-9311-4834-a652-86ba5dfee50d" providerId="AD" clId="Web-{30EE9E94-5F74-9861-9E97-9AD8D158A709}" dt="2022-05-03T19:47:53.998" v="1200" actId="1076"/>
          <ac:spMkLst>
            <pc:docMk/>
            <pc:sldMk cId="3865428150" sldId="311"/>
            <ac:spMk id="5" creationId="{2A0C503B-C961-7265-E411-3AB06A87A17B}"/>
          </ac:spMkLst>
        </pc:spChg>
        <pc:spChg chg="mod">
          <ac:chgData name="Tsai, Chi-Chien" userId="S::cctsai5@illinois.edu::9904aa22-9311-4834-a652-86ba5dfee50d" providerId="AD" clId="Web-{30EE9E94-5F74-9861-9E97-9AD8D158A709}" dt="2022-05-03T19:47:49.669" v="1199" actId="1076"/>
          <ac:spMkLst>
            <pc:docMk/>
            <pc:sldMk cId="3865428150" sldId="311"/>
            <ac:spMk id="6" creationId="{72A945C7-F90A-9110-42FA-3CD6FA39158E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8:41:42.109" v="533" actId="1076"/>
          <ac:spMkLst>
            <pc:docMk/>
            <pc:sldMk cId="3865428150" sldId="311"/>
            <ac:spMk id="7" creationId="{B61CE6FF-8E13-D9F0-D297-96BB5552B85A}"/>
          </ac:spMkLst>
        </pc:spChg>
        <pc:spChg chg="del mod">
          <ac:chgData name="Tsai, Chi-Chien" userId="S::cctsai5@illinois.edu::9904aa22-9311-4834-a652-86ba5dfee50d" providerId="AD" clId="Web-{30EE9E94-5F74-9861-9E97-9AD8D158A709}" dt="2022-05-03T18:42:52.377" v="563"/>
          <ac:spMkLst>
            <pc:docMk/>
            <pc:sldMk cId="3865428150" sldId="311"/>
            <ac:spMk id="8" creationId="{589853EB-52C5-0BBB-EC14-703327B43047}"/>
          </ac:spMkLst>
        </pc:spChg>
        <pc:spChg chg="mod">
          <ac:chgData name="Tsai, Chi-Chien" userId="S::cctsai5@illinois.edu::9904aa22-9311-4834-a652-86ba5dfee50d" providerId="AD" clId="Web-{30EE9E94-5F74-9861-9E97-9AD8D158A709}" dt="2022-05-03T19:58:11.079" v="1237" actId="20577"/>
          <ac:spMkLst>
            <pc:docMk/>
            <pc:sldMk cId="3865428150" sldId="311"/>
            <ac:spMk id="9" creationId="{A98C4C1C-8FB1-1D05-8861-29FE6478D87B}"/>
          </ac:spMkLst>
        </pc:spChg>
        <pc:spChg chg="mod">
          <ac:chgData name="Tsai, Chi-Chien" userId="S::cctsai5@illinois.edu::9904aa22-9311-4834-a652-86ba5dfee50d" providerId="AD" clId="Web-{30EE9E94-5F74-9861-9E97-9AD8D158A709}" dt="2022-05-03T20:21:10.700" v="1258" actId="1076"/>
          <ac:spMkLst>
            <pc:docMk/>
            <pc:sldMk cId="3865428150" sldId="311"/>
            <ac:spMk id="11" creationId="{064060A1-D6C1-0B99-54B9-5EBCADE84EB7}"/>
          </ac:spMkLst>
        </pc:spChg>
        <pc:spChg chg="add mod">
          <ac:chgData name="Tsai, Chi-Chien" userId="S::cctsai5@illinois.edu::9904aa22-9311-4834-a652-86ba5dfee50d" providerId="AD" clId="Web-{30EE9E94-5F74-9861-9E97-9AD8D158A709}" dt="2022-05-03T20:19:43.166" v="1247" actId="1076"/>
          <ac:spMkLst>
            <pc:docMk/>
            <pc:sldMk cId="3865428150" sldId="311"/>
            <ac:spMk id="12" creationId="{9BF534F3-C92C-4194-CD4F-52706A425B36}"/>
          </ac:spMkLst>
        </pc:spChg>
        <pc:spChg chg="add mod">
          <ac:chgData name="Tsai, Chi-Chien" userId="S::cctsai5@illinois.edu::9904aa22-9311-4834-a652-86ba5dfee50d" providerId="AD" clId="Web-{30EE9E94-5F74-9861-9E97-9AD8D158A709}" dt="2022-05-03T20:20:16.089" v="1255" actId="1076"/>
          <ac:spMkLst>
            <pc:docMk/>
            <pc:sldMk cId="3865428150" sldId="311"/>
            <ac:spMk id="14" creationId="{C471D60F-E3F9-12A5-F559-2ADBB5D63D71}"/>
          </ac:spMkLst>
        </pc:spChg>
        <pc:spChg chg="del mod">
          <ac:chgData name="Tsai, Chi-Chien" userId="S::cctsai5@illinois.edu::9904aa22-9311-4834-a652-86ba5dfee50d" providerId="AD" clId="Web-{30EE9E94-5F74-9861-9E97-9AD8D158A709}" dt="2022-05-03T18:51:31.049" v="763"/>
          <ac:spMkLst>
            <pc:docMk/>
            <pc:sldMk cId="3865428150" sldId="311"/>
            <ac:spMk id="16" creationId="{4CAB4C3E-5453-9614-148D-88428F29063F}"/>
          </ac:spMkLst>
        </pc:spChg>
        <pc:spChg chg="mod">
          <ac:chgData name="Tsai, Chi-Chien" userId="S::cctsai5@illinois.edu::9904aa22-9311-4834-a652-86ba5dfee50d" providerId="AD" clId="Web-{30EE9E94-5F74-9861-9E97-9AD8D158A709}" dt="2022-05-03T19:43:30.536" v="1148" actId="1076"/>
          <ac:spMkLst>
            <pc:docMk/>
            <pc:sldMk cId="3865428150" sldId="311"/>
            <ac:spMk id="18" creationId="{90939735-D5C4-16E1-ED77-B523696E3030}"/>
          </ac:spMkLst>
        </pc:spChg>
        <pc:spChg chg="del mod">
          <ac:chgData name="Tsai, Chi-Chien" userId="S::cctsai5@illinois.edu::9904aa22-9311-4834-a652-86ba5dfee50d" providerId="AD" clId="Web-{30EE9E94-5F74-9861-9E97-9AD8D158A709}" dt="2022-05-03T18:44:40.005" v="616"/>
          <ac:spMkLst>
            <pc:docMk/>
            <pc:sldMk cId="3865428150" sldId="311"/>
            <ac:spMk id="20" creationId="{98DBD3F8-3198-7C46-FB69-B7B51B55646D}"/>
          </ac:spMkLst>
        </pc:spChg>
        <pc:spChg chg="mod">
          <ac:chgData name="Tsai, Chi-Chien" userId="S::cctsai5@illinois.edu::9904aa22-9311-4834-a652-86ba5dfee50d" providerId="AD" clId="Web-{30EE9E94-5F74-9861-9E97-9AD8D158A709}" dt="2022-05-03T20:21:10.668" v="1256" actId="1076"/>
          <ac:spMkLst>
            <pc:docMk/>
            <pc:sldMk cId="3865428150" sldId="311"/>
            <ac:spMk id="22" creationId="{11FF6D0C-25E9-6628-BA25-BAEEC399CD39}"/>
          </ac:spMkLst>
        </pc:spChg>
        <pc:spChg chg="mod">
          <ac:chgData name="Tsai, Chi-Chien" userId="S::cctsai5@illinois.edu::9904aa22-9311-4834-a652-86ba5dfee50d" providerId="AD" clId="Web-{30EE9E94-5F74-9861-9E97-9AD8D158A709}" dt="2022-05-03T20:21:10.684" v="1257" actId="1076"/>
          <ac:spMkLst>
            <pc:docMk/>
            <pc:sldMk cId="3865428150" sldId="311"/>
            <ac:spMk id="24" creationId="{A1E58156-B016-4ADC-5A8D-E682CF14062D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9:55:50.559" v="1222" actId="1076"/>
          <ac:spMkLst>
            <pc:docMk/>
            <pc:sldMk cId="3865428150" sldId="311"/>
            <ac:spMk id="25" creationId="{FD12BA58-097A-C8B8-5182-4A7254EAC7B8}"/>
          </ac:spMkLst>
        </pc:spChg>
        <pc:spChg chg="del mod">
          <ac:chgData name="Tsai, Chi-Chien" userId="S::cctsai5@illinois.edu::9904aa22-9311-4834-a652-86ba5dfee50d" providerId="AD" clId="Web-{30EE9E94-5F74-9861-9E97-9AD8D158A709}" dt="2022-05-03T18:52:36.364" v="786"/>
          <ac:spMkLst>
            <pc:docMk/>
            <pc:sldMk cId="3865428150" sldId="311"/>
            <ac:spMk id="26" creationId="{7E7F98E4-4F11-2060-0691-69B2CF0419BD}"/>
          </ac:spMkLst>
        </pc:spChg>
        <pc:spChg chg="del">
          <ac:chgData name="Tsai, Chi-Chien" userId="S::cctsai5@illinois.edu::9904aa22-9311-4834-a652-86ba5dfee50d" providerId="AD" clId="Web-{30EE9E94-5F74-9861-9E97-9AD8D158A709}" dt="2022-05-03T18:41:59.360" v="536"/>
          <ac:spMkLst>
            <pc:docMk/>
            <pc:sldMk cId="3865428150" sldId="311"/>
            <ac:spMk id="27" creationId="{3054A12E-D171-42B7-355E-29B1D3ACD225}"/>
          </ac:spMkLst>
        </pc:spChg>
        <pc:spChg chg="mod">
          <ac:chgData name="Tsai, Chi-Chien" userId="S::cctsai5@illinois.edu::9904aa22-9311-4834-a652-86ba5dfee50d" providerId="AD" clId="Web-{30EE9E94-5F74-9861-9E97-9AD8D158A709}" dt="2022-05-03T19:44:14.178" v="1161" actId="1076"/>
          <ac:spMkLst>
            <pc:docMk/>
            <pc:sldMk cId="3865428150" sldId="311"/>
            <ac:spMk id="28" creationId="{F3B23662-4BC8-51BE-2277-58E08D685738}"/>
          </ac:spMkLst>
        </pc:spChg>
        <pc:spChg chg="mod">
          <ac:chgData name="Tsai, Chi-Chien" userId="S::cctsai5@illinois.edu::9904aa22-9311-4834-a652-86ba5dfee50d" providerId="AD" clId="Web-{30EE9E94-5F74-9861-9E97-9AD8D158A709}" dt="2022-05-03T20:21:18.122" v="1259" actId="1076"/>
          <ac:spMkLst>
            <pc:docMk/>
            <pc:sldMk cId="3865428150" sldId="311"/>
            <ac:spMk id="29" creationId="{9AE9706E-35C7-9370-A743-66DCFD43CF09}"/>
          </ac:spMkLst>
        </pc:spChg>
        <pc:spChg chg="add del mod">
          <ac:chgData name="Tsai, Chi-Chien" userId="S::cctsai5@illinois.edu::9904aa22-9311-4834-a652-86ba5dfee50d" providerId="AD" clId="Web-{30EE9E94-5F74-9861-9E97-9AD8D158A709}" dt="2022-05-03T18:51:50.175" v="767"/>
          <ac:spMkLst>
            <pc:docMk/>
            <pc:sldMk cId="3865428150" sldId="311"/>
            <ac:spMk id="30" creationId="{98264B9F-8AC8-FD4C-D99C-81ED8E0E6B07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9:58:18.861" v="1238" actId="1076"/>
          <ac:spMkLst>
            <pc:docMk/>
            <pc:sldMk cId="3865428150" sldId="311"/>
            <ac:spMk id="31" creationId="{EBE7A332-2F8A-1A23-7B1A-014815C5676B}"/>
          </ac:spMkLst>
        </pc:spChg>
        <pc:spChg chg="add del mod">
          <ac:chgData name="Tsai, Chi-Chien" userId="S::cctsai5@illinois.edu::9904aa22-9311-4834-a652-86ba5dfee50d" providerId="AD" clId="Web-{30EE9E94-5F74-9861-9E97-9AD8D158A709}" dt="2022-05-03T18:51:41.862" v="766"/>
          <ac:spMkLst>
            <pc:docMk/>
            <pc:sldMk cId="3865428150" sldId="311"/>
            <ac:spMk id="32" creationId="{E460428C-25B7-ADA1-02CC-B0197337E833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9:58:18.861" v="1239" actId="1076"/>
          <ac:spMkLst>
            <pc:docMk/>
            <pc:sldMk cId="3865428150" sldId="311"/>
            <ac:spMk id="33" creationId="{0B6E2AD7-2622-671B-14AA-77F5F4F6E0EF}"/>
          </ac:spMkLst>
        </pc:spChg>
        <pc:spChg chg="add del mod">
          <ac:chgData name="Tsai, Chi-Chien" userId="S::cctsai5@illinois.edu::9904aa22-9311-4834-a652-86ba5dfee50d" providerId="AD" clId="Web-{30EE9E94-5F74-9861-9E97-9AD8D158A709}" dt="2022-05-03T18:46:24.102" v="668"/>
          <ac:spMkLst>
            <pc:docMk/>
            <pc:sldMk cId="3865428150" sldId="311"/>
            <ac:spMk id="36" creationId="{C5C7F8B4-6D4C-6B5B-43D9-9BEF9057D16B}"/>
          </ac:spMkLst>
        </pc:spChg>
        <pc:spChg chg="add mod">
          <ac:chgData name="Tsai, Chi-Chien" userId="S::cctsai5@illinois.edu::9904aa22-9311-4834-a652-86ba5dfee50d" providerId="AD" clId="Web-{30EE9E94-5F74-9861-9E97-9AD8D158A709}" dt="2022-05-03T20:01:51.226" v="1243" actId="20577"/>
          <ac:spMkLst>
            <pc:docMk/>
            <pc:sldMk cId="3865428150" sldId="311"/>
            <ac:spMk id="37" creationId="{A1237E99-16F4-5D79-D3BE-5DF5F1D5089E}"/>
          </ac:spMkLst>
        </pc:spChg>
        <pc:spChg chg="add mod ord">
          <ac:chgData name="Tsai, Chi-Chien" userId="S::cctsai5@illinois.edu::9904aa22-9311-4834-a652-86ba5dfee50d" providerId="AD" clId="Web-{30EE9E94-5F74-9861-9E97-9AD8D158A709}" dt="2022-05-03T19:50:57.128" v="1212" actId="14100"/>
          <ac:spMkLst>
            <pc:docMk/>
            <pc:sldMk cId="3865428150" sldId="311"/>
            <ac:spMk id="38" creationId="{4086584B-787B-FD42-5825-C7C3EE34B94B}"/>
          </ac:spMkLst>
        </pc:spChg>
        <pc:spChg chg="add mod">
          <ac:chgData name="Tsai, Chi-Chien" userId="S::cctsai5@illinois.edu::9904aa22-9311-4834-a652-86ba5dfee50d" providerId="AD" clId="Web-{30EE9E94-5F74-9861-9E97-9AD8D158A709}" dt="2022-05-03T20:20:11.917" v="1254" actId="14100"/>
          <ac:spMkLst>
            <pc:docMk/>
            <pc:sldMk cId="3865428150" sldId="311"/>
            <ac:spMk id="40" creationId="{652007E3-ABD5-8386-E890-D560A98C6B5F}"/>
          </ac:spMkLst>
        </pc:spChg>
        <pc:picChg chg="del">
          <ac:chgData name="Tsai, Chi-Chien" userId="S::cctsai5@illinois.edu::9904aa22-9311-4834-a652-86ba5dfee50d" providerId="AD" clId="Web-{30EE9E94-5F74-9861-9E97-9AD8D158A709}" dt="2022-05-03T18:57:05.028" v="824"/>
          <ac:picMkLst>
            <pc:docMk/>
            <pc:sldMk cId="3865428150" sldId="311"/>
            <ac:picMk id="10" creationId="{A86D14E3-C42C-A84D-6DDF-F5D56A93E8C8}"/>
          </ac:picMkLst>
        </pc:picChg>
        <pc:picChg chg="add">
          <ac:chgData name="Tsai, Chi-Chien" userId="S::cctsai5@illinois.edu::9904aa22-9311-4834-a652-86ba5dfee50d" providerId="AD" clId="Web-{30EE9E94-5F74-9861-9E97-9AD8D158A709}" dt="2022-05-03T18:57:06.513" v="825"/>
          <ac:picMkLst>
            <pc:docMk/>
            <pc:sldMk cId="3865428150" sldId="311"/>
            <ac:picMk id="13" creationId="{A678D4FF-2938-4756-26D9-C9728945BDC8}"/>
          </ac:picMkLst>
        </pc:picChg>
        <pc:cxnChg chg="del mod">
          <ac:chgData name="Tsai, Chi-Chien" userId="S::cctsai5@illinois.edu::9904aa22-9311-4834-a652-86ba5dfee50d" providerId="AD" clId="Web-{30EE9E94-5F74-9861-9E97-9AD8D158A709}" dt="2022-05-03T18:50:12.937" v="736"/>
          <ac:cxnSpMkLst>
            <pc:docMk/>
            <pc:sldMk cId="3865428150" sldId="311"/>
            <ac:cxnSpMk id="34" creationId="{0A097ADF-9530-24CF-A865-4C9B2259E4B5}"/>
          </ac:cxnSpMkLst>
        </pc:cxnChg>
        <pc:cxnChg chg="del mod">
          <ac:chgData name="Tsai, Chi-Chien" userId="S::cctsai5@illinois.edu::9904aa22-9311-4834-a652-86ba5dfee50d" providerId="AD" clId="Web-{30EE9E94-5F74-9861-9E97-9AD8D158A709}" dt="2022-05-03T18:50:15.375" v="737"/>
          <ac:cxnSpMkLst>
            <pc:docMk/>
            <pc:sldMk cId="3865428150" sldId="311"/>
            <ac:cxnSpMk id="35" creationId="{F2BF4A97-7EF8-EF64-5A14-C11658B4A76D}"/>
          </ac:cxnSpMkLst>
        </pc:cxnChg>
      </pc:sldChg>
      <pc:sldChg chg="addSp modSp add del ord">
        <pc:chgData name="Tsai, Chi-Chien" userId="S::cctsai5@illinois.edu::9904aa22-9311-4834-a652-86ba5dfee50d" providerId="AD" clId="Web-{30EE9E94-5F74-9861-9E97-9AD8D158A709}" dt="2022-05-03T19:09:47.895" v="927" actId="20577"/>
        <pc:sldMkLst>
          <pc:docMk/>
          <pc:sldMk cId="2810035146" sldId="312"/>
        </pc:sldMkLst>
        <pc:spChg chg="mod">
          <ac:chgData name="Tsai, Chi-Chien" userId="S::cctsai5@illinois.edu::9904aa22-9311-4834-a652-86ba5dfee50d" providerId="AD" clId="Web-{30EE9E94-5F74-9861-9E97-9AD8D158A709}" dt="2022-05-03T19:09:47.895" v="927" actId="20577"/>
          <ac:spMkLst>
            <pc:docMk/>
            <pc:sldMk cId="2810035146" sldId="312"/>
            <ac:spMk id="4" creationId="{38D98ADA-B85F-4494-B162-578E905A24C1}"/>
          </ac:spMkLst>
        </pc:spChg>
        <pc:picChg chg="add">
          <ac:chgData name="Tsai, Chi-Chien" userId="S::cctsai5@illinois.edu::9904aa22-9311-4834-a652-86ba5dfee50d" providerId="AD" clId="Web-{30EE9E94-5F74-9861-9E97-9AD8D158A709}" dt="2022-05-03T18:57:58.780" v="835"/>
          <ac:picMkLst>
            <pc:docMk/>
            <pc:sldMk cId="2810035146" sldId="312"/>
            <ac:picMk id="5" creationId="{E04DAC70-CAEB-2EA5-8244-A40F243ECD4B}"/>
          </ac:picMkLst>
        </pc:picChg>
      </pc:sldChg>
      <pc:sldChg chg="addSp modSp">
        <pc:chgData name="Tsai, Chi-Chien" userId="S::cctsai5@illinois.edu::9904aa22-9311-4834-a652-86ba5dfee50d" providerId="AD" clId="Web-{30EE9E94-5F74-9861-9E97-9AD8D158A709}" dt="2022-05-03T19:33:25.955" v="1067" actId="1076"/>
        <pc:sldMkLst>
          <pc:docMk/>
          <pc:sldMk cId="4012726384" sldId="313"/>
        </pc:sldMkLst>
        <pc:spChg chg="mod">
          <ac:chgData name="Tsai, Chi-Chien" userId="S::cctsai5@illinois.edu::9904aa22-9311-4834-a652-86ba5dfee50d" providerId="AD" clId="Web-{30EE9E94-5F74-9861-9E97-9AD8D158A709}" dt="2022-05-03T19:33:25.955" v="1067" actId="1076"/>
          <ac:spMkLst>
            <pc:docMk/>
            <pc:sldMk cId="4012726384" sldId="313"/>
            <ac:spMk id="2" creationId="{92D4DDF1-964E-B68E-2F5C-E23931238F60}"/>
          </ac:spMkLst>
        </pc:spChg>
        <pc:spChg chg="mod">
          <ac:chgData name="Tsai, Chi-Chien" userId="S::cctsai5@illinois.edu::9904aa22-9311-4834-a652-86ba5dfee50d" providerId="AD" clId="Web-{30EE9E94-5F74-9861-9E97-9AD8D158A709}" dt="2022-05-03T19:32:59.407" v="1062" actId="1076"/>
          <ac:spMkLst>
            <pc:docMk/>
            <pc:sldMk cId="4012726384" sldId="313"/>
            <ac:spMk id="3" creationId="{22A0E76B-F08C-4D1D-7D3E-8C44993C7B83}"/>
          </ac:spMkLst>
        </pc:spChg>
        <pc:spChg chg="add">
          <ac:chgData name="Tsai, Chi-Chien" userId="S::cctsai5@illinois.edu::9904aa22-9311-4834-a652-86ba5dfee50d" providerId="AD" clId="Web-{30EE9E94-5F74-9861-9E97-9AD8D158A709}" dt="2022-05-03T19:26:33.473" v="977"/>
          <ac:spMkLst>
            <pc:docMk/>
            <pc:sldMk cId="4012726384" sldId="313"/>
            <ac:spMk id="5" creationId="{33ABDB62-CC87-AFFD-C33B-BAC0527B0E14}"/>
          </ac:spMkLst>
        </pc:spChg>
        <pc:spChg chg="add mod ord">
          <ac:chgData name="Tsai, Chi-Chien" userId="S::cctsai5@illinois.edu::9904aa22-9311-4834-a652-86ba5dfee50d" providerId="AD" clId="Web-{30EE9E94-5F74-9861-9E97-9AD8D158A709}" dt="2022-05-03T19:32:48.110" v="1061" actId="14100"/>
          <ac:spMkLst>
            <pc:docMk/>
            <pc:sldMk cId="4012726384" sldId="313"/>
            <ac:spMk id="7" creationId="{D3682430-C598-E8B5-3876-22D50DF2831D}"/>
          </ac:spMkLst>
        </pc:spChg>
        <pc:spChg chg="add mod ord">
          <ac:chgData name="Tsai, Chi-Chien" userId="S::cctsai5@illinois.edu::9904aa22-9311-4834-a652-86ba5dfee50d" providerId="AD" clId="Web-{30EE9E94-5F74-9861-9E97-9AD8D158A709}" dt="2022-05-03T19:33:20.674" v="1066" actId="1076"/>
          <ac:spMkLst>
            <pc:docMk/>
            <pc:sldMk cId="4012726384" sldId="313"/>
            <ac:spMk id="9" creationId="{3530AA9C-6762-5B5C-BD9E-B9835751C92D}"/>
          </ac:spMkLst>
        </pc:spChg>
        <pc:spChg chg="add mod">
          <ac:chgData name="Tsai, Chi-Chien" userId="S::cctsai5@illinois.edu::9904aa22-9311-4834-a652-86ba5dfee50d" providerId="AD" clId="Web-{30EE9E94-5F74-9861-9E97-9AD8D158A709}" dt="2022-05-03T19:33:20.674" v="1065" actId="1076"/>
          <ac:spMkLst>
            <pc:docMk/>
            <pc:sldMk cId="4012726384" sldId="313"/>
            <ac:spMk id="10" creationId="{EA520772-A34D-67D1-4C1E-E06BA29B83C5}"/>
          </ac:spMkLst>
        </pc:spChg>
      </pc:sldChg>
    </pc:docChg>
  </pc:docChgLst>
  <pc:docChgLst>
    <pc:chgData name="Tsai, Chi-Chien" userId="S::cctsai5@illinois.edu::9904aa22-9311-4834-a652-86ba5dfee50d" providerId="AD" clId="Web-{0CC6BC52-F7E0-54EF-BAFC-166823AD272B}"/>
    <pc:docChg chg="modSld">
      <pc:chgData name="Tsai, Chi-Chien" userId="S::cctsai5@illinois.edu::9904aa22-9311-4834-a652-86ba5dfee50d" providerId="AD" clId="Web-{0CC6BC52-F7E0-54EF-BAFC-166823AD272B}" dt="2022-05-03T17:25:58.429" v="158" actId="1076"/>
      <pc:docMkLst>
        <pc:docMk/>
      </pc:docMkLst>
      <pc:sldChg chg="addSp delSp modSp">
        <pc:chgData name="Tsai, Chi-Chien" userId="S::cctsai5@illinois.edu::9904aa22-9311-4834-a652-86ba5dfee50d" providerId="AD" clId="Web-{0CC6BC52-F7E0-54EF-BAFC-166823AD272B}" dt="2022-05-03T17:25:58.429" v="158" actId="1076"/>
        <pc:sldMkLst>
          <pc:docMk/>
          <pc:sldMk cId="3387748764" sldId="303"/>
        </pc:sldMkLst>
        <pc:spChg chg="add mod">
          <ac:chgData name="Tsai, Chi-Chien" userId="S::cctsai5@illinois.edu::9904aa22-9311-4834-a652-86ba5dfee50d" providerId="AD" clId="Web-{0CC6BC52-F7E0-54EF-BAFC-166823AD272B}" dt="2022-05-03T17:24:13.196" v="149" actId="1076"/>
          <ac:spMkLst>
            <pc:docMk/>
            <pc:sldMk cId="3387748764" sldId="303"/>
            <ac:spMk id="3" creationId="{DB09C137-9FC0-9922-CD93-21A3AA2EA519}"/>
          </ac:spMkLst>
        </pc:spChg>
        <pc:spChg chg="mod">
          <ac:chgData name="Tsai, Chi-Chien" userId="S::cctsai5@illinois.edu::9904aa22-9311-4834-a652-86ba5dfee50d" providerId="AD" clId="Web-{0CC6BC52-F7E0-54EF-BAFC-166823AD272B}" dt="2022-05-03T17:24:13.180" v="148" actId="1076"/>
          <ac:spMkLst>
            <pc:docMk/>
            <pc:sldMk cId="3387748764" sldId="303"/>
            <ac:spMk id="6" creationId="{99EAA481-059F-1A4C-F77B-99AE829C2FAC}"/>
          </ac:spMkLst>
        </pc:spChg>
        <pc:spChg chg="mod topLvl">
          <ac:chgData name="Tsai, Chi-Chien" userId="S::cctsai5@illinois.edu::9904aa22-9311-4834-a652-86ba5dfee50d" providerId="AD" clId="Web-{0CC6BC52-F7E0-54EF-BAFC-166823AD272B}" dt="2022-05-03T17:25:58.429" v="158" actId="1076"/>
          <ac:spMkLst>
            <pc:docMk/>
            <pc:sldMk cId="3387748764" sldId="303"/>
            <ac:spMk id="12" creationId="{C9ED88F0-CAE0-76C5-6416-E9B88B5727CB}"/>
          </ac:spMkLst>
        </pc:spChg>
        <pc:spChg chg="del topLvl">
          <ac:chgData name="Tsai, Chi-Chien" userId="S::cctsai5@illinois.edu::9904aa22-9311-4834-a652-86ba5dfee50d" providerId="AD" clId="Web-{0CC6BC52-F7E0-54EF-BAFC-166823AD272B}" dt="2022-05-03T17:25:48.523" v="154"/>
          <ac:spMkLst>
            <pc:docMk/>
            <pc:sldMk cId="3387748764" sldId="303"/>
            <ac:spMk id="13" creationId="{BBBE42AB-1134-182E-048A-B9078E9BB64C}"/>
          </ac:spMkLst>
        </pc:spChg>
        <pc:spChg chg="del mod">
          <ac:chgData name="Tsai, Chi-Chien" userId="S::cctsai5@illinois.edu::9904aa22-9311-4834-a652-86ba5dfee50d" providerId="AD" clId="Web-{0CC6BC52-F7E0-54EF-BAFC-166823AD272B}" dt="2022-05-03T17:25:37.054" v="153"/>
          <ac:spMkLst>
            <pc:docMk/>
            <pc:sldMk cId="3387748764" sldId="303"/>
            <ac:spMk id="14" creationId="{38BE9D04-9B94-06B0-78DB-8CA6D20B4C32}"/>
          </ac:spMkLst>
        </pc:spChg>
        <pc:grpChg chg="add del mod">
          <ac:chgData name="Tsai, Chi-Chien" userId="S::cctsai5@illinois.edu::9904aa22-9311-4834-a652-86ba5dfee50d" providerId="AD" clId="Web-{0CC6BC52-F7E0-54EF-BAFC-166823AD272B}" dt="2022-05-03T17:25:48.523" v="154"/>
          <ac:grpSpMkLst>
            <pc:docMk/>
            <pc:sldMk cId="3387748764" sldId="303"/>
            <ac:grpSpMk id="9" creationId="{110A055C-775C-4F73-0873-0E13E9EA2E26}"/>
          </ac:grpSpMkLst>
        </pc:grpChg>
      </pc:sldChg>
      <pc:sldChg chg="addSp delSp modSp">
        <pc:chgData name="Tsai, Chi-Chien" userId="S::cctsai5@illinois.edu::9904aa22-9311-4834-a652-86ba5dfee50d" providerId="AD" clId="Web-{0CC6BC52-F7E0-54EF-BAFC-166823AD272B}" dt="2022-05-03T17:21:59.931" v="136" actId="20577"/>
        <pc:sldMkLst>
          <pc:docMk/>
          <pc:sldMk cId="2123896233" sldId="308"/>
        </pc:sldMkLst>
        <pc:spChg chg="add del mod">
          <ac:chgData name="Tsai, Chi-Chien" userId="S::cctsai5@illinois.edu::9904aa22-9311-4834-a652-86ba5dfee50d" providerId="AD" clId="Web-{0CC6BC52-F7E0-54EF-BAFC-166823AD272B}" dt="2022-05-03T17:21:59.931" v="136" actId="20577"/>
          <ac:spMkLst>
            <pc:docMk/>
            <pc:sldMk cId="2123896233" sldId="308"/>
            <ac:spMk id="4" creationId="{94C61D83-6411-7629-E5D9-ED4EE192F4F3}"/>
          </ac:spMkLst>
        </pc:spChg>
        <pc:spChg chg="del">
          <ac:chgData name="Tsai, Chi-Chien" userId="S::cctsai5@illinois.edu::9904aa22-9311-4834-a652-86ba5dfee50d" providerId="AD" clId="Web-{0CC6BC52-F7E0-54EF-BAFC-166823AD272B}" dt="2022-05-03T17:14:35.590" v="0"/>
          <ac:spMkLst>
            <pc:docMk/>
            <pc:sldMk cId="2123896233" sldId="308"/>
            <ac:spMk id="7" creationId="{7949BC0E-BA82-2EDE-BA50-10774764A809}"/>
          </ac:spMkLst>
        </pc:spChg>
        <pc:spChg chg="mod">
          <ac:chgData name="Tsai, Chi-Chien" userId="S::cctsai5@illinois.edu::9904aa22-9311-4834-a652-86ba5dfee50d" providerId="AD" clId="Web-{0CC6BC52-F7E0-54EF-BAFC-166823AD272B}" dt="2022-05-03T17:14:45.090" v="3" actId="20577"/>
          <ac:spMkLst>
            <pc:docMk/>
            <pc:sldMk cId="2123896233" sldId="308"/>
            <ac:spMk id="8" creationId="{589853EB-52C5-0BBB-EC14-703327B43047}"/>
          </ac:spMkLst>
        </pc:spChg>
        <pc:picChg chg="add mod">
          <ac:chgData name="Tsai, Chi-Chien" userId="S::cctsai5@illinois.edu::9904aa22-9311-4834-a652-86ba5dfee50d" providerId="AD" clId="Web-{0CC6BC52-F7E0-54EF-BAFC-166823AD272B}" dt="2022-05-03T17:19:35.088" v="134" actId="1076"/>
          <ac:picMkLst>
            <pc:docMk/>
            <pc:sldMk cId="2123896233" sldId="308"/>
            <ac:picMk id="3" creationId="{A1CD3EFF-0DEE-2090-0BFE-12BAEBBFDEC0}"/>
          </ac:picMkLst>
        </pc:picChg>
      </pc:sldChg>
    </pc:docChg>
  </pc:docChgLst>
  <pc:docChgLst>
    <pc:chgData name="Tsai, Chi-Chien" userId="S::cctsai5@illinois.edu::9904aa22-9311-4834-a652-86ba5dfee50d" providerId="AD" clId="Web-{14B3B32A-20C0-B3AC-9AB8-D3147B706D5D}"/>
    <pc:docChg chg="modSld">
      <pc:chgData name="Tsai, Chi-Chien" userId="S::cctsai5@illinois.edu::9904aa22-9311-4834-a652-86ba5dfee50d" providerId="AD" clId="Web-{14B3B32A-20C0-B3AC-9AB8-D3147B706D5D}" dt="2022-05-02T02:52:38.376" v="61" actId="1076"/>
      <pc:docMkLst>
        <pc:docMk/>
      </pc:docMkLst>
      <pc:sldChg chg="addSp delSp modSp">
        <pc:chgData name="Tsai, Chi-Chien" userId="S::cctsai5@illinois.edu::9904aa22-9311-4834-a652-86ba5dfee50d" providerId="AD" clId="Web-{14B3B32A-20C0-B3AC-9AB8-D3147B706D5D}" dt="2022-05-02T02:52:38.376" v="61" actId="1076"/>
        <pc:sldMkLst>
          <pc:docMk/>
          <pc:sldMk cId="0" sldId="261"/>
        </pc:sldMkLst>
        <pc:spChg chg="mod">
          <ac:chgData name="Tsai, Chi-Chien" userId="S::cctsai5@illinois.edu::9904aa22-9311-4834-a652-86ba5dfee50d" providerId="AD" clId="Web-{14B3B32A-20C0-B3AC-9AB8-D3147B706D5D}" dt="2022-05-02T02:41:50.543" v="29" actId="20577"/>
          <ac:spMkLst>
            <pc:docMk/>
            <pc:sldMk cId="0" sldId="261"/>
            <ac:spMk id="750" creationId="{00000000-0000-0000-0000-000000000000}"/>
          </ac:spMkLst>
        </pc:spChg>
        <pc:spChg chg="del">
          <ac:chgData name="Tsai, Chi-Chien" userId="S::cctsai5@illinois.edu::9904aa22-9311-4834-a652-86ba5dfee50d" providerId="AD" clId="Web-{14B3B32A-20C0-B3AC-9AB8-D3147B706D5D}" dt="2022-05-02T02:52:00.062" v="45"/>
          <ac:spMkLst>
            <pc:docMk/>
            <pc:sldMk cId="0" sldId="261"/>
            <ac:spMk id="751" creationId="{00000000-0000-0000-0000-000000000000}"/>
          </ac:spMkLst>
        </pc:spChg>
        <pc:spChg chg="del">
          <ac:chgData name="Tsai, Chi-Chien" userId="S::cctsai5@illinois.edu::9904aa22-9311-4834-a652-86ba5dfee50d" providerId="AD" clId="Web-{14B3B32A-20C0-B3AC-9AB8-D3147B706D5D}" dt="2022-05-02T02:52:00.062" v="43"/>
          <ac:spMkLst>
            <pc:docMk/>
            <pc:sldMk cId="0" sldId="261"/>
            <ac:spMk id="755" creationId="{00000000-0000-0000-0000-000000000000}"/>
          </ac:spMkLst>
        </pc:spChg>
        <pc:spChg chg="del">
          <ac:chgData name="Tsai, Chi-Chien" userId="S::cctsai5@illinois.edu::9904aa22-9311-4834-a652-86ba5dfee50d" providerId="AD" clId="Web-{14B3B32A-20C0-B3AC-9AB8-D3147B706D5D}" dt="2022-05-02T02:52:00.062" v="41"/>
          <ac:spMkLst>
            <pc:docMk/>
            <pc:sldMk cId="0" sldId="261"/>
            <ac:spMk id="759" creationId="{00000000-0000-0000-0000-000000000000}"/>
          </ac:spMkLst>
        </pc:spChg>
        <pc:spChg chg="del">
          <ac:chgData name="Tsai, Chi-Chien" userId="S::cctsai5@illinois.edu::9904aa22-9311-4834-a652-86ba5dfee50d" providerId="AD" clId="Web-{14B3B32A-20C0-B3AC-9AB8-D3147B706D5D}" dt="2022-05-02T02:52:00.062" v="39"/>
          <ac:spMkLst>
            <pc:docMk/>
            <pc:sldMk cId="0" sldId="261"/>
            <ac:spMk id="763" creationId="{00000000-0000-0000-0000-000000000000}"/>
          </ac:spMkLst>
        </pc:spChg>
        <pc:grpChg chg="del">
          <ac:chgData name="Tsai, Chi-Chien" userId="S::cctsai5@illinois.edu::9904aa22-9311-4834-a652-86ba5dfee50d" providerId="AD" clId="Web-{14B3B32A-20C0-B3AC-9AB8-D3147B706D5D}" dt="2022-05-02T02:52:00.062" v="44"/>
          <ac:grpSpMkLst>
            <pc:docMk/>
            <pc:sldMk cId="0" sldId="261"/>
            <ac:grpSpMk id="752" creationId="{00000000-0000-0000-0000-000000000000}"/>
          </ac:grpSpMkLst>
        </pc:grpChg>
        <pc:grpChg chg="del">
          <ac:chgData name="Tsai, Chi-Chien" userId="S::cctsai5@illinois.edu::9904aa22-9311-4834-a652-86ba5dfee50d" providerId="AD" clId="Web-{14B3B32A-20C0-B3AC-9AB8-D3147B706D5D}" dt="2022-05-02T02:52:00.062" v="42"/>
          <ac:grpSpMkLst>
            <pc:docMk/>
            <pc:sldMk cId="0" sldId="261"/>
            <ac:grpSpMk id="756" creationId="{00000000-0000-0000-0000-000000000000}"/>
          </ac:grpSpMkLst>
        </pc:grpChg>
        <pc:grpChg chg="del">
          <ac:chgData name="Tsai, Chi-Chien" userId="S::cctsai5@illinois.edu::9904aa22-9311-4834-a652-86ba5dfee50d" providerId="AD" clId="Web-{14B3B32A-20C0-B3AC-9AB8-D3147B706D5D}" dt="2022-05-02T02:52:00.062" v="40"/>
          <ac:grpSpMkLst>
            <pc:docMk/>
            <pc:sldMk cId="0" sldId="261"/>
            <ac:grpSpMk id="760" creationId="{00000000-0000-0000-0000-000000000000}"/>
          </ac:grpSpMkLst>
        </pc:grpChg>
        <pc:grpChg chg="del">
          <ac:chgData name="Tsai, Chi-Chien" userId="S::cctsai5@illinois.edu::9904aa22-9311-4834-a652-86ba5dfee50d" providerId="AD" clId="Web-{14B3B32A-20C0-B3AC-9AB8-D3147B706D5D}" dt="2022-05-02T02:52:00.062" v="38"/>
          <ac:grpSpMkLst>
            <pc:docMk/>
            <pc:sldMk cId="0" sldId="261"/>
            <ac:grpSpMk id="764" creationId="{00000000-0000-0000-0000-000000000000}"/>
          </ac:grpSpMkLst>
        </pc:grpChg>
        <pc:grpChg chg="del">
          <ac:chgData name="Tsai, Chi-Chien" userId="S::cctsai5@illinois.edu::9904aa22-9311-4834-a652-86ba5dfee50d" providerId="AD" clId="Web-{14B3B32A-20C0-B3AC-9AB8-D3147B706D5D}" dt="2022-05-02T02:52:00.062" v="37"/>
          <ac:grpSpMkLst>
            <pc:docMk/>
            <pc:sldMk cId="0" sldId="261"/>
            <ac:grpSpMk id="767" creationId="{00000000-0000-0000-0000-000000000000}"/>
          </ac:grpSpMkLst>
        </pc:grpChg>
        <pc:grpChg chg="del">
          <ac:chgData name="Tsai, Chi-Chien" userId="S::cctsai5@illinois.edu::9904aa22-9311-4834-a652-86ba5dfee50d" providerId="AD" clId="Web-{14B3B32A-20C0-B3AC-9AB8-D3147B706D5D}" dt="2022-05-02T02:52:00.062" v="36"/>
          <ac:grpSpMkLst>
            <pc:docMk/>
            <pc:sldMk cId="0" sldId="261"/>
            <ac:grpSpMk id="770" creationId="{00000000-0000-0000-0000-000000000000}"/>
          </ac:grpSpMkLst>
        </pc:grpChg>
        <pc:grpChg chg="del">
          <ac:chgData name="Tsai, Chi-Chien" userId="S::cctsai5@illinois.edu::9904aa22-9311-4834-a652-86ba5dfee50d" providerId="AD" clId="Web-{14B3B32A-20C0-B3AC-9AB8-D3147B706D5D}" dt="2022-05-02T02:52:00.030" v="35"/>
          <ac:grpSpMkLst>
            <pc:docMk/>
            <pc:sldMk cId="0" sldId="261"/>
            <ac:grpSpMk id="772" creationId="{00000000-0000-0000-0000-000000000000}"/>
          </ac:grpSpMkLst>
        </pc:grpChg>
        <pc:grpChg chg="del">
          <ac:chgData name="Tsai, Chi-Chien" userId="S::cctsai5@illinois.edu::9904aa22-9311-4834-a652-86ba5dfee50d" providerId="AD" clId="Web-{14B3B32A-20C0-B3AC-9AB8-D3147B706D5D}" dt="2022-05-02T02:52:00.030" v="34"/>
          <ac:grpSpMkLst>
            <pc:docMk/>
            <pc:sldMk cId="0" sldId="261"/>
            <ac:grpSpMk id="775" creationId="{00000000-0000-0000-0000-000000000000}"/>
          </ac:grpSpMkLst>
        </pc:grpChg>
        <pc:grpChg chg="del">
          <ac:chgData name="Tsai, Chi-Chien" userId="S::cctsai5@illinois.edu::9904aa22-9311-4834-a652-86ba5dfee50d" providerId="AD" clId="Web-{14B3B32A-20C0-B3AC-9AB8-D3147B706D5D}" dt="2022-05-02T02:52:00.030" v="33"/>
          <ac:grpSpMkLst>
            <pc:docMk/>
            <pc:sldMk cId="0" sldId="261"/>
            <ac:grpSpMk id="778" creationId="{00000000-0000-0000-0000-000000000000}"/>
          </ac:grpSpMkLst>
        </pc:grpChg>
        <pc:grpChg chg="del">
          <ac:chgData name="Tsai, Chi-Chien" userId="S::cctsai5@illinois.edu::9904aa22-9311-4834-a652-86ba5dfee50d" providerId="AD" clId="Web-{14B3B32A-20C0-B3AC-9AB8-D3147B706D5D}" dt="2022-05-02T02:52:00.030" v="30"/>
          <ac:grpSpMkLst>
            <pc:docMk/>
            <pc:sldMk cId="0" sldId="261"/>
            <ac:grpSpMk id="792" creationId="{00000000-0000-0000-0000-000000000000}"/>
          </ac:grpSpMkLst>
        </pc:grpChg>
        <pc:picChg chg="add mod">
          <ac:chgData name="Tsai, Chi-Chien" userId="S::cctsai5@illinois.edu::9904aa22-9311-4834-a652-86ba5dfee50d" providerId="AD" clId="Web-{14B3B32A-20C0-B3AC-9AB8-D3147B706D5D}" dt="2022-05-02T02:52:36.970" v="60" actId="1076"/>
          <ac:picMkLst>
            <pc:docMk/>
            <pc:sldMk cId="0" sldId="261"/>
            <ac:picMk id="2" creationId="{CB2B38E1-E50F-F504-8F94-3869DA659012}"/>
          </ac:picMkLst>
        </pc:picChg>
        <pc:picChg chg="add mod">
          <ac:chgData name="Tsai, Chi-Chien" userId="S::cctsai5@illinois.edu::9904aa22-9311-4834-a652-86ba5dfee50d" providerId="AD" clId="Web-{14B3B32A-20C0-B3AC-9AB8-D3147B706D5D}" dt="2022-05-02T02:52:38.376" v="61" actId="1076"/>
          <ac:picMkLst>
            <pc:docMk/>
            <pc:sldMk cId="0" sldId="261"/>
            <ac:picMk id="3" creationId="{E90DEEDD-DE5F-2BCF-2137-D8CF9406922B}"/>
          </ac:picMkLst>
        </pc:picChg>
        <pc:cxnChg chg="del mod">
          <ac:chgData name="Tsai, Chi-Chien" userId="S::cctsai5@illinois.edu::9904aa22-9311-4834-a652-86ba5dfee50d" providerId="AD" clId="Web-{14B3B32A-20C0-B3AC-9AB8-D3147B706D5D}" dt="2022-05-02T02:52:00.062" v="46"/>
          <ac:cxnSpMkLst>
            <pc:docMk/>
            <pc:sldMk cId="0" sldId="261"/>
            <ac:cxnSpMk id="747" creationId="{00000000-0000-0000-0000-000000000000}"/>
          </ac:cxnSpMkLst>
        </pc:cxnChg>
        <pc:cxnChg chg="del mod">
          <ac:chgData name="Tsai, Chi-Chien" userId="S::cctsai5@illinois.edu::9904aa22-9311-4834-a652-86ba5dfee50d" providerId="AD" clId="Web-{14B3B32A-20C0-B3AC-9AB8-D3147B706D5D}" dt="2022-05-02T02:52:00.030" v="32"/>
          <ac:cxnSpMkLst>
            <pc:docMk/>
            <pc:sldMk cId="0" sldId="261"/>
            <ac:cxnSpMk id="790" creationId="{00000000-0000-0000-0000-000000000000}"/>
          </ac:cxnSpMkLst>
        </pc:cxnChg>
        <pc:cxnChg chg="del mod">
          <ac:chgData name="Tsai, Chi-Chien" userId="S::cctsai5@illinois.edu::9904aa22-9311-4834-a652-86ba5dfee50d" providerId="AD" clId="Web-{14B3B32A-20C0-B3AC-9AB8-D3147B706D5D}" dt="2022-05-02T02:52:00.030" v="31"/>
          <ac:cxnSpMkLst>
            <pc:docMk/>
            <pc:sldMk cId="0" sldId="261"/>
            <ac:cxnSpMk id="791" creationId="{00000000-0000-0000-0000-000000000000}"/>
          </ac:cxnSpMkLst>
        </pc:cxnChg>
      </pc:sldChg>
      <pc:sldChg chg="addSp delSp modSp">
        <pc:chgData name="Tsai, Chi-Chien" userId="S::cctsai5@illinois.edu::9904aa22-9311-4834-a652-86ba5dfee50d" providerId="AD" clId="Web-{14B3B32A-20C0-B3AC-9AB8-D3147B706D5D}" dt="2022-05-02T02:35:58.335" v="23" actId="20577"/>
        <pc:sldMkLst>
          <pc:docMk/>
          <pc:sldMk cId="3006539799" sldId="292"/>
        </pc:sldMkLst>
        <pc:spChg chg="add del mod">
          <ac:chgData name="Tsai, Chi-Chien" userId="S::cctsai5@illinois.edu::9904aa22-9311-4834-a652-86ba5dfee50d" providerId="AD" clId="Web-{14B3B32A-20C0-B3AC-9AB8-D3147B706D5D}" dt="2022-05-02T02:35:04.301" v="16"/>
          <ac:spMkLst>
            <pc:docMk/>
            <pc:sldMk cId="3006539799" sldId="292"/>
            <ac:spMk id="2" creationId="{3D030FED-A8EE-5FA4-0E1C-9CC9592EBE5A}"/>
          </ac:spMkLst>
        </pc:spChg>
        <pc:spChg chg="mod">
          <ac:chgData name="Tsai, Chi-Chien" userId="S::cctsai5@illinois.edu::9904aa22-9311-4834-a652-86ba5dfee50d" providerId="AD" clId="Web-{14B3B32A-20C0-B3AC-9AB8-D3147B706D5D}" dt="2022-05-02T02:35:58.335" v="23" actId="20577"/>
          <ac:spMkLst>
            <pc:docMk/>
            <pc:sldMk cId="3006539799" sldId="292"/>
            <ac:spMk id="3" creationId="{6A48701F-3EC5-F09E-2E98-CC5C94C3740D}"/>
          </ac:spMkLst>
        </pc:spChg>
        <pc:spChg chg="mod">
          <ac:chgData name="Tsai, Chi-Chien" userId="S::cctsai5@illinois.edu::9904aa22-9311-4834-a652-86ba5dfee50d" providerId="AD" clId="Web-{14B3B32A-20C0-B3AC-9AB8-D3147B706D5D}" dt="2022-05-02T02:34:18.861" v="7" actId="1076"/>
          <ac:spMkLst>
            <pc:docMk/>
            <pc:sldMk cId="3006539799" sldId="292"/>
            <ac:spMk id="4" creationId="{2CF62382-AF89-AAB9-F024-47A69FCA9E17}"/>
          </ac:spMkLst>
        </pc:spChg>
        <pc:spChg chg="mod ord">
          <ac:chgData name="Tsai, Chi-Chien" userId="S::cctsai5@illinois.edu::9904aa22-9311-4834-a652-86ba5dfee50d" providerId="AD" clId="Web-{14B3B32A-20C0-B3AC-9AB8-D3147B706D5D}" dt="2022-05-02T02:35:42.772" v="21"/>
          <ac:spMkLst>
            <pc:docMk/>
            <pc:sldMk cId="3006539799" sldId="292"/>
            <ac:spMk id="107" creationId="{5CB91218-317F-8716-3B4B-10A6112FE33C}"/>
          </ac:spMkLst>
        </pc:spChg>
      </pc:sldChg>
    </pc:docChg>
  </pc:docChgLst>
  <pc:docChgLst>
    <pc:chgData name="Tsai, Chi-Chien" userId="S::cctsai5@illinois.edu::9904aa22-9311-4834-a652-86ba5dfee50d" providerId="AD" clId="Web-{9CA74F98-BA88-7A38-1EB4-C01CFA71C49E}"/>
    <pc:docChg chg="modSld">
      <pc:chgData name="Tsai, Chi-Chien" userId="S::cctsai5@illinois.edu::9904aa22-9311-4834-a652-86ba5dfee50d" providerId="AD" clId="Web-{9CA74F98-BA88-7A38-1EB4-C01CFA71C49E}" dt="2022-05-02T20:23:25.881" v="30" actId="1076"/>
      <pc:docMkLst>
        <pc:docMk/>
      </pc:docMkLst>
      <pc:sldChg chg="modSp">
        <pc:chgData name="Tsai, Chi-Chien" userId="S::cctsai5@illinois.edu::9904aa22-9311-4834-a652-86ba5dfee50d" providerId="AD" clId="Web-{9CA74F98-BA88-7A38-1EB4-C01CFA71C49E}" dt="2022-05-02T20:22:54.928" v="23" actId="1076"/>
        <pc:sldMkLst>
          <pc:docMk/>
          <pc:sldMk cId="0" sldId="261"/>
        </pc:sldMkLst>
        <pc:spChg chg="mod">
          <ac:chgData name="Tsai, Chi-Chien" userId="S::cctsai5@illinois.edu::9904aa22-9311-4834-a652-86ba5dfee50d" providerId="AD" clId="Web-{9CA74F98-BA88-7A38-1EB4-C01CFA71C49E}" dt="2022-05-02T20:22:50.256" v="21" actId="1076"/>
          <ac:spMkLst>
            <pc:docMk/>
            <pc:sldMk cId="0" sldId="261"/>
            <ac:spMk id="2" creationId="{E58223EB-EB89-DFD0-7198-D4DC82F8E490}"/>
          </ac:spMkLst>
        </pc:spChg>
        <pc:spChg chg="mod">
          <ac:chgData name="Tsai, Chi-Chien" userId="S::cctsai5@illinois.edu::9904aa22-9311-4834-a652-86ba5dfee50d" providerId="AD" clId="Web-{9CA74F98-BA88-7A38-1EB4-C01CFA71C49E}" dt="2022-05-02T20:22:32.709" v="16" actId="1076"/>
          <ac:spMkLst>
            <pc:docMk/>
            <pc:sldMk cId="0" sldId="261"/>
            <ac:spMk id="4" creationId="{5F6F66D9-1850-5CF9-7ABD-D6ED22BB8C49}"/>
          </ac:spMkLst>
        </pc:spChg>
        <pc:spChg chg="mod">
          <ac:chgData name="Tsai, Chi-Chien" userId="S::cctsai5@illinois.edu::9904aa22-9311-4834-a652-86ba5dfee50d" providerId="AD" clId="Web-{9CA74F98-BA88-7A38-1EB4-C01CFA71C49E}" dt="2022-05-02T20:22:54.928" v="23" actId="1076"/>
          <ac:spMkLst>
            <pc:docMk/>
            <pc:sldMk cId="0" sldId="261"/>
            <ac:spMk id="750" creationId="{00000000-0000-0000-0000-000000000000}"/>
          </ac:spMkLst>
        </pc:spChg>
        <pc:picChg chg="mod">
          <ac:chgData name="Tsai, Chi-Chien" userId="S::cctsai5@illinois.edu::9904aa22-9311-4834-a652-86ba5dfee50d" providerId="AD" clId="Web-{9CA74F98-BA88-7A38-1EB4-C01CFA71C49E}" dt="2022-05-02T20:22:32.787" v="17" actId="1076"/>
          <ac:picMkLst>
            <pc:docMk/>
            <pc:sldMk cId="0" sldId="261"/>
            <ac:picMk id="7" creationId="{616EB3BF-1AC3-8740-5D96-79028CEE70AA}"/>
          </ac:picMkLst>
        </pc:picChg>
      </pc:sldChg>
      <pc:sldChg chg="modSp">
        <pc:chgData name="Tsai, Chi-Chien" userId="S::cctsai5@illinois.edu::9904aa22-9311-4834-a652-86ba5dfee50d" providerId="AD" clId="Web-{9CA74F98-BA88-7A38-1EB4-C01CFA71C49E}" dt="2022-05-02T20:23:25.881" v="30" actId="1076"/>
        <pc:sldMkLst>
          <pc:docMk/>
          <pc:sldMk cId="2628969590" sldId="294"/>
        </pc:sldMkLst>
        <pc:spChg chg="mod">
          <ac:chgData name="Tsai, Chi-Chien" userId="S::cctsai5@illinois.edu::9904aa22-9311-4834-a652-86ba5dfee50d" providerId="AD" clId="Web-{9CA74F98-BA88-7A38-1EB4-C01CFA71C49E}" dt="2022-05-02T20:23:17.396" v="27" actId="1076"/>
          <ac:spMkLst>
            <pc:docMk/>
            <pc:sldMk cId="2628969590" sldId="294"/>
            <ac:spMk id="2" creationId="{033A5FF6-80B4-F5E7-F7D4-8CBE084F37E8}"/>
          </ac:spMkLst>
        </pc:spChg>
        <pc:spChg chg="mod">
          <ac:chgData name="Tsai, Chi-Chien" userId="S::cctsai5@illinois.edu::9904aa22-9311-4834-a652-86ba5dfee50d" providerId="AD" clId="Web-{9CA74F98-BA88-7A38-1EB4-C01CFA71C49E}" dt="2022-05-02T20:23:25.881" v="30" actId="1076"/>
          <ac:spMkLst>
            <pc:docMk/>
            <pc:sldMk cId="2628969590" sldId="294"/>
            <ac:spMk id="5" creationId="{C70ABC0B-9EF3-9816-4877-0697CD6476C1}"/>
          </ac:spMkLst>
        </pc:spChg>
        <pc:picChg chg="mod">
          <ac:chgData name="Tsai, Chi-Chien" userId="S::cctsai5@illinois.edu::9904aa22-9311-4834-a652-86ba5dfee50d" providerId="AD" clId="Web-{9CA74F98-BA88-7A38-1EB4-C01CFA71C49E}" dt="2022-05-02T20:23:17.490" v="28" actId="1076"/>
          <ac:picMkLst>
            <pc:docMk/>
            <pc:sldMk cId="2628969590" sldId="294"/>
            <ac:picMk id="3" creationId="{F71DB8A8-8341-09BA-8E45-95464C411A13}"/>
          </ac:picMkLst>
        </pc:picChg>
      </pc:sldChg>
      <pc:sldChg chg="modSp">
        <pc:chgData name="Tsai, Chi-Chien" userId="S::cctsai5@illinois.edu::9904aa22-9311-4834-a652-86ba5dfee50d" providerId="AD" clId="Web-{9CA74F98-BA88-7A38-1EB4-C01CFA71C49E}" dt="2022-05-02T20:21:32.865" v="14" actId="1076"/>
        <pc:sldMkLst>
          <pc:docMk/>
          <pc:sldMk cId="3789571085" sldId="296"/>
        </pc:sldMkLst>
        <pc:spChg chg="mod">
          <ac:chgData name="Tsai, Chi-Chien" userId="S::cctsai5@illinois.edu::9904aa22-9311-4834-a652-86ba5dfee50d" providerId="AD" clId="Web-{9CA74F98-BA88-7A38-1EB4-C01CFA71C49E}" dt="2022-05-02T20:21:32.803" v="11" actId="1076"/>
          <ac:spMkLst>
            <pc:docMk/>
            <pc:sldMk cId="3789571085" sldId="296"/>
            <ac:spMk id="2" creationId="{9AC92A8E-C739-4F21-D133-F14656AA6222}"/>
          </ac:spMkLst>
        </pc:spChg>
        <pc:spChg chg="mod">
          <ac:chgData name="Tsai, Chi-Chien" userId="S::cctsai5@illinois.edu::9904aa22-9311-4834-a652-86ba5dfee50d" providerId="AD" clId="Web-{9CA74F98-BA88-7A38-1EB4-C01CFA71C49E}" dt="2022-05-02T20:21:32.850" v="13" actId="1076"/>
          <ac:spMkLst>
            <pc:docMk/>
            <pc:sldMk cId="3789571085" sldId="296"/>
            <ac:spMk id="3" creationId="{8FE2BD0C-C486-2E72-BD6B-FD4D5C6B60A4}"/>
          </ac:spMkLst>
        </pc:spChg>
        <pc:spChg chg="mod">
          <ac:chgData name="Tsai, Chi-Chien" userId="S::cctsai5@illinois.edu::9904aa22-9311-4834-a652-86ba5dfee50d" providerId="AD" clId="Web-{9CA74F98-BA88-7A38-1EB4-C01CFA71C49E}" dt="2022-05-02T20:21:32.834" v="12" actId="1076"/>
          <ac:spMkLst>
            <pc:docMk/>
            <pc:sldMk cId="3789571085" sldId="296"/>
            <ac:spMk id="11" creationId="{32D54FF5-00F7-7B57-7D53-FC00394C55BA}"/>
          </ac:spMkLst>
        </pc:spChg>
        <pc:spChg chg="mod ord">
          <ac:chgData name="Tsai, Chi-Chien" userId="S::cctsai5@illinois.edu::9904aa22-9311-4834-a652-86ba5dfee50d" providerId="AD" clId="Web-{9CA74F98-BA88-7A38-1EB4-C01CFA71C49E}" dt="2022-05-02T20:21:32.865" v="14" actId="1076"/>
          <ac:spMkLst>
            <pc:docMk/>
            <pc:sldMk cId="3789571085" sldId="296"/>
            <ac:spMk id="15" creationId="{B061198C-DCB1-735D-5CC6-7EC1CE276F4B}"/>
          </ac:spMkLst>
        </pc:spChg>
      </pc:sldChg>
    </pc:docChg>
  </pc:docChgLst>
  <pc:docChgLst>
    <pc:chgData name="Singhal, Garima" userId="S::garimas3@illinois.edu::4ec26c3d-9210-4a18-b60a-bbd44c66d11c" providerId="AD" clId="Web-{372CBCA3-CFA5-2B91-F73B-BFEB0C9C0F0C}"/>
    <pc:docChg chg="delSld modSld">
      <pc:chgData name="Singhal, Garima" userId="S::garimas3@illinois.edu::4ec26c3d-9210-4a18-b60a-bbd44c66d11c" providerId="AD" clId="Web-{372CBCA3-CFA5-2B91-F73B-BFEB0C9C0F0C}" dt="2022-05-03T19:46:29.022" v="69" actId="20577"/>
      <pc:docMkLst>
        <pc:docMk/>
      </pc:docMkLst>
      <pc:sldChg chg="modSp">
        <pc:chgData name="Singhal, Garima" userId="S::garimas3@illinois.edu::4ec26c3d-9210-4a18-b60a-bbd44c66d11c" providerId="AD" clId="Web-{372CBCA3-CFA5-2B91-F73B-BFEB0C9C0F0C}" dt="2022-05-03T19:36:20.376" v="55" actId="20577"/>
        <pc:sldMkLst>
          <pc:docMk/>
          <pc:sldMk cId="0" sldId="258"/>
        </pc:sldMkLst>
        <pc:spChg chg="mod">
          <ac:chgData name="Singhal, Garima" userId="S::garimas3@illinois.edu::4ec26c3d-9210-4a18-b60a-bbd44c66d11c" providerId="AD" clId="Web-{372CBCA3-CFA5-2B91-F73B-BFEB0C9C0F0C}" dt="2022-05-03T19:36:20.376" v="55" actId="20577"/>
          <ac:spMkLst>
            <pc:docMk/>
            <pc:sldMk cId="0" sldId="258"/>
            <ac:spMk id="396" creationId="{00000000-0000-0000-0000-000000000000}"/>
          </ac:spMkLst>
        </pc:spChg>
        <pc:spChg chg="mod">
          <ac:chgData name="Singhal, Garima" userId="S::garimas3@illinois.edu::4ec26c3d-9210-4a18-b60a-bbd44c66d11c" providerId="AD" clId="Web-{372CBCA3-CFA5-2B91-F73B-BFEB0C9C0F0C}" dt="2022-05-03T16:49:13.644" v="23" actId="20577"/>
          <ac:spMkLst>
            <pc:docMk/>
            <pc:sldMk cId="0" sldId="258"/>
            <ac:spMk id="588" creationId="{00000000-0000-0000-0000-000000000000}"/>
          </ac:spMkLst>
        </pc:spChg>
        <pc:spChg chg="mod">
          <ac:chgData name="Singhal, Garima" userId="S::garimas3@illinois.edu::4ec26c3d-9210-4a18-b60a-bbd44c66d11c" providerId="AD" clId="Web-{372CBCA3-CFA5-2B91-F73B-BFEB0C9C0F0C}" dt="2022-05-03T16:37:39.778" v="20" actId="20577"/>
          <ac:spMkLst>
            <pc:docMk/>
            <pc:sldMk cId="0" sldId="258"/>
            <ac:spMk id="590" creationId="{00000000-0000-0000-0000-000000000000}"/>
          </ac:spMkLst>
        </pc:spChg>
      </pc:sldChg>
      <pc:sldChg chg="modSp">
        <pc:chgData name="Singhal, Garima" userId="S::garimas3@illinois.edu::4ec26c3d-9210-4a18-b60a-bbd44c66d11c" providerId="AD" clId="Web-{372CBCA3-CFA5-2B91-F73B-BFEB0C9C0F0C}" dt="2022-05-03T19:36:28.454" v="57" actId="20577"/>
        <pc:sldMkLst>
          <pc:docMk/>
          <pc:sldMk cId="0" sldId="259"/>
        </pc:sldMkLst>
        <pc:spChg chg="mod">
          <ac:chgData name="Singhal, Garima" userId="S::garimas3@illinois.edu::4ec26c3d-9210-4a18-b60a-bbd44c66d11c" providerId="AD" clId="Web-{372CBCA3-CFA5-2B91-F73B-BFEB0C9C0F0C}" dt="2022-05-03T19:36:28.454" v="57" actId="20577"/>
          <ac:spMkLst>
            <pc:docMk/>
            <pc:sldMk cId="0" sldId="259"/>
            <ac:spMk id="18" creationId="{438E14CC-AB18-5921-BDC3-18257E61621A}"/>
          </ac:spMkLst>
        </pc:spChg>
      </pc:sldChg>
      <pc:sldChg chg="modSp">
        <pc:chgData name="Singhal, Garima" userId="S::garimas3@illinois.edu::4ec26c3d-9210-4a18-b60a-bbd44c66d11c" providerId="AD" clId="Web-{372CBCA3-CFA5-2B91-F73B-BFEB0C9C0F0C}" dt="2022-05-03T17:33:54.230" v="36" actId="20577"/>
        <pc:sldMkLst>
          <pc:docMk/>
          <pc:sldMk cId="0" sldId="261"/>
        </pc:sldMkLst>
        <pc:spChg chg="mod">
          <ac:chgData name="Singhal, Garima" userId="S::garimas3@illinois.edu::4ec26c3d-9210-4a18-b60a-bbd44c66d11c" providerId="AD" clId="Web-{372CBCA3-CFA5-2B91-F73B-BFEB0C9C0F0C}" dt="2022-05-03T17:33:54.230" v="36" actId="20577"/>
          <ac:spMkLst>
            <pc:docMk/>
            <pc:sldMk cId="0" sldId="261"/>
            <ac:spMk id="2" creationId="{E58223EB-EB89-DFD0-7198-D4DC82F8E490}"/>
          </ac:spMkLst>
        </pc:spChg>
        <pc:spChg chg="mod">
          <ac:chgData name="Singhal, Garima" userId="S::garimas3@illinois.edu::4ec26c3d-9210-4a18-b60a-bbd44c66d11c" providerId="AD" clId="Web-{372CBCA3-CFA5-2B91-F73B-BFEB0C9C0F0C}" dt="2022-05-03T17:33:28.715" v="28" actId="20577"/>
          <ac:spMkLst>
            <pc:docMk/>
            <pc:sldMk cId="0" sldId="261"/>
            <ac:spMk id="750" creationId="{00000000-0000-0000-0000-000000000000}"/>
          </ac:spMkLst>
        </pc:spChg>
      </pc:sldChg>
      <pc:sldChg chg="modSp">
        <pc:chgData name="Singhal, Garima" userId="S::garimas3@illinois.edu::4ec26c3d-9210-4a18-b60a-bbd44c66d11c" providerId="AD" clId="Web-{372CBCA3-CFA5-2B91-F73B-BFEB0C9C0F0C}" dt="2022-05-03T17:36:22.888" v="41" actId="20577"/>
        <pc:sldMkLst>
          <pc:docMk/>
          <pc:sldMk cId="2628969590" sldId="294"/>
        </pc:sldMkLst>
        <pc:spChg chg="mod">
          <ac:chgData name="Singhal, Garima" userId="S::garimas3@illinois.edu::4ec26c3d-9210-4a18-b60a-bbd44c66d11c" providerId="AD" clId="Web-{372CBCA3-CFA5-2B91-F73B-BFEB0C9C0F0C}" dt="2022-05-03T17:36:13.951" v="39" actId="20577"/>
          <ac:spMkLst>
            <pc:docMk/>
            <pc:sldMk cId="2628969590" sldId="294"/>
            <ac:spMk id="5" creationId="{C70ABC0B-9EF3-9816-4877-0697CD6476C1}"/>
          </ac:spMkLst>
        </pc:spChg>
        <pc:spChg chg="mod">
          <ac:chgData name="Singhal, Garima" userId="S::garimas3@illinois.edu::4ec26c3d-9210-4a18-b60a-bbd44c66d11c" providerId="AD" clId="Web-{372CBCA3-CFA5-2B91-F73B-BFEB0C9C0F0C}" dt="2022-05-03T17:36:22.888" v="41" actId="20577"/>
          <ac:spMkLst>
            <pc:docMk/>
            <pc:sldMk cId="2628969590" sldId="294"/>
            <ac:spMk id="6" creationId="{E2719B51-E4EC-0C8B-80ED-BE9251CA34F0}"/>
          </ac:spMkLst>
        </pc:spChg>
      </pc:sldChg>
      <pc:sldChg chg="modSp">
        <pc:chgData name="Singhal, Garima" userId="S::garimas3@illinois.edu::4ec26c3d-9210-4a18-b60a-bbd44c66d11c" providerId="AD" clId="Web-{372CBCA3-CFA5-2B91-F73B-BFEB0C9C0F0C}" dt="2022-05-03T18:50:13.350" v="46" actId="1076"/>
        <pc:sldMkLst>
          <pc:docMk/>
          <pc:sldMk cId="3233990375" sldId="300"/>
        </pc:sldMkLst>
        <pc:spChg chg="mod">
          <ac:chgData name="Singhal, Garima" userId="S::garimas3@illinois.edu::4ec26c3d-9210-4a18-b60a-bbd44c66d11c" providerId="AD" clId="Web-{372CBCA3-CFA5-2B91-F73B-BFEB0C9C0F0C}" dt="2022-05-03T18:50:13.350" v="46" actId="1076"/>
          <ac:spMkLst>
            <pc:docMk/>
            <pc:sldMk cId="3233990375" sldId="300"/>
            <ac:spMk id="7" creationId="{9EF3D449-40AC-BB8D-D2B0-43CE8659FA51}"/>
          </ac:spMkLst>
        </pc:spChg>
        <pc:spChg chg="mod">
          <ac:chgData name="Singhal, Garima" userId="S::garimas3@illinois.edu::4ec26c3d-9210-4a18-b60a-bbd44c66d11c" providerId="AD" clId="Web-{372CBCA3-CFA5-2B91-F73B-BFEB0C9C0F0C}" dt="2022-05-03T16:21:03.316" v="4" actId="20577"/>
          <ac:spMkLst>
            <pc:docMk/>
            <pc:sldMk cId="3233990375" sldId="300"/>
            <ac:spMk id="29" creationId="{94D9050A-A9F2-FF9B-A0A5-2D885E822138}"/>
          </ac:spMkLst>
        </pc:spChg>
        <pc:cxnChg chg="mod">
          <ac:chgData name="Singhal, Garima" userId="S::garimas3@illinois.edu::4ec26c3d-9210-4a18-b60a-bbd44c66d11c" providerId="AD" clId="Web-{372CBCA3-CFA5-2B91-F73B-BFEB0C9C0F0C}" dt="2022-05-03T18:50:13.350" v="46" actId="1076"/>
          <ac:cxnSpMkLst>
            <pc:docMk/>
            <pc:sldMk cId="3233990375" sldId="300"/>
            <ac:cxnSpMk id="56" creationId="{7861AAD0-7AA9-F9A1-2B3B-4D01757309B7}"/>
          </ac:cxnSpMkLst>
        </pc:cxnChg>
      </pc:sldChg>
      <pc:sldChg chg="del">
        <pc:chgData name="Singhal, Garima" userId="S::garimas3@illinois.edu::4ec26c3d-9210-4a18-b60a-bbd44c66d11c" providerId="AD" clId="Web-{372CBCA3-CFA5-2B91-F73B-BFEB0C9C0F0C}" dt="2022-05-03T18:49:37.616" v="43"/>
        <pc:sldMkLst>
          <pc:docMk/>
          <pc:sldMk cId="2846546056" sldId="302"/>
        </pc:sldMkLst>
      </pc:sldChg>
      <pc:sldChg chg="modSp">
        <pc:chgData name="Singhal, Garima" userId="S::garimas3@illinois.edu::4ec26c3d-9210-4a18-b60a-bbd44c66d11c" providerId="AD" clId="Web-{372CBCA3-CFA5-2B91-F73B-BFEB0C9C0F0C}" dt="2022-05-03T19:04:34.858" v="49" actId="20577"/>
        <pc:sldMkLst>
          <pc:docMk/>
          <pc:sldMk cId="3387748764" sldId="303"/>
        </pc:sldMkLst>
        <pc:spChg chg="mod">
          <ac:chgData name="Singhal, Garima" userId="S::garimas3@illinois.edu::4ec26c3d-9210-4a18-b60a-bbd44c66d11c" providerId="AD" clId="Web-{372CBCA3-CFA5-2B91-F73B-BFEB0C9C0F0C}" dt="2022-05-03T19:04:34.858" v="49" actId="20577"/>
          <ac:spMkLst>
            <pc:docMk/>
            <pc:sldMk cId="3387748764" sldId="303"/>
            <ac:spMk id="7" creationId="{7949BC0E-BA82-2EDE-BA50-10774764A809}"/>
          </ac:spMkLst>
        </pc:spChg>
      </pc:sldChg>
      <pc:sldChg chg="del">
        <pc:chgData name="Singhal, Garima" userId="S::garimas3@illinois.edu::4ec26c3d-9210-4a18-b60a-bbd44c66d11c" providerId="AD" clId="Web-{372CBCA3-CFA5-2B91-F73B-BFEB0C9C0F0C}" dt="2022-05-03T18:49:48.085" v="44"/>
        <pc:sldMkLst>
          <pc:docMk/>
          <pc:sldMk cId="2008637971" sldId="307"/>
        </pc:sldMkLst>
      </pc:sldChg>
      <pc:sldChg chg="modSp">
        <pc:chgData name="Singhal, Garima" userId="S::garimas3@illinois.edu::4ec26c3d-9210-4a18-b60a-bbd44c66d11c" providerId="AD" clId="Web-{372CBCA3-CFA5-2B91-F73B-BFEB0C9C0F0C}" dt="2022-05-03T17:29:41.041" v="25" actId="20577"/>
        <pc:sldMkLst>
          <pc:docMk/>
          <pc:sldMk cId="2123896233" sldId="308"/>
        </pc:sldMkLst>
        <pc:spChg chg="mod">
          <ac:chgData name="Singhal, Garima" userId="S::garimas3@illinois.edu::4ec26c3d-9210-4a18-b60a-bbd44c66d11c" providerId="AD" clId="Web-{372CBCA3-CFA5-2B91-F73B-BFEB0C9C0F0C}" dt="2022-05-03T17:29:41.041" v="25" actId="20577"/>
          <ac:spMkLst>
            <pc:docMk/>
            <pc:sldMk cId="2123896233" sldId="308"/>
            <ac:spMk id="8" creationId="{589853EB-52C5-0BBB-EC14-703327B43047}"/>
          </ac:spMkLst>
        </pc:spChg>
      </pc:sldChg>
      <pc:sldChg chg="modSp">
        <pc:chgData name="Singhal, Garima" userId="S::garimas3@illinois.edu::4ec26c3d-9210-4a18-b60a-bbd44c66d11c" providerId="AD" clId="Web-{372CBCA3-CFA5-2B91-F73B-BFEB0C9C0F0C}" dt="2022-05-03T18:13:06.143" v="42" actId="20577"/>
        <pc:sldMkLst>
          <pc:docMk/>
          <pc:sldMk cId="1913520400" sldId="309"/>
        </pc:sldMkLst>
        <pc:spChg chg="mod">
          <ac:chgData name="Singhal, Garima" userId="S::garimas3@illinois.edu::4ec26c3d-9210-4a18-b60a-bbd44c66d11c" providerId="AD" clId="Web-{372CBCA3-CFA5-2B91-F73B-BFEB0C9C0F0C}" dt="2022-05-03T18:13:06.143" v="42" actId="20577"/>
          <ac:spMkLst>
            <pc:docMk/>
            <pc:sldMk cId="1913520400" sldId="309"/>
            <ac:spMk id="8" creationId="{589853EB-52C5-0BBB-EC14-703327B43047}"/>
          </ac:spMkLst>
        </pc:spChg>
      </pc:sldChg>
      <pc:sldChg chg="modSp">
        <pc:chgData name="Singhal, Garima" userId="S::garimas3@illinois.edu::4ec26c3d-9210-4a18-b60a-bbd44c66d11c" providerId="AD" clId="Web-{372CBCA3-CFA5-2B91-F73B-BFEB0C9C0F0C}" dt="2022-05-03T19:46:29.022" v="69" actId="20577"/>
        <pc:sldMkLst>
          <pc:docMk/>
          <pc:sldMk cId="4012726384" sldId="313"/>
        </pc:sldMkLst>
        <pc:spChg chg="mod">
          <ac:chgData name="Singhal, Garima" userId="S::garimas3@illinois.edu::4ec26c3d-9210-4a18-b60a-bbd44c66d11c" providerId="AD" clId="Web-{372CBCA3-CFA5-2B91-F73B-BFEB0C9C0F0C}" dt="2022-05-03T19:46:29.022" v="69" actId="20577"/>
          <ac:spMkLst>
            <pc:docMk/>
            <pc:sldMk cId="4012726384" sldId="313"/>
            <ac:spMk id="3" creationId="{22A0E76B-F08C-4D1D-7D3E-8C44993C7B83}"/>
          </ac:spMkLst>
        </pc:spChg>
      </pc:sldChg>
    </pc:docChg>
  </pc:docChgLst>
  <pc:docChgLst>
    <pc:chgData name="Tsai, Chi-Chien" userId="S::cctsai5@illinois.edu::9904aa22-9311-4834-a652-86ba5dfee50d" providerId="AD" clId="Web-{612F0E30-D332-A4CE-77BC-AFB82B965D12}"/>
    <pc:docChg chg="modSld">
      <pc:chgData name="Tsai, Chi-Chien" userId="S::cctsai5@illinois.edu::9904aa22-9311-4834-a652-86ba5dfee50d" providerId="AD" clId="Web-{612F0E30-D332-A4CE-77BC-AFB82B965D12}" dt="2022-05-03T17:31:47.563" v="30" actId="14100"/>
      <pc:docMkLst>
        <pc:docMk/>
      </pc:docMkLst>
      <pc:sldChg chg="modSp">
        <pc:chgData name="Tsai, Chi-Chien" userId="S::cctsai5@illinois.edu::9904aa22-9311-4834-a652-86ba5dfee50d" providerId="AD" clId="Web-{612F0E30-D332-A4CE-77BC-AFB82B965D12}" dt="2022-05-03T17:30:02.798" v="18" actId="1076"/>
        <pc:sldMkLst>
          <pc:docMk/>
          <pc:sldMk cId="0" sldId="283"/>
        </pc:sldMkLst>
        <pc:grpChg chg="mod">
          <ac:chgData name="Tsai, Chi-Chien" userId="S::cctsai5@illinois.edu::9904aa22-9311-4834-a652-86ba5dfee50d" providerId="AD" clId="Web-{612F0E30-D332-A4CE-77BC-AFB82B965D12}" dt="2022-05-03T17:30:02.798" v="18" actId="1076"/>
          <ac:grpSpMkLst>
            <pc:docMk/>
            <pc:sldMk cId="0" sldId="283"/>
            <ac:grpSpMk id="2569" creationId="{00000000-0000-0000-0000-000000000000}"/>
          </ac:grpSpMkLst>
        </pc:grpChg>
        <pc:cxnChg chg="mod">
          <ac:chgData name="Tsai, Chi-Chien" userId="S::cctsai5@illinois.edu::9904aa22-9311-4834-a652-86ba5dfee50d" providerId="AD" clId="Web-{612F0E30-D332-A4CE-77BC-AFB82B965D12}" dt="2022-05-03T17:30:02.798" v="18" actId="1076"/>
          <ac:cxnSpMkLst>
            <pc:docMk/>
            <pc:sldMk cId="0" sldId="283"/>
            <ac:cxnSpMk id="2539" creationId="{00000000-0000-0000-0000-000000000000}"/>
          </ac:cxnSpMkLst>
        </pc:cxnChg>
        <pc:cxnChg chg="mod">
          <ac:chgData name="Tsai, Chi-Chien" userId="S::cctsai5@illinois.edu::9904aa22-9311-4834-a652-86ba5dfee50d" providerId="AD" clId="Web-{612F0E30-D332-A4CE-77BC-AFB82B965D12}" dt="2022-05-03T17:30:02.798" v="18" actId="1076"/>
          <ac:cxnSpMkLst>
            <pc:docMk/>
            <pc:sldMk cId="0" sldId="283"/>
            <ac:cxnSpMk id="2541" creationId="{00000000-0000-0000-0000-000000000000}"/>
          </ac:cxnSpMkLst>
        </pc:cxnChg>
        <pc:cxnChg chg="mod">
          <ac:chgData name="Tsai, Chi-Chien" userId="S::cctsai5@illinois.edu::9904aa22-9311-4834-a652-86ba5dfee50d" providerId="AD" clId="Web-{612F0E30-D332-A4CE-77BC-AFB82B965D12}" dt="2022-05-03T17:30:02.798" v="18" actId="1076"/>
          <ac:cxnSpMkLst>
            <pc:docMk/>
            <pc:sldMk cId="0" sldId="283"/>
            <ac:cxnSpMk id="2543" creationId="{00000000-0000-0000-0000-000000000000}"/>
          </ac:cxnSpMkLst>
        </pc:cxnChg>
        <pc:cxnChg chg="mod">
          <ac:chgData name="Tsai, Chi-Chien" userId="S::cctsai5@illinois.edu::9904aa22-9311-4834-a652-86ba5dfee50d" providerId="AD" clId="Web-{612F0E30-D332-A4CE-77BC-AFB82B965D12}" dt="2022-05-03T17:30:02.798" v="18" actId="1076"/>
          <ac:cxnSpMkLst>
            <pc:docMk/>
            <pc:sldMk cId="0" sldId="283"/>
            <ac:cxnSpMk id="2545" creationId="{00000000-0000-0000-0000-000000000000}"/>
          </ac:cxnSpMkLst>
        </pc:cxnChg>
        <pc:cxnChg chg="mod">
          <ac:chgData name="Tsai, Chi-Chien" userId="S::cctsai5@illinois.edu::9904aa22-9311-4834-a652-86ba5dfee50d" providerId="AD" clId="Web-{612F0E30-D332-A4CE-77BC-AFB82B965D12}" dt="2022-05-03T17:30:02.798" v="18" actId="1076"/>
          <ac:cxnSpMkLst>
            <pc:docMk/>
            <pc:sldMk cId="0" sldId="283"/>
            <ac:cxnSpMk id="2547" creationId="{00000000-0000-0000-0000-000000000000}"/>
          </ac:cxnSpMkLst>
        </pc:cxnChg>
        <pc:cxnChg chg="mod">
          <ac:chgData name="Tsai, Chi-Chien" userId="S::cctsai5@illinois.edu::9904aa22-9311-4834-a652-86ba5dfee50d" providerId="AD" clId="Web-{612F0E30-D332-A4CE-77BC-AFB82B965D12}" dt="2022-05-03T17:30:02.798" v="18" actId="1076"/>
          <ac:cxnSpMkLst>
            <pc:docMk/>
            <pc:sldMk cId="0" sldId="283"/>
            <ac:cxnSpMk id="2549" creationId="{00000000-0000-0000-0000-000000000000}"/>
          </ac:cxnSpMkLst>
        </pc:cxnChg>
      </pc:sldChg>
      <pc:sldChg chg="addSp delSp modSp">
        <pc:chgData name="Tsai, Chi-Chien" userId="S::cctsai5@illinois.edu::9904aa22-9311-4834-a652-86ba5dfee50d" providerId="AD" clId="Web-{612F0E30-D332-A4CE-77BC-AFB82B965D12}" dt="2022-05-03T17:30:34.344" v="20" actId="1076"/>
        <pc:sldMkLst>
          <pc:docMk/>
          <pc:sldMk cId="3387748764" sldId="303"/>
        </pc:sldMkLst>
        <pc:spChg chg="mod">
          <ac:chgData name="Tsai, Chi-Chien" userId="S::cctsai5@illinois.edu::9904aa22-9311-4834-a652-86ba5dfee50d" providerId="AD" clId="Web-{612F0E30-D332-A4CE-77BC-AFB82B965D12}" dt="2022-05-03T17:27:30.782" v="3" actId="1076"/>
          <ac:spMkLst>
            <pc:docMk/>
            <pc:sldMk cId="3387748764" sldId="303"/>
            <ac:spMk id="3" creationId="{DB09C137-9FC0-9922-CD93-21A3AA2EA519}"/>
          </ac:spMkLst>
        </pc:spChg>
        <pc:spChg chg="mod">
          <ac:chgData name="Tsai, Chi-Chien" userId="S::cctsai5@illinois.edu::9904aa22-9311-4834-a652-86ba5dfee50d" providerId="AD" clId="Web-{612F0E30-D332-A4CE-77BC-AFB82B965D12}" dt="2022-05-03T17:27:36.610" v="4" actId="1076"/>
          <ac:spMkLst>
            <pc:docMk/>
            <pc:sldMk cId="3387748764" sldId="303"/>
            <ac:spMk id="5" creationId="{DB4AC20B-9339-3F88-6E69-1F7B5E388861}"/>
          </ac:spMkLst>
        </pc:spChg>
        <pc:spChg chg="mod">
          <ac:chgData name="Tsai, Chi-Chien" userId="S::cctsai5@illinois.edu::9904aa22-9311-4834-a652-86ba5dfee50d" providerId="AD" clId="Web-{612F0E30-D332-A4CE-77BC-AFB82B965D12}" dt="2022-05-03T17:27:30.767" v="2" actId="1076"/>
          <ac:spMkLst>
            <pc:docMk/>
            <pc:sldMk cId="3387748764" sldId="303"/>
            <ac:spMk id="6" creationId="{99EAA481-059F-1A4C-F77B-99AE829C2FAC}"/>
          </ac:spMkLst>
        </pc:spChg>
        <pc:spChg chg="mod">
          <ac:chgData name="Tsai, Chi-Chien" userId="S::cctsai5@illinois.edu::9904aa22-9311-4834-a652-86ba5dfee50d" providerId="AD" clId="Web-{612F0E30-D332-A4CE-77BC-AFB82B965D12}" dt="2022-05-03T17:27:49.173" v="6" actId="1076"/>
          <ac:spMkLst>
            <pc:docMk/>
            <pc:sldMk cId="3387748764" sldId="303"/>
            <ac:spMk id="7" creationId="{7949BC0E-BA82-2EDE-BA50-10774764A809}"/>
          </ac:spMkLst>
        </pc:spChg>
        <pc:spChg chg="mod ord">
          <ac:chgData name="Tsai, Chi-Chien" userId="S::cctsai5@illinois.edu::9904aa22-9311-4834-a652-86ba5dfee50d" providerId="AD" clId="Web-{612F0E30-D332-A4CE-77BC-AFB82B965D12}" dt="2022-05-03T17:27:49.188" v="7" actId="1076"/>
          <ac:spMkLst>
            <pc:docMk/>
            <pc:sldMk cId="3387748764" sldId="303"/>
            <ac:spMk id="12" creationId="{C9ED88F0-CAE0-76C5-6416-E9B88B5727CB}"/>
          </ac:spMkLst>
        </pc:spChg>
        <pc:spChg chg="del mod">
          <ac:chgData name="Tsai, Chi-Chien" userId="S::cctsai5@illinois.edu::9904aa22-9311-4834-a652-86ba5dfee50d" providerId="AD" clId="Web-{612F0E30-D332-A4CE-77BC-AFB82B965D12}" dt="2022-05-03T17:29:02.048" v="16"/>
          <ac:spMkLst>
            <pc:docMk/>
            <pc:sldMk cId="3387748764" sldId="303"/>
            <ac:spMk id="13" creationId="{710BF93F-590F-D5F8-7BE5-016B9D28E71A}"/>
          </ac:spMkLst>
        </pc:spChg>
        <pc:spChg chg="mod">
          <ac:chgData name="Tsai, Chi-Chien" userId="S::cctsai5@illinois.edu::9904aa22-9311-4834-a652-86ba5dfee50d" providerId="AD" clId="Web-{612F0E30-D332-A4CE-77BC-AFB82B965D12}" dt="2022-05-03T17:28:31.173" v="12"/>
          <ac:spMkLst>
            <pc:docMk/>
            <pc:sldMk cId="3387748764" sldId="303"/>
            <ac:spMk id="14" creationId="{41D3353A-DA1D-5727-8D14-04F682B0619F}"/>
          </ac:spMkLst>
        </pc:spChg>
        <pc:spChg chg="mod">
          <ac:chgData name="Tsai, Chi-Chien" userId="S::cctsai5@illinois.edu::9904aa22-9311-4834-a652-86ba5dfee50d" providerId="AD" clId="Web-{612F0E30-D332-A4CE-77BC-AFB82B965D12}" dt="2022-05-03T17:28:31.188" v="13"/>
          <ac:spMkLst>
            <pc:docMk/>
            <pc:sldMk cId="3387748764" sldId="303"/>
            <ac:spMk id="15" creationId="{9E174227-2D98-B79F-056E-704D84D0B533}"/>
          </ac:spMkLst>
        </pc:spChg>
        <pc:grpChg chg="add del mod">
          <ac:chgData name="Tsai, Chi-Chien" userId="S::cctsai5@illinois.edu::9904aa22-9311-4834-a652-86ba5dfee50d" providerId="AD" clId="Web-{612F0E30-D332-A4CE-77BC-AFB82B965D12}" dt="2022-05-03T17:29:02.157" v="17"/>
          <ac:grpSpMkLst>
            <pc:docMk/>
            <pc:sldMk cId="3387748764" sldId="303"/>
            <ac:grpSpMk id="9" creationId="{6C4C1F66-B615-44CF-0E9E-EB7032937BD3}"/>
          </ac:grpSpMkLst>
        </pc:grpChg>
        <pc:grpChg chg="add mod">
          <ac:chgData name="Tsai, Chi-Chien" userId="S::cctsai5@illinois.edu::9904aa22-9311-4834-a652-86ba5dfee50d" providerId="AD" clId="Web-{612F0E30-D332-A4CE-77BC-AFB82B965D12}" dt="2022-05-03T17:30:34.344" v="20" actId="1076"/>
          <ac:grpSpMkLst>
            <pc:docMk/>
            <pc:sldMk cId="3387748764" sldId="303"/>
            <ac:grpSpMk id="31" creationId="{FD93E609-96F0-1309-00E7-F65567D31327}"/>
          </ac:grpSpMkLst>
        </pc:grpChg>
        <pc:picChg chg="mod">
          <ac:chgData name="Tsai, Chi-Chien" userId="S::cctsai5@illinois.edu::9904aa22-9311-4834-a652-86ba5dfee50d" providerId="AD" clId="Web-{612F0E30-D332-A4CE-77BC-AFB82B965D12}" dt="2022-05-03T17:27:16.954" v="1" actId="1076"/>
          <ac:picMkLst>
            <pc:docMk/>
            <pc:sldMk cId="3387748764" sldId="303"/>
            <ac:picMk id="4" creationId="{25E89B2F-211D-4299-F8EE-83202D8187EC}"/>
          </ac:picMkLst>
        </pc:picChg>
      </pc:sldChg>
      <pc:sldChg chg="addSp modSp">
        <pc:chgData name="Tsai, Chi-Chien" userId="S::cctsai5@illinois.edu::9904aa22-9311-4834-a652-86ba5dfee50d" providerId="AD" clId="Web-{612F0E30-D332-A4CE-77BC-AFB82B965D12}" dt="2022-05-03T17:31:47.563" v="30" actId="14100"/>
        <pc:sldMkLst>
          <pc:docMk/>
          <pc:sldMk cId="2123896233" sldId="308"/>
        </pc:sldMkLst>
        <pc:spChg chg="add mod ord">
          <ac:chgData name="Tsai, Chi-Chien" userId="S::cctsai5@illinois.edu::9904aa22-9311-4834-a652-86ba5dfee50d" providerId="AD" clId="Web-{612F0E30-D332-A4CE-77BC-AFB82B965D12}" dt="2022-05-03T17:31:47.563" v="30" actId="14100"/>
          <ac:spMkLst>
            <pc:docMk/>
            <pc:sldMk cId="2123896233" sldId="308"/>
            <ac:spMk id="6" creationId="{B4F8C575-2E6E-AF2E-F638-ACEF2BFB257C}"/>
          </ac:spMkLst>
        </pc:spChg>
        <pc:grpChg chg="add mod">
          <ac:chgData name="Tsai, Chi-Chien" userId="S::cctsai5@illinois.edu::9904aa22-9311-4834-a652-86ba5dfee50d" providerId="AD" clId="Web-{612F0E30-D332-A4CE-77BC-AFB82B965D12}" dt="2022-05-03T17:31:08.735" v="23" actId="1076"/>
          <ac:grpSpMkLst>
            <pc:docMk/>
            <pc:sldMk cId="2123896233" sldId="308"/>
            <ac:grpSpMk id="5" creationId="{F337B363-0EE2-6A9A-48A8-BE5F71B493E5}"/>
          </ac:grpSpMkLst>
        </pc:grpChg>
        <pc:picChg chg="mod">
          <ac:chgData name="Tsai, Chi-Chien" userId="S::cctsai5@illinois.edu::9904aa22-9311-4834-a652-86ba5dfee50d" providerId="AD" clId="Web-{612F0E30-D332-A4CE-77BC-AFB82B965D12}" dt="2022-05-03T17:31:42.032" v="29" actId="1076"/>
          <ac:picMkLst>
            <pc:docMk/>
            <pc:sldMk cId="2123896233" sldId="308"/>
            <ac:picMk id="3" creationId="{A1CD3EFF-0DEE-2090-0BFE-12BAEBBFDEC0}"/>
          </ac:picMkLst>
        </pc:picChg>
      </pc:sldChg>
    </pc:docChg>
  </pc:docChgLst>
  <pc:docChgLst>
    <pc:chgData name="Lee, James" userId="S::jamesl7@illinois.edu::2fdaa373-4365-405b-b2c4-885006249d27" providerId="AD" clId="Web-{01DF7E35-B01E-44D1-A651-B75AD5CFAE2C}"/>
    <pc:docChg chg="modSld">
      <pc:chgData name="Lee, James" userId="S::jamesl7@illinois.edu::2fdaa373-4365-405b-b2c4-885006249d27" providerId="AD" clId="Web-{01DF7E35-B01E-44D1-A651-B75AD5CFAE2C}" dt="2022-05-03T20:57:22.626" v="15" actId="20577"/>
      <pc:docMkLst>
        <pc:docMk/>
      </pc:docMkLst>
      <pc:sldChg chg="modSp">
        <pc:chgData name="Lee, James" userId="S::jamesl7@illinois.edu::2fdaa373-4365-405b-b2c4-885006249d27" providerId="AD" clId="Web-{01DF7E35-B01E-44D1-A651-B75AD5CFAE2C}" dt="2022-05-03T20:57:22.626" v="15" actId="20577"/>
        <pc:sldMkLst>
          <pc:docMk/>
          <pc:sldMk cId="4012726384" sldId="313"/>
        </pc:sldMkLst>
        <pc:spChg chg="mod">
          <ac:chgData name="Lee, James" userId="S::jamesl7@illinois.edu::2fdaa373-4365-405b-b2c4-885006249d27" providerId="AD" clId="Web-{01DF7E35-B01E-44D1-A651-B75AD5CFAE2C}" dt="2022-05-03T20:51:14.340" v="7" actId="20577"/>
          <ac:spMkLst>
            <pc:docMk/>
            <pc:sldMk cId="4012726384" sldId="313"/>
            <ac:spMk id="3" creationId="{22A0E76B-F08C-4D1D-7D3E-8C44993C7B83}"/>
          </ac:spMkLst>
        </pc:spChg>
        <pc:spChg chg="mod">
          <ac:chgData name="Lee, James" userId="S::jamesl7@illinois.edu::2fdaa373-4365-405b-b2c4-885006249d27" providerId="AD" clId="Web-{01DF7E35-B01E-44D1-A651-B75AD5CFAE2C}" dt="2022-05-03T20:57:22.626" v="15" actId="20577"/>
          <ac:spMkLst>
            <pc:docMk/>
            <pc:sldMk cId="4012726384" sldId="313"/>
            <ac:spMk id="10" creationId="{EA520772-A34D-67D1-4C1E-E06BA29B83C5}"/>
          </ac:spMkLst>
        </pc:spChg>
      </pc:sldChg>
    </pc:docChg>
  </pc:docChgLst>
  <pc:docChgLst>
    <pc:chgData name="Tsai, Chi-Chien" userId="S::cctsai5@illinois.edu::9904aa22-9311-4834-a652-86ba5dfee50d" providerId="AD" clId="Web-{A4D54390-87F8-A9E3-03A0-4C6129969F91}"/>
    <pc:docChg chg="addSld modSld sldOrd">
      <pc:chgData name="Tsai, Chi-Chien" userId="S::cctsai5@illinois.edu::9904aa22-9311-4834-a652-86ba5dfee50d" providerId="AD" clId="Web-{A4D54390-87F8-A9E3-03A0-4C6129969F91}" dt="2022-05-03T16:03:29.209" v="61"/>
      <pc:docMkLst>
        <pc:docMk/>
      </pc:docMkLst>
      <pc:sldChg chg="addSp">
        <pc:chgData name="Tsai, Chi-Chien" userId="S::cctsai5@illinois.edu::9904aa22-9311-4834-a652-86ba5dfee50d" providerId="AD" clId="Web-{A4D54390-87F8-A9E3-03A0-4C6129969F91}" dt="2022-05-03T16:03:29.209" v="61"/>
        <pc:sldMkLst>
          <pc:docMk/>
          <pc:sldMk cId="0" sldId="258"/>
        </pc:sldMkLst>
        <pc:spChg chg="add">
          <ac:chgData name="Tsai, Chi-Chien" userId="S::cctsai5@illinois.edu::9904aa22-9311-4834-a652-86ba5dfee50d" providerId="AD" clId="Web-{A4D54390-87F8-A9E3-03A0-4C6129969F91}" dt="2022-05-03T16:03:29.209" v="61"/>
          <ac:spMkLst>
            <pc:docMk/>
            <pc:sldMk cId="0" sldId="258"/>
            <ac:spMk id="2" creationId="{66815E19-A3E2-A129-D284-5D430929761F}"/>
          </ac:spMkLst>
        </pc:spChg>
      </pc:sldChg>
      <pc:sldChg chg="modSp ord">
        <pc:chgData name="Tsai, Chi-Chien" userId="S::cctsai5@illinois.edu::9904aa22-9311-4834-a652-86ba5dfee50d" providerId="AD" clId="Web-{A4D54390-87F8-A9E3-03A0-4C6129969F91}" dt="2022-05-03T15:56:48.584" v="8"/>
        <pc:sldMkLst>
          <pc:docMk/>
          <pc:sldMk cId="1961818664" sldId="297"/>
        </pc:sldMkLst>
        <pc:spChg chg="mod">
          <ac:chgData name="Tsai, Chi-Chien" userId="S::cctsai5@illinois.edu::9904aa22-9311-4834-a652-86ba5dfee50d" providerId="AD" clId="Web-{A4D54390-87F8-A9E3-03A0-4C6129969F91}" dt="2022-05-03T15:56:44.474" v="7" actId="1076"/>
          <ac:spMkLst>
            <pc:docMk/>
            <pc:sldMk cId="1961818664" sldId="297"/>
            <ac:spMk id="2" creationId="{B4340E0F-0EDD-5F50-F1A2-2B2F8BA1BA55}"/>
          </ac:spMkLst>
        </pc:spChg>
      </pc:sldChg>
      <pc:sldChg chg="addSp modSp">
        <pc:chgData name="Tsai, Chi-Chien" userId="S::cctsai5@illinois.edu::9904aa22-9311-4834-a652-86ba5dfee50d" providerId="AD" clId="Web-{A4D54390-87F8-A9E3-03A0-4C6129969F91}" dt="2022-05-03T16:03:26.834" v="60"/>
        <pc:sldMkLst>
          <pc:docMk/>
          <pc:sldMk cId="2868813790" sldId="298"/>
        </pc:sldMkLst>
        <pc:spChg chg="mod">
          <ac:chgData name="Tsai, Chi-Chien" userId="S::cctsai5@illinois.edu::9904aa22-9311-4834-a652-86ba5dfee50d" providerId="AD" clId="Web-{A4D54390-87F8-A9E3-03A0-4C6129969F91}" dt="2022-05-03T15:58:11.287" v="37" actId="1076"/>
          <ac:spMkLst>
            <pc:docMk/>
            <pc:sldMk cId="2868813790" sldId="298"/>
            <ac:spMk id="7" creationId="{00DAB4E2-2B2B-29DF-F1EB-D7C04F659D72}"/>
          </ac:spMkLst>
        </pc:spChg>
        <pc:spChg chg="add">
          <ac:chgData name="Tsai, Chi-Chien" userId="S::cctsai5@illinois.edu::9904aa22-9311-4834-a652-86ba5dfee50d" providerId="AD" clId="Web-{A4D54390-87F8-A9E3-03A0-4C6129969F91}" dt="2022-05-03T16:03:26.834" v="60"/>
          <ac:spMkLst>
            <pc:docMk/>
            <pc:sldMk cId="2868813790" sldId="298"/>
            <ac:spMk id="17" creationId="{DF0ED899-0FDC-58E3-CAE4-D7E90D8D29AA}"/>
          </ac:spMkLst>
        </pc:spChg>
      </pc:sldChg>
      <pc:sldChg chg="modSp">
        <pc:chgData name="Tsai, Chi-Chien" userId="S::cctsai5@illinois.edu::9904aa22-9311-4834-a652-86ba5dfee50d" providerId="AD" clId="Web-{A4D54390-87F8-A9E3-03A0-4C6129969F91}" dt="2022-05-03T16:03:24.553" v="59" actId="1076"/>
        <pc:sldMkLst>
          <pc:docMk/>
          <pc:sldMk cId="1242651970" sldId="299"/>
        </pc:sldMkLst>
        <pc:spChg chg="mod">
          <ac:chgData name="Tsai, Chi-Chien" userId="S::cctsai5@illinois.edu::9904aa22-9311-4834-a652-86ba5dfee50d" providerId="AD" clId="Web-{A4D54390-87F8-A9E3-03A0-4C6129969F91}" dt="2022-05-03T16:03:24.553" v="59" actId="1076"/>
          <ac:spMkLst>
            <pc:docMk/>
            <pc:sldMk cId="1242651970" sldId="299"/>
            <ac:spMk id="2" creationId="{B4340E0F-0EDD-5F50-F1A2-2B2F8BA1BA55}"/>
          </ac:spMkLst>
        </pc:spChg>
        <pc:spChg chg="mod">
          <ac:chgData name="Tsai, Chi-Chien" userId="S::cctsai5@illinois.edu::9904aa22-9311-4834-a652-86ba5dfee50d" providerId="AD" clId="Web-{A4D54390-87F8-A9E3-03A0-4C6129969F91}" dt="2022-05-03T15:57:44.865" v="22" actId="20577"/>
          <ac:spMkLst>
            <pc:docMk/>
            <pc:sldMk cId="1242651970" sldId="299"/>
            <ac:spMk id="8" creationId="{589853EB-52C5-0BBB-EC14-703327B43047}"/>
          </ac:spMkLst>
        </pc:spChg>
      </pc:sldChg>
      <pc:sldChg chg="addSp delSp modSp add ord replId">
        <pc:chgData name="Tsai, Chi-Chien" userId="S::cctsai5@illinois.edu::9904aa22-9311-4834-a652-86ba5dfee50d" providerId="AD" clId="Web-{A4D54390-87F8-A9E3-03A0-4C6129969F91}" dt="2022-05-03T16:02:35.883" v="58" actId="20577"/>
        <pc:sldMkLst>
          <pc:docMk/>
          <pc:sldMk cId="3387748764" sldId="303"/>
        </pc:sldMkLst>
        <pc:spChg chg="mod">
          <ac:chgData name="Tsai, Chi-Chien" userId="S::cctsai5@illinois.edu::9904aa22-9311-4834-a652-86ba5dfee50d" providerId="AD" clId="Web-{A4D54390-87F8-A9E3-03A0-4C6129969F91}" dt="2022-05-03T15:59:07.459" v="53" actId="1076"/>
          <ac:spMkLst>
            <pc:docMk/>
            <pc:sldMk cId="3387748764" sldId="303"/>
            <ac:spMk id="2" creationId="{B4340E0F-0EDD-5F50-F1A2-2B2F8BA1BA55}"/>
          </ac:spMkLst>
        </pc:spChg>
        <pc:spChg chg="add del">
          <ac:chgData name="Tsai, Chi-Chien" userId="S::cctsai5@illinois.edu::9904aa22-9311-4834-a652-86ba5dfee50d" providerId="AD" clId="Web-{A4D54390-87F8-A9E3-03A0-4C6129969F91}" dt="2022-05-03T16:02:27.459" v="55"/>
          <ac:spMkLst>
            <pc:docMk/>
            <pc:sldMk cId="3387748764" sldId="303"/>
            <ac:spMk id="3" creationId="{5060EB59-BC9B-8DF5-BAD8-1D9F7FCDCCD1}"/>
          </ac:spMkLst>
        </pc:spChg>
        <pc:spChg chg="mod">
          <ac:chgData name="Tsai, Chi-Chien" userId="S::cctsai5@illinois.edu::9904aa22-9311-4834-a652-86ba5dfee50d" providerId="AD" clId="Web-{A4D54390-87F8-A9E3-03A0-4C6129969F91}" dt="2022-05-03T16:02:35.883" v="58" actId="20577"/>
          <ac:spMkLst>
            <pc:docMk/>
            <pc:sldMk cId="3387748764" sldId="303"/>
            <ac:spMk id="8" creationId="{589853EB-52C5-0BBB-EC14-703327B43047}"/>
          </ac:spMkLst>
        </pc:spChg>
        <pc:picChg chg="del">
          <ac:chgData name="Tsai, Chi-Chien" userId="S::cctsai5@illinois.edu::9904aa22-9311-4834-a652-86ba5dfee50d" providerId="AD" clId="Web-{A4D54390-87F8-A9E3-03A0-4C6129969F91}" dt="2022-05-03T15:58:51.193" v="46"/>
          <ac:picMkLst>
            <pc:docMk/>
            <pc:sldMk cId="3387748764" sldId="303"/>
            <ac:picMk id="15" creationId="{8C71B0CF-9C83-67DA-DE3E-B36F624740B7}"/>
          </ac:picMkLst>
        </pc:picChg>
      </pc:sldChg>
    </pc:docChg>
  </pc:docChgLst>
  <pc:docChgLst>
    <pc:chgData name="Tsai, Chi-Chien" userId="S::cctsai5@illinois.edu::9904aa22-9311-4834-a652-86ba5dfee50d" providerId="AD" clId="Web-{37C67628-E39D-CFBF-DADD-342B9FD22128}"/>
    <pc:docChg chg="addSld delSld modSld sldOrd">
      <pc:chgData name="Tsai, Chi-Chien" userId="S::cctsai5@illinois.edu::9904aa22-9311-4834-a652-86ba5dfee50d" providerId="AD" clId="Web-{37C67628-E39D-CFBF-DADD-342B9FD22128}" dt="2022-05-02T03:13:33.114" v="187"/>
      <pc:docMkLst>
        <pc:docMk/>
      </pc:docMkLst>
      <pc:sldChg chg="addSp delSp modSp">
        <pc:chgData name="Tsai, Chi-Chien" userId="S::cctsai5@illinois.edu::9904aa22-9311-4834-a652-86ba5dfee50d" providerId="AD" clId="Web-{37C67628-E39D-CFBF-DADD-342B9FD22128}" dt="2022-05-02T03:11:10.599" v="180" actId="20577"/>
        <pc:sldMkLst>
          <pc:docMk/>
          <pc:sldMk cId="0" sldId="261"/>
        </pc:sldMkLst>
        <pc:spChg chg="add mod ord">
          <ac:chgData name="Tsai, Chi-Chien" userId="S::cctsai5@illinois.edu::9904aa22-9311-4834-a652-86ba5dfee50d" providerId="AD" clId="Web-{37C67628-E39D-CFBF-DADD-342B9FD22128}" dt="2022-05-02T02:58:44.492" v="33" actId="1076"/>
          <ac:spMkLst>
            <pc:docMk/>
            <pc:sldMk cId="0" sldId="261"/>
            <ac:spMk id="4" creationId="{5F6F66D9-1850-5CF9-7ABD-D6ED22BB8C49}"/>
          </ac:spMkLst>
        </pc:spChg>
        <pc:spChg chg="add del mod">
          <ac:chgData name="Tsai, Chi-Chien" userId="S::cctsai5@illinois.edu::9904aa22-9311-4834-a652-86ba5dfee50d" providerId="AD" clId="Web-{37C67628-E39D-CFBF-DADD-342B9FD22128}" dt="2022-05-02T02:59:11.179" v="43"/>
          <ac:spMkLst>
            <pc:docMk/>
            <pc:sldMk cId="0" sldId="261"/>
            <ac:spMk id="6" creationId="{3555F40B-A924-E0DA-0824-4F19A7036F71}"/>
          </ac:spMkLst>
        </pc:spChg>
        <pc:spChg chg="add mod">
          <ac:chgData name="Tsai, Chi-Chien" userId="S::cctsai5@illinois.edu::9904aa22-9311-4834-a652-86ba5dfee50d" providerId="AD" clId="Web-{37C67628-E39D-CFBF-DADD-342B9FD22128}" dt="2022-05-02T03:09:47.286" v="170" actId="1076"/>
          <ac:spMkLst>
            <pc:docMk/>
            <pc:sldMk cId="0" sldId="261"/>
            <ac:spMk id="8" creationId="{E7979232-1E1C-18F7-01A1-748D1DA2E5DC}"/>
          </ac:spMkLst>
        </pc:spChg>
        <pc:spChg chg="mod">
          <ac:chgData name="Tsai, Chi-Chien" userId="S::cctsai5@illinois.edu::9904aa22-9311-4834-a652-86ba5dfee50d" providerId="AD" clId="Web-{37C67628-E39D-CFBF-DADD-342B9FD22128}" dt="2022-05-02T03:11:10.599" v="180" actId="20577"/>
          <ac:spMkLst>
            <pc:docMk/>
            <pc:sldMk cId="0" sldId="261"/>
            <ac:spMk id="750" creationId="{00000000-0000-0000-0000-000000000000}"/>
          </ac:spMkLst>
        </pc:spChg>
        <pc:picChg chg="del mod">
          <ac:chgData name="Tsai, Chi-Chien" userId="S::cctsai5@illinois.edu::9904aa22-9311-4834-a652-86ba5dfee50d" providerId="AD" clId="Web-{37C67628-E39D-CFBF-DADD-342B9FD22128}" dt="2022-05-02T03:04:03.272" v="97"/>
          <ac:picMkLst>
            <pc:docMk/>
            <pc:sldMk cId="0" sldId="261"/>
            <ac:picMk id="2" creationId="{CB2B38E1-E50F-F504-8F94-3869DA659012}"/>
          </ac:picMkLst>
        </pc:picChg>
        <pc:picChg chg="del mod">
          <ac:chgData name="Tsai, Chi-Chien" userId="S::cctsai5@illinois.edu::9904aa22-9311-4834-a652-86ba5dfee50d" providerId="AD" clId="Web-{37C67628-E39D-CFBF-DADD-342B9FD22128}" dt="2022-05-02T02:58:12.789" v="26"/>
          <ac:picMkLst>
            <pc:docMk/>
            <pc:sldMk cId="0" sldId="261"/>
            <ac:picMk id="3" creationId="{E90DEEDD-DE5F-2BCF-2137-D8CF9406922B}"/>
          </ac:picMkLst>
        </pc:picChg>
        <pc:picChg chg="add del mod">
          <ac:chgData name="Tsai, Chi-Chien" userId="S::cctsai5@illinois.edu::9904aa22-9311-4834-a652-86ba5dfee50d" providerId="AD" clId="Web-{37C67628-E39D-CFBF-DADD-342B9FD22128}" dt="2022-05-02T02:59:11.179" v="42"/>
          <ac:picMkLst>
            <pc:docMk/>
            <pc:sldMk cId="0" sldId="261"/>
            <ac:picMk id="5" creationId="{92363AAA-1D1B-9347-1E7C-5DC94CB0CD6F}"/>
          </ac:picMkLst>
        </pc:picChg>
        <pc:picChg chg="add mod">
          <ac:chgData name="Tsai, Chi-Chien" userId="S::cctsai5@illinois.edu::9904aa22-9311-4834-a652-86ba5dfee50d" providerId="AD" clId="Web-{37C67628-E39D-CFBF-DADD-342B9FD22128}" dt="2022-05-02T03:04:18.053" v="102" actId="14100"/>
          <ac:picMkLst>
            <pc:docMk/>
            <pc:sldMk cId="0" sldId="261"/>
            <ac:picMk id="7" creationId="{616EB3BF-1AC3-8740-5D96-79028CEE70AA}"/>
          </ac:picMkLst>
        </pc:picChg>
      </pc:sldChg>
      <pc:sldChg chg="ord">
        <pc:chgData name="Tsai, Chi-Chien" userId="S::cctsai5@illinois.edu::9904aa22-9311-4834-a652-86ba5dfee50d" providerId="AD" clId="Web-{37C67628-E39D-CFBF-DADD-342B9FD22128}" dt="2022-05-02T03:00:32.507" v="65"/>
        <pc:sldMkLst>
          <pc:docMk/>
          <pc:sldMk cId="3006539799" sldId="292"/>
        </pc:sldMkLst>
      </pc:sldChg>
      <pc:sldChg chg="addSp delSp modSp">
        <pc:chgData name="Tsai, Chi-Chien" userId="S::cctsai5@illinois.edu::9904aa22-9311-4834-a652-86ba5dfee50d" providerId="AD" clId="Web-{37C67628-E39D-CFBF-DADD-342B9FD22128}" dt="2022-05-02T03:05:32.240" v="110" actId="1076"/>
        <pc:sldMkLst>
          <pc:docMk/>
          <pc:sldMk cId="3164401003" sldId="293"/>
        </pc:sldMkLst>
        <pc:spChg chg="add mod ord">
          <ac:chgData name="Tsai, Chi-Chien" userId="S::cctsai5@illinois.edu::9904aa22-9311-4834-a652-86ba5dfee50d" providerId="AD" clId="Web-{37C67628-E39D-CFBF-DADD-342B9FD22128}" dt="2022-05-02T03:05:32.240" v="110" actId="1076"/>
          <ac:spMkLst>
            <pc:docMk/>
            <pc:sldMk cId="3164401003" sldId="293"/>
            <ac:spMk id="5" creationId="{BC2FA807-7419-80F4-C9FB-F03468E8929C}"/>
          </ac:spMkLst>
        </pc:spChg>
        <pc:picChg chg="add del mod">
          <ac:chgData name="Tsai, Chi-Chien" userId="S::cctsai5@illinois.edu::9904aa22-9311-4834-a652-86ba5dfee50d" providerId="AD" clId="Web-{37C67628-E39D-CFBF-DADD-342B9FD22128}" dt="2022-05-02T02:56:45.320" v="5"/>
          <ac:picMkLst>
            <pc:docMk/>
            <pc:sldMk cId="3164401003" sldId="293"/>
            <ac:picMk id="2" creationId="{F0417DD8-AC52-5B82-612E-F026913097C1}"/>
          </ac:picMkLst>
        </pc:picChg>
        <pc:picChg chg="add del mod">
          <ac:chgData name="Tsai, Chi-Chien" userId="S::cctsai5@illinois.edu::9904aa22-9311-4834-a652-86ba5dfee50d" providerId="AD" clId="Web-{37C67628-E39D-CFBF-DADD-342B9FD22128}" dt="2022-05-02T02:58:57.398" v="37"/>
          <ac:picMkLst>
            <pc:docMk/>
            <pc:sldMk cId="3164401003" sldId="293"/>
            <ac:picMk id="3" creationId="{BBD999DF-C786-FC14-F023-028B899C59B4}"/>
          </ac:picMkLst>
        </pc:picChg>
        <pc:picChg chg="del mod">
          <ac:chgData name="Tsai, Chi-Chien" userId="S::cctsai5@illinois.edu::9904aa22-9311-4834-a652-86ba5dfee50d" providerId="AD" clId="Web-{37C67628-E39D-CFBF-DADD-342B9FD22128}" dt="2022-05-02T03:04:20.256" v="103"/>
          <ac:picMkLst>
            <pc:docMk/>
            <pc:sldMk cId="3164401003" sldId="293"/>
            <ac:picMk id="4" creationId="{91333DA5-7177-B650-200E-4ED2D3BFDD40}"/>
          </ac:picMkLst>
        </pc:picChg>
        <pc:picChg chg="add mod">
          <ac:chgData name="Tsai, Chi-Chien" userId="S::cctsai5@illinois.edu::9904aa22-9311-4834-a652-86ba5dfee50d" providerId="AD" clId="Web-{37C67628-E39D-CFBF-DADD-342B9FD22128}" dt="2022-05-02T03:05:23.928" v="109" actId="1076"/>
          <ac:picMkLst>
            <pc:docMk/>
            <pc:sldMk cId="3164401003" sldId="293"/>
            <ac:picMk id="7" creationId="{27260514-C977-864F-6D1C-1BCA566B30AC}"/>
          </ac:picMkLst>
        </pc:picChg>
      </pc:sldChg>
      <pc:sldChg chg="addSp delSp modSp add ord replId">
        <pc:chgData name="Tsai, Chi-Chien" userId="S::cctsai5@illinois.edu::9904aa22-9311-4834-a652-86ba5dfee50d" providerId="AD" clId="Web-{37C67628-E39D-CFBF-DADD-342B9FD22128}" dt="2022-05-02T03:13:19.895" v="185" actId="1076"/>
        <pc:sldMkLst>
          <pc:docMk/>
          <pc:sldMk cId="2628969590" sldId="294"/>
        </pc:sldMkLst>
        <pc:spChg chg="add mod ord">
          <ac:chgData name="Tsai, Chi-Chien" userId="S::cctsai5@illinois.edu::9904aa22-9311-4834-a652-86ba5dfee50d" providerId="AD" clId="Web-{37C67628-E39D-CFBF-DADD-342B9FD22128}" dt="2022-05-02T03:13:04.161" v="184" actId="14100"/>
          <ac:spMkLst>
            <pc:docMk/>
            <pc:sldMk cId="2628969590" sldId="294"/>
            <ac:spMk id="2" creationId="{033A5FF6-80B4-F5E7-F7D4-8CBE084F37E8}"/>
          </ac:spMkLst>
        </pc:spChg>
        <pc:spChg chg="add del mod">
          <ac:chgData name="Tsai, Chi-Chien" userId="S::cctsai5@illinois.edu::9904aa22-9311-4834-a652-86ba5dfee50d" providerId="AD" clId="Web-{37C67628-E39D-CFBF-DADD-342B9FD22128}" dt="2022-05-02T02:59:21.195" v="50"/>
          <ac:spMkLst>
            <pc:docMk/>
            <pc:sldMk cId="2628969590" sldId="294"/>
            <ac:spMk id="5" creationId="{C94D649E-4FB1-A153-8C0D-521A342D394E}"/>
          </ac:spMkLst>
        </pc:spChg>
        <pc:spChg chg="mod">
          <ac:chgData name="Tsai, Chi-Chien" userId="S::cctsai5@illinois.edu::9904aa22-9311-4834-a652-86ba5dfee50d" providerId="AD" clId="Web-{37C67628-E39D-CFBF-DADD-342B9FD22128}" dt="2022-05-02T03:13:19.895" v="185" actId="1076"/>
          <ac:spMkLst>
            <pc:docMk/>
            <pc:sldMk cId="2628969590" sldId="294"/>
            <ac:spMk id="750" creationId="{00000000-0000-0000-0000-000000000000}"/>
          </ac:spMkLst>
        </pc:spChg>
        <pc:picChg chg="add mod">
          <ac:chgData name="Tsai, Chi-Chien" userId="S::cctsai5@illinois.edu::9904aa22-9311-4834-a652-86ba5dfee50d" providerId="AD" clId="Web-{37C67628-E39D-CFBF-DADD-342B9FD22128}" dt="2022-05-02T03:13:00.192" v="183" actId="1076"/>
          <ac:picMkLst>
            <pc:docMk/>
            <pc:sldMk cId="2628969590" sldId="294"/>
            <ac:picMk id="3" creationId="{F71DB8A8-8341-09BA-8E45-95464C411A13}"/>
          </ac:picMkLst>
        </pc:picChg>
        <pc:picChg chg="del">
          <ac:chgData name="Tsai, Chi-Chien" userId="S::cctsai5@illinois.edu::9904aa22-9311-4834-a652-86ba5dfee50d" providerId="AD" clId="Web-{37C67628-E39D-CFBF-DADD-342B9FD22128}" dt="2022-05-02T02:57:15.539" v="13"/>
          <ac:picMkLst>
            <pc:docMk/>
            <pc:sldMk cId="2628969590" sldId="294"/>
            <ac:picMk id="4" creationId="{91333DA5-7177-B650-200E-4ED2D3BFDD40}"/>
          </ac:picMkLst>
        </pc:picChg>
        <pc:picChg chg="add del mod">
          <ac:chgData name="Tsai, Chi-Chien" userId="S::cctsai5@illinois.edu::9904aa22-9311-4834-a652-86ba5dfee50d" providerId="AD" clId="Web-{37C67628-E39D-CFBF-DADD-342B9FD22128}" dt="2022-05-02T03:02:41.647" v="91"/>
          <ac:picMkLst>
            <pc:docMk/>
            <pc:sldMk cId="2628969590" sldId="294"/>
            <ac:picMk id="6" creationId="{898D8DBD-A871-400E-D159-4A31F291B021}"/>
          </ac:picMkLst>
        </pc:picChg>
      </pc:sldChg>
      <pc:sldChg chg="addSp delSp modSp add replId">
        <pc:chgData name="Tsai, Chi-Chien" userId="S::cctsai5@illinois.edu::9904aa22-9311-4834-a652-86ba5dfee50d" providerId="AD" clId="Web-{37C67628-E39D-CFBF-DADD-342B9FD22128}" dt="2022-05-02T03:06:36.646" v="120" actId="14100"/>
        <pc:sldMkLst>
          <pc:docMk/>
          <pc:sldMk cId="54307681" sldId="295"/>
        </pc:sldMkLst>
        <pc:spChg chg="add mod ord">
          <ac:chgData name="Tsai, Chi-Chien" userId="S::cctsai5@illinois.edu::9904aa22-9311-4834-a652-86ba5dfee50d" providerId="AD" clId="Web-{37C67628-E39D-CFBF-DADD-342B9FD22128}" dt="2022-05-02T03:06:36.646" v="120" actId="14100"/>
          <ac:spMkLst>
            <pc:docMk/>
            <pc:sldMk cId="54307681" sldId="295"/>
            <ac:spMk id="3" creationId="{7567CB32-60A5-89B7-D1D7-6B4ACEFDF445}"/>
          </ac:spMkLst>
        </pc:spChg>
        <pc:picChg chg="add del mod">
          <ac:chgData name="Tsai, Chi-Chien" userId="S::cctsai5@illinois.edu::9904aa22-9311-4834-a652-86ba5dfee50d" providerId="AD" clId="Web-{37C67628-E39D-CFBF-DADD-342B9FD22128}" dt="2022-05-02T03:05:34.772" v="111"/>
          <ac:picMkLst>
            <pc:docMk/>
            <pc:sldMk cId="54307681" sldId="295"/>
            <ac:picMk id="2" creationId="{43399776-488E-474D-579D-ED390EC4EBD7}"/>
          </ac:picMkLst>
        </pc:picChg>
        <pc:picChg chg="del">
          <ac:chgData name="Tsai, Chi-Chien" userId="S::cctsai5@illinois.edu::9904aa22-9311-4834-a652-86ba5dfee50d" providerId="AD" clId="Web-{37C67628-E39D-CFBF-DADD-342B9FD22128}" dt="2022-05-02T03:01:23.788" v="73"/>
          <ac:picMkLst>
            <pc:docMk/>
            <pc:sldMk cId="54307681" sldId="295"/>
            <ac:picMk id="4" creationId="{91333DA5-7177-B650-200E-4ED2D3BFDD40}"/>
          </ac:picMkLst>
        </pc:picChg>
        <pc:picChg chg="add mod">
          <ac:chgData name="Tsai, Chi-Chien" userId="S::cctsai5@illinois.edu::9904aa22-9311-4834-a652-86ba5dfee50d" providerId="AD" clId="Web-{37C67628-E39D-CFBF-DADD-342B9FD22128}" dt="2022-05-02T03:06:21.381" v="117" actId="1076"/>
          <ac:picMkLst>
            <pc:docMk/>
            <pc:sldMk cId="54307681" sldId="295"/>
            <ac:picMk id="6" creationId="{21A878DD-3BCB-278B-3021-6E73E6F1C5C9}"/>
          </ac:picMkLst>
        </pc:picChg>
      </pc:sldChg>
      <pc:sldChg chg="add del replId">
        <pc:chgData name="Tsai, Chi-Chien" userId="S::cctsai5@illinois.edu::9904aa22-9311-4834-a652-86ba5dfee50d" providerId="AD" clId="Web-{37C67628-E39D-CFBF-DADD-342B9FD22128}" dt="2022-05-02T03:13:33.114" v="187"/>
        <pc:sldMkLst>
          <pc:docMk/>
          <pc:sldMk cId="1936554674" sldId="296"/>
        </pc:sldMkLst>
      </pc:sldChg>
    </pc:docChg>
  </pc:docChgLst>
  <pc:docChgLst>
    <pc:chgData name="Tsai, Chi-Chien" userId="S::cctsai5@illinois.edu::9904aa22-9311-4834-a652-86ba5dfee50d" providerId="AD" clId="Web-{92F0AE34-8026-416C-C1C9-01AB67631B69}"/>
    <pc:docChg chg="modSld">
      <pc:chgData name="Tsai, Chi-Chien" userId="S::cctsai5@illinois.edu::9904aa22-9311-4834-a652-86ba5dfee50d" providerId="AD" clId="Web-{92F0AE34-8026-416C-C1C9-01AB67631B69}" dt="2022-05-02T02:32:29.852" v="81"/>
      <pc:docMkLst>
        <pc:docMk/>
      </pc:docMkLst>
      <pc:sldChg chg="delSp">
        <pc:chgData name="Tsai, Chi-Chien" userId="S::cctsai5@illinois.edu::9904aa22-9311-4834-a652-86ba5dfee50d" providerId="AD" clId="Web-{92F0AE34-8026-416C-C1C9-01AB67631B69}" dt="2022-05-02T02:31:57.492" v="71"/>
        <pc:sldMkLst>
          <pc:docMk/>
          <pc:sldMk cId="2768284315" sldId="291"/>
        </pc:sldMkLst>
        <pc:grpChg chg="del">
          <ac:chgData name="Tsai, Chi-Chien" userId="S::cctsai5@illinois.edu::9904aa22-9311-4834-a652-86ba5dfee50d" providerId="AD" clId="Web-{92F0AE34-8026-416C-C1C9-01AB67631B69}" dt="2022-05-02T02:31:57.492" v="71"/>
          <ac:grpSpMkLst>
            <pc:docMk/>
            <pc:sldMk cId="2768284315" sldId="291"/>
            <ac:grpSpMk id="357" creationId="{00000000-0000-0000-0000-000000000000}"/>
          </ac:grpSpMkLst>
        </pc:grpChg>
      </pc:sldChg>
      <pc:sldChg chg="addSp delSp modSp">
        <pc:chgData name="Tsai, Chi-Chien" userId="S::cctsai5@illinois.edu::9904aa22-9311-4834-a652-86ba5dfee50d" providerId="AD" clId="Web-{92F0AE34-8026-416C-C1C9-01AB67631B69}" dt="2022-05-02T02:32:29.852" v="81"/>
        <pc:sldMkLst>
          <pc:docMk/>
          <pc:sldMk cId="3006539799" sldId="292"/>
        </pc:sldMkLst>
        <pc:spChg chg="add mod">
          <ac:chgData name="Tsai, Chi-Chien" userId="S::cctsai5@illinois.edu::9904aa22-9311-4834-a652-86ba5dfee50d" providerId="AD" clId="Web-{92F0AE34-8026-416C-C1C9-01AB67631B69}" dt="2022-05-02T02:31:50.273" v="70" actId="1076"/>
          <ac:spMkLst>
            <pc:docMk/>
            <pc:sldMk cId="3006539799" sldId="292"/>
            <ac:spMk id="2" creationId="{3D030FED-A8EE-5FA4-0E1C-9CC9592EBE5A}"/>
          </ac:spMkLst>
        </pc:spChg>
        <pc:spChg chg="add mod">
          <ac:chgData name="Tsai, Chi-Chien" userId="S::cctsai5@illinois.edu::9904aa22-9311-4834-a652-86ba5dfee50d" providerId="AD" clId="Web-{92F0AE34-8026-416C-C1C9-01AB67631B69}" dt="2022-05-02T02:30:15.727" v="60" actId="1076"/>
          <ac:spMkLst>
            <pc:docMk/>
            <pc:sldMk cId="3006539799" sldId="292"/>
            <ac:spMk id="3" creationId="{6A48701F-3EC5-F09E-2E98-CC5C94C3740D}"/>
          </ac:spMkLst>
        </pc:spChg>
        <pc:spChg chg="add mod ord">
          <ac:chgData name="Tsai, Chi-Chien" userId="S::cctsai5@illinois.edu::9904aa22-9311-4834-a652-86ba5dfee50d" providerId="AD" clId="Web-{92F0AE34-8026-416C-C1C9-01AB67631B69}" dt="2022-05-02T02:30:00.148" v="58"/>
          <ac:spMkLst>
            <pc:docMk/>
            <pc:sldMk cId="3006539799" sldId="292"/>
            <ac:spMk id="4" creationId="{2CF62382-AF89-AAB9-F024-47A69FCA9E17}"/>
          </ac:spMkLst>
        </pc:spChg>
        <pc:spChg chg="add">
          <ac:chgData name="Tsai, Chi-Chien" userId="S::cctsai5@illinois.edu::9904aa22-9311-4834-a652-86ba5dfee50d" providerId="AD" clId="Web-{92F0AE34-8026-416C-C1C9-01AB67631B69}" dt="2022-05-02T02:32:00.133" v="72"/>
          <ac:spMkLst>
            <pc:docMk/>
            <pc:sldMk cId="3006539799" sldId="292"/>
            <ac:spMk id="104" creationId="{411DAF9D-5529-4533-35A9-37534906C090}"/>
          </ac:spMkLst>
        </pc:spChg>
        <pc:spChg chg="add">
          <ac:chgData name="Tsai, Chi-Chien" userId="S::cctsai5@illinois.edu::9904aa22-9311-4834-a652-86ba5dfee50d" providerId="AD" clId="Web-{92F0AE34-8026-416C-C1C9-01AB67631B69}" dt="2022-05-02T02:32:00.133" v="72"/>
          <ac:spMkLst>
            <pc:docMk/>
            <pc:sldMk cId="3006539799" sldId="292"/>
            <ac:spMk id="105" creationId="{E9D8ADE4-2857-95D8-4F2D-00D5A10F4C31}"/>
          </ac:spMkLst>
        </pc:spChg>
        <pc:spChg chg="topLvl">
          <ac:chgData name="Tsai, Chi-Chien" userId="S::cctsai5@illinois.edu::9904aa22-9311-4834-a652-86ba5dfee50d" providerId="AD" clId="Web-{92F0AE34-8026-416C-C1C9-01AB67631B69}" dt="2022-05-02T02:32:29.852" v="81"/>
          <ac:spMkLst>
            <pc:docMk/>
            <pc:sldMk cId="3006539799" sldId="292"/>
            <ac:spMk id="107" creationId="{5CB91218-317F-8716-3B4B-10A6112FE33C}"/>
          </ac:spMkLst>
        </pc:spChg>
        <pc:spChg chg="del topLvl">
          <ac:chgData name="Tsai, Chi-Chien" userId="S::cctsai5@illinois.edu::9904aa22-9311-4834-a652-86ba5dfee50d" providerId="AD" clId="Web-{92F0AE34-8026-416C-C1C9-01AB67631B69}" dt="2022-05-02T02:32:29.852" v="81"/>
          <ac:spMkLst>
            <pc:docMk/>
            <pc:sldMk cId="3006539799" sldId="292"/>
            <ac:spMk id="108" creationId="{509303FA-C668-3027-F611-F4B840B26C81}"/>
          </ac:spMkLst>
        </pc:spChg>
        <pc:spChg chg="del mod">
          <ac:chgData name="Tsai, Chi-Chien" userId="S::cctsai5@illinois.edu::9904aa22-9311-4834-a652-86ba5dfee50d" providerId="AD" clId="Web-{92F0AE34-8026-416C-C1C9-01AB67631B69}" dt="2022-05-02T02:32:27.461" v="80"/>
          <ac:spMkLst>
            <pc:docMk/>
            <pc:sldMk cId="3006539799" sldId="292"/>
            <ac:spMk id="109" creationId="{52DFD9E9-B2B6-1456-78E0-B77B1FC525E2}"/>
          </ac:spMkLst>
        </pc:spChg>
        <pc:spChg chg="del">
          <ac:chgData name="Tsai, Chi-Chien" userId="S::cctsai5@illinois.edu::9904aa22-9311-4834-a652-86ba5dfee50d" providerId="AD" clId="Web-{92F0AE34-8026-416C-C1C9-01AB67631B69}" dt="2022-05-02T02:20:45.291" v="0"/>
          <ac:spMkLst>
            <pc:docMk/>
            <pc:sldMk cId="3006539799" sldId="292"/>
            <ac:spMk id="2371" creationId="{00000000-0000-0000-0000-000000000000}"/>
          </ac:spMkLst>
        </pc:spChg>
        <pc:grpChg chg="add del mod">
          <ac:chgData name="Tsai, Chi-Chien" userId="S::cctsai5@illinois.edu::9904aa22-9311-4834-a652-86ba5dfee50d" providerId="AD" clId="Web-{92F0AE34-8026-416C-C1C9-01AB67631B69}" dt="2022-05-02T02:32:29.852" v="81"/>
          <ac:grpSpMkLst>
            <pc:docMk/>
            <pc:sldMk cId="3006539799" sldId="292"/>
            <ac:grpSpMk id="5" creationId="{8A0637B7-9642-9932-4A89-F73F604EBB05}"/>
          </ac:grpSpMkLst>
        </pc:grpChg>
        <pc:grpChg chg="add del mod">
          <ac:chgData name="Tsai, Chi-Chien" userId="S::cctsai5@illinois.edu::9904aa22-9311-4834-a652-86ba5dfee50d" providerId="AD" clId="Web-{92F0AE34-8026-416C-C1C9-01AB67631B69}" dt="2022-05-02T02:32:06.148" v="74"/>
          <ac:grpSpMkLst>
            <pc:docMk/>
            <pc:sldMk cId="3006539799" sldId="292"/>
            <ac:grpSpMk id="103" creationId="{97F8DA83-9D59-49BF-C356-54F1C1F260EE}"/>
          </ac:grpSpMkLst>
        </pc:grpChg>
        <pc:grpChg chg="mod">
          <ac:chgData name="Tsai, Chi-Chien" userId="S::cctsai5@illinois.edu::9904aa22-9311-4834-a652-86ba5dfee50d" providerId="AD" clId="Web-{92F0AE34-8026-416C-C1C9-01AB67631B69}" dt="2022-05-02T02:30:48.867" v="63" actId="1076"/>
          <ac:grpSpMkLst>
            <pc:docMk/>
            <pc:sldMk cId="3006539799" sldId="292"/>
            <ac:grpSpMk id="2301" creationId="{00000000-0000-0000-0000-000000000000}"/>
          </ac:grpSpMkLst>
        </pc:grpChg>
        <pc:grpChg chg="del">
          <ac:chgData name="Tsai, Chi-Chien" userId="S::cctsai5@illinois.edu::9904aa22-9311-4834-a652-86ba5dfee50d" providerId="AD" clId="Web-{92F0AE34-8026-416C-C1C9-01AB67631B69}" dt="2022-05-02T02:20:58.304" v="4"/>
          <ac:grpSpMkLst>
            <pc:docMk/>
            <pc:sldMk cId="3006539799" sldId="292"/>
            <ac:grpSpMk id="2374" creationId="{00000000-0000-0000-0000-000000000000}"/>
          </ac:grpSpMkLst>
        </pc:grpChg>
        <pc:grpChg chg="del">
          <ac:chgData name="Tsai, Chi-Chien" userId="S::cctsai5@illinois.edu::9904aa22-9311-4834-a652-86ba5dfee50d" providerId="AD" clId="Web-{92F0AE34-8026-416C-C1C9-01AB67631B69}" dt="2022-05-02T02:20:58.304" v="3"/>
          <ac:grpSpMkLst>
            <pc:docMk/>
            <pc:sldMk cId="3006539799" sldId="292"/>
            <ac:grpSpMk id="2380" creationId="{00000000-0000-0000-0000-000000000000}"/>
          </ac:grpSpMkLst>
        </pc:grpChg>
        <pc:grpChg chg="del">
          <ac:chgData name="Tsai, Chi-Chien" userId="S::cctsai5@illinois.edu::9904aa22-9311-4834-a652-86ba5dfee50d" providerId="AD" clId="Web-{92F0AE34-8026-416C-C1C9-01AB67631B69}" dt="2022-05-02T02:20:49.054" v="2"/>
          <ac:grpSpMkLst>
            <pc:docMk/>
            <pc:sldMk cId="3006539799" sldId="292"/>
            <ac:grpSpMk id="2385" creationId="{00000000-0000-0000-0000-000000000000}"/>
          </ac:grpSpMkLst>
        </pc:grpChg>
        <pc:grpChg chg="del">
          <ac:chgData name="Tsai, Chi-Chien" userId="S::cctsai5@illinois.edu::9904aa22-9311-4834-a652-86ba5dfee50d" providerId="AD" clId="Web-{92F0AE34-8026-416C-C1C9-01AB67631B69}" dt="2022-05-02T02:20:49.054" v="1"/>
          <ac:grpSpMkLst>
            <pc:docMk/>
            <pc:sldMk cId="3006539799" sldId="292"/>
            <ac:grpSpMk id="2390" creationId="{00000000-0000-0000-0000-000000000000}"/>
          </ac:grpSpMkLst>
        </pc:grpChg>
        <pc:cxnChg chg="del mod">
          <ac:chgData name="Tsai, Chi-Chien" userId="S::cctsai5@illinois.edu::9904aa22-9311-4834-a652-86ba5dfee50d" providerId="AD" clId="Web-{92F0AE34-8026-416C-C1C9-01AB67631B69}" dt="2022-05-02T02:20:58.304" v="6"/>
          <ac:cxnSpMkLst>
            <pc:docMk/>
            <pc:sldMk cId="3006539799" sldId="292"/>
            <ac:cxnSpMk id="2367" creationId="{00000000-0000-0000-0000-000000000000}"/>
          </ac:cxnSpMkLst>
        </pc:cxnChg>
        <pc:cxnChg chg="del">
          <ac:chgData name="Tsai, Chi-Chien" userId="S::cctsai5@illinois.edu::9904aa22-9311-4834-a652-86ba5dfee50d" providerId="AD" clId="Web-{92F0AE34-8026-416C-C1C9-01AB67631B69}" dt="2022-05-02T02:20:58.304" v="5"/>
          <ac:cxnSpMkLst>
            <pc:docMk/>
            <pc:sldMk cId="3006539799" sldId="292"/>
            <ac:cxnSpMk id="2370" creationId="{00000000-0000-0000-0000-000000000000}"/>
          </ac:cxnSpMkLst>
        </pc:cxnChg>
      </pc:sldChg>
    </pc:docChg>
  </pc:docChgLst>
  <pc:docChgLst>
    <pc:chgData name="Tsai, Chi-Chien" userId="S::cctsai5@illinois.edu::9904aa22-9311-4834-a652-86ba5dfee50d" providerId="AD" clId="Web-{1E288885-1C92-1FBD-7AA4-C070720D40A2}"/>
    <pc:docChg chg="modSld">
      <pc:chgData name="Tsai, Chi-Chien" userId="S::cctsai5@illinois.edu::9904aa22-9311-4834-a652-86ba5dfee50d" providerId="AD" clId="Web-{1E288885-1C92-1FBD-7AA4-C070720D40A2}" dt="2022-05-02T20:17:20.745" v="11" actId="1076"/>
      <pc:docMkLst>
        <pc:docMk/>
      </pc:docMkLst>
      <pc:sldChg chg="addSp delSp modSp">
        <pc:chgData name="Tsai, Chi-Chien" userId="S::cctsai5@illinois.edu::9904aa22-9311-4834-a652-86ba5dfee50d" providerId="AD" clId="Web-{1E288885-1C92-1FBD-7AA4-C070720D40A2}" dt="2022-05-02T20:17:20.745" v="11" actId="1076"/>
        <pc:sldMkLst>
          <pc:docMk/>
          <pc:sldMk cId="3789571085" sldId="296"/>
        </pc:sldMkLst>
        <pc:spChg chg="mod">
          <ac:chgData name="Tsai, Chi-Chien" userId="S::cctsai5@illinois.edu::9904aa22-9311-4834-a652-86ba5dfee50d" providerId="AD" clId="Web-{1E288885-1C92-1FBD-7AA4-C070720D40A2}" dt="2022-05-02T20:17:20.745" v="11" actId="1076"/>
          <ac:spMkLst>
            <pc:docMk/>
            <pc:sldMk cId="3789571085" sldId="296"/>
            <ac:spMk id="2" creationId="{9AC92A8E-C739-4F21-D133-F14656AA6222}"/>
          </ac:spMkLst>
        </pc:spChg>
        <pc:spChg chg="mod">
          <ac:chgData name="Tsai, Chi-Chien" userId="S::cctsai5@illinois.edu::9904aa22-9311-4834-a652-86ba5dfee50d" providerId="AD" clId="Web-{1E288885-1C92-1FBD-7AA4-C070720D40A2}" dt="2022-05-02T20:17:17.089" v="10" actId="1076"/>
          <ac:spMkLst>
            <pc:docMk/>
            <pc:sldMk cId="3789571085" sldId="296"/>
            <ac:spMk id="3" creationId="{8FE2BD0C-C486-2E72-BD6B-FD4D5C6B60A4}"/>
          </ac:spMkLst>
        </pc:spChg>
        <pc:spChg chg="add del">
          <ac:chgData name="Tsai, Chi-Chien" userId="S::cctsai5@illinois.edu::9904aa22-9311-4834-a652-86ba5dfee50d" providerId="AD" clId="Web-{1E288885-1C92-1FBD-7AA4-C070720D40A2}" dt="2022-05-02T20:16:43.574" v="6"/>
          <ac:spMkLst>
            <pc:docMk/>
            <pc:sldMk cId="3789571085" sldId="296"/>
            <ac:spMk id="4" creationId="{243DDB8E-37FA-9D21-E978-D98CC88623B6}"/>
          </ac:spMkLst>
        </pc:spChg>
        <pc:spChg chg="del topLvl">
          <ac:chgData name="Tsai, Chi-Chien" userId="S::cctsai5@illinois.edu::9904aa22-9311-4834-a652-86ba5dfee50d" providerId="AD" clId="Web-{1E288885-1C92-1FBD-7AA4-C070720D40A2}" dt="2022-05-02T20:16:14.980" v="1"/>
          <ac:spMkLst>
            <pc:docMk/>
            <pc:sldMk cId="3789571085" sldId="296"/>
            <ac:spMk id="14" creationId="{E825C9EF-2DD5-99E4-2709-DDDD345663D7}"/>
          </ac:spMkLst>
        </pc:spChg>
        <pc:spChg chg="mod topLvl">
          <ac:chgData name="Tsai, Chi-Chien" userId="S::cctsai5@illinois.edu::9904aa22-9311-4834-a652-86ba5dfee50d" providerId="AD" clId="Web-{1E288885-1C92-1FBD-7AA4-C070720D40A2}" dt="2022-05-02T20:16:17.370" v="2" actId="14100"/>
          <ac:spMkLst>
            <pc:docMk/>
            <pc:sldMk cId="3789571085" sldId="296"/>
            <ac:spMk id="15" creationId="{B061198C-DCB1-735D-5CC6-7EC1CE276F4B}"/>
          </ac:spMkLst>
        </pc:spChg>
        <pc:grpChg chg="del">
          <ac:chgData name="Tsai, Chi-Chien" userId="S::cctsai5@illinois.edu::9904aa22-9311-4834-a652-86ba5dfee50d" providerId="AD" clId="Web-{1E288885-1C92-1FBD-7AA4-C070720D40A2}" dt="2022-05-02T20:16:14.980" v="1"/>
          <ac:grpSpMkLst>
            <pc:docMk/>
            <pc:sldMk cId="3789571085" sldId="296"/>
            <ac:grpSpMk id="12" creationId="{6516BDC2-3F6F-C0A9-AC4C-4FDF09346194}"/>
          </ac:grpSpMkLst>
        </pc:grpChg>
      </pc:sldChg>
    </pc:docChg>
  </pc:docChgLst>
  <pc:docChgLst>
    <pc:chgData name="Singhal, Garima" userId="S::garimas3@illinois.edu::4ec26c3d-9210-4a18-b60a-bbd44c66d11c" providerId="AD" clId="Web-{1F98196E-1F8E-C413-5A93-B13A1AD740EF}"/>
    <pc:docChg chg="modSld">
      <pc:chgData name="Singhal, Garima" userId="S::garimas3@illinois.edu::4ec26c3d-9210-4a18-b60a-bbd44c66d11c" providerId="AD" clId="Web-{1F98196E-1F8E-C413-5A93-B13A1AD740EF}" dt="2022-05-03T02:51:37.133" v="15" actId="20577"/>
      <pc:docMkLst>
        <pc:docMk/>
      </pc:docMkLst>
      <pc:sldChg chg="modSp">
        <pc:chgData name="Singhal, Garima" userId="S::garimas3@illinois.edu::4ec26c3d-9210-4a18-b60a-bbd44c66d11c" providerId="AD" clId="Web-{1F98196E-1F8E-C413-5A93-B13A1AD740EF}" dt="2022-05-03T02:50:16.976" v="10" actId="20577"/>
        <pc:sldMkLst>
          <pc:docMk/>
          <pc:sldMk cId="0" sldId="256"/>
        </pc:sldMkLst>
        <pc:spChg chg="mod">
          <ac:chgData name="Singhal, Garima" userId="S::garimas3@illinois.edu::4ec26c3d-9210-4a18-b60a-bbd44c66d11c" providerId="AD" clId="Web-{1F98196E-1F8E-C413-5A93-B13A1AD740EF}" dt="2022-05-03T02:50:16.976" v="10" actId="20577"/>
          <ac:spMkLst>
            <pc:docMk/>
            <pc:sldMk cId="0" sldId="256"/>
            <ac:spMk id="5" creationId="{11C88646-EDCC-2608-9F4B-F82E39918E36}"/>
          </ac:spMkLst>
        </pc:spChg>
      </pc:sldChg>
      <pc:sldChg chg="modSp">
        <pc:chgData name="Singhal, Garima" userId="S::garimas3@illinois.edu::4ec26c3d-9210-4a18-b60a-bbd44c66d11c" providerId="AD" clId="Web-{1F98196E-1F8E-C413-5A93-B13A1AD740EF}" dt="2022-05-03T02:51:13.476" v="11" actId="20577"/>
        <pc:sldMkLst>
          <pc:docMk/>
          <pc:sldMk cId="0" sldId="261"/>
        </pc:sldMkLst>
        <pc:spChg chg="mod">
          <ac:chgData name="Singhal, Garima" userId="S::garimas3@illinois.edu::4ec26c3d-9210-4a18-b60a-bbd44c66d11c" providerId="AD" clId="Web-{1F98196E-1F8E-C413-5A93-B13A1AD740EF}" dt="2022-05-03T02:51:13.476" v="11" actId="20577"/>
          <ac:spMkLst>
            <pc:docMk/>
            <pc:sldMk cId="0" sldId="261"/>
            <ac:spMk id="750" creationId="{00000000-0000-0000-0000-000000000000}"/>
          </ac:spMkLst>
        </pc:spChg>
      </pc:sldChg>
      <pc:sldChg chg="modSp">
        <pc:chgData name="Singhal, Garima" userId="S::garimas3@illinois.edu::4ec26c3d-9210-4a18-b60a-bbd44c66d11c" providerId="AD" clId="Web-{1F98196E-1F8E-C413-5A93-B13A1AD740EF}" dt="2022-05-03T02:51:19.945" v="13" actId="20577"/>
        <pc:sldMkLst>
          <pc:docMk/>
          <pc:sldMk cId="2628969590" sldId="294"/>
        </pc:sldMkLst>
        <pc:spChg chg="mod">
          <ac:chgData name="Singhal, Garima" userId="S::garimas3@illinois.edu::4ec26c3d-9210-4a18-b60a-bbd44c66d11c" providerId="AD" clId="Web-{1F98196E-1F8E-C413-5A93-B13A1AD740EF}" dt="2022-05-03T02:51:19.945" v="13" actId="20577"/>
          <ac:spMkLst>
            <pc:docMk/>
            <pc:sldMk cId="2628969590" sldId="294"/>
            <ac:spMk id="6" creationId="{E2719B51-E4EC-0C8B-80ED-BE9251CA34F0}"/>
          </ac:spMkLst>
        </pc:spChg>
      </pc:sldChg>
      <pc:sldChg chg="modSp">
        <pc:chgData name="Singhal, Garima" userId="S::garimas3@illinois.edu::4ec26c3d-9210-4a18-b60a-bbd44c66d11c" providerId="AD" clId="Web-{1F98196E-1F8E-C413-5A93-B13A1AD740EF}" dt="2022-05-03T02:51:37.133" v="15" actId="20577"/>
        <pc:sldMkLst>
          <pc:docMk/>
          <pc:sldMk cId="54307681" sldId="295"/>
        </pc:sldMkLst>
        <pc:spChg chg="mod">
          <ac:chgData name="Singhal, Garima" userId="S::garimas3@illinois.edu::4ec26c3d-9210-4a18-b60a-bbd44c66d11c" providerId="AD" clId="Web-{1F98196E-1F8E-C413-5A93-B13A1AD740EF}" dt="2022-05-03T02:51:37.133" v="15" actId="20577"/>
          <ac:spMkLst>
            <pc:docMk/>
            <pc:sldMk cId="54307681" sldId="295"/>
            <ac:spMk id="8" creationId="{589853EB-52C5-0BBB-EC14-703327B43047}"/>
          </ac:spMkLst>
        </pc:spChg>
      </pc:sldChg>
    </pc:docChg>
  </pc:docChgLst>
  <pc:docChgLst>
    <pc:chgData name="Tsai, Chi-Chien" userId="S::cctsai5@illinois.edu::9904aa22-9311-4834-a652-86ba5dfee50d" providerId="AD" clId="Web-{D6D718C5-641F-81B4-056A-FC0E50BF2ED5}"/>
    <pc:docChg chg="modSld">
      <pc:chgData name="Tsai, Chi-Chien" userId="S::cctsai5@illinois.edu::9904aa22-9311-4834-a652-86ba5dfee50d" providerId="AD" clId="Web-{D6D718C5-641F-81B4-056A-FC0E50BF2ED5}" dt="2022-05-03T15:54:18.766" v="46" actId="1076"/>
      <pc:docMkLst>
        <pc:docMk/>
      </pc:docMkLst>
      <pc:sldChg chg="modSp">
        <pc:chgData name="Tsai, Chi-Chien" userId="S::cctsai5@illinois.edu::9904aa22-9311-4834-a652-86ba5dfee50d" providerId="AD" clId="Web-{D6D718C5-641F-81B4-056A-FC0E50BF2ED5}" dt="2022-05-03T15:51:54.235" v="15" actId="1076"/>
        <pc:sldMkLst>
          <pc:docMk/>
          <pc:sldMk cId="3006539799" sldId="292"/>
        </pc:sldMkLst>
        <pc:spChg chg="mod">
          <ac:chgData name="Tsai, Chi-Chien" userId="S::cctsai5@illinois.edu::9904aa22-9311-4834-a652-86ba5dfee50d" providerId="AD" clId="Web-{D6D718C5-641F-81B4-056A-FC0E50BF2ED5}" dt="2022-05-03T15:51:54.235" v="15" actId="1076"/>
          <ac:spMkLst>
            <pc:docMk/>
            <pc:sldMk cId="3006539799" sldId="292"/>
            <ac:spMk id="73" creationId="{F53BEDFB-7AFD-8C71-E0C3-7A9030923914}"/>
          </ac:spMkLst>
        </pc:spChg>
        <pc:picChg chg="mod">
          <ac:chgData name="Tsai, Chi-Chien" userId="S::cctsai5@illinois.edu::9904aa22-9311-4834-a652-86ba5dfee50d" providerId="AD" clId="Web-{D6D718C5-641F-81B4-056A-FC0E50BF2ED5}" dt="2022-05-03T15:51:22.782" v="1" actId="1076"/>
          <ac:picMkLst>
            <pc:docMk/>
            <pc:sldMk cId="3006539799" sldId="292"/>
            <ac:picMk id="5" creationId="{3F03D829-C3E6-7F2C-D96F-970953CA2A04}"/>
          </ac:picMkLst>
        </pc:picChg>
      </pc:sldChg>
      <pc:sldChg chg="modSp">
        <pc:chgData name="Tsai, Chi-Chien" userId="S::cctsai5@illinois.edu::9904aa22-9311-4834-a652-86ba5dfee50d" providerId="AD" clId="Web-{D6D718C5-641F-81B4-056A-FC0E50BF2ED5}" dt="2022-05-03T15:54:18.766" v="46" actId="1076"/>
        <pc:sldMkLst>
          <pc:docMk/>
          <pc:sldMk cId="3789571085" sldId="296"/>
        </pc:sldMkLst>
        <pc:spChg chg="mod">
          <ac:chgData name="Tsai, Chi-Chien" userId="S::cctsai5@illinois.edu::9904aa22-9311-4834-a652-86ba5dfee50d" providerId="AD" clId="Web-{D6D718C5-641F-81B4-056A-FC0E50BF2ED5}" dt="2022-05-03T15:54:07.359" v="34" actId="1076"/>
          <ac:spMkLst>
            <pc:docMk/>
            <pc:sldMk cId="3789571085" sldId="296"/>
            <ac:spMk id="2" creationId="{9AC92A8E-C739-4F21-D133-F14656AA6222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07.328" v="33" actId="1076"/>
          <ac:spMkLst>
            <pc:docMk/>
            <pc:sldMk cId="3789571085" sldId="296"/>
            <ac:spMk id="3" creationId="{8FE2BD0C-C486-2E72-BD6B-FD4D5C6B60A4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07.406" v="36" actId="1076"/>
          <ac:spMkLst>
            <pc:docMk/>
            <pc:sldMk cId="3789571085" sldId="296"/>
            <ac:spMk id="10" creationId="{EB451FFD-574B-4574-A51D-6078F2E95B21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07.375" v="35" actId="1076"/>
          <ac:spMkLst>
            <pc:docMk/>
            <pc:sldMk cId="3789571085" sldId="296"/>
            <ac:spMk id="11" creationId="{32D54FF5-00F7-7B57-7D53-FC00394C55BA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07.422" v="37" actId="1076"/>
          <ac:spMkLst>
            <pc:docMk/>
            <pc:sldMk cId="3789571085" sldId="296"/>
            <ac:spMk id="12" creationId="{BB7784A3-E14C-5226-ECD2-735B37B73CEB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07.453" v="38" actId="1076"/>
          <ac:spMkLst>
            <pc:docMk/>
            <pc:sldMk cId="3789571085" sldId="296"/>
            <ac:spMk id="13" creationId="{81169054-1BD3-815C-F89D-C7E6143A5AB9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07.469" v="39" actId="1076"/>
          <ac:spMkLst>
            <pc:docMk/>
            <pc:sldMk cId="3789571085" sldId="296"/>
            <ac:spMk id="14" creationId="{FA56620F-FFA2-05C3-FDB8-DB0352237EE0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07.312" v="32" actId="1076"/>
          <ac:spMkLst>
            <pc:docMk/>
            <pc:sldMk cId="3789571085" sldId="296"/>
            <ac:spMk id="15" creationId="{B061198C-DCB1-735D-5CC6-7EC1CE276F4B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18.719" v="44" actId="1076"/>
          <ac:spMkLst>
            <pc:docMk/>
            <pc:sldMk cId="3789571085" sldId="296"/>
            <ac:spMk id="16" creationId="{878BD9C4-03F4-99E8-BACA-54BABAA72D0F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18.734" v="45" actId="1076"/>
          <ac:spMkLst>
            <pc:docMk/>
            <pc:sldMk cId="3789571085" sldId="296"/>
            <ac:spMk id="17" creationId="{DB742E9D-808B-7959-4CDB-4545ED908A0C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18.766" v="46" actId="1076"/>
          <ac:spMkLst>
            <pc:docMk/>
            <pc:sldMk cId="3789571085" sldId="296"/>
            <ac:spMk id="18" creationId="{F60DBFE0-EBD9-66DF-4FE1-211463D5AE1B}"/>
          </ac:spMkLst>
        </pc:spChg>
        <pc:spChg chg="mod">
          <ac:chgData name="Tsai, Chi-Chien" userId="S::cctsai5@illinois.edu::9904aa22-9311-4834-a652-86ba5dfee50d" providerId="AD" clId="Web-{D6D718C5-641F-81B4-056A-FC0E50BF2ED5}" dt="2022-05-03T15:54:07.547" v="43" actId="1076"/>
          <ac:spMkLst>
            <pc:docMk/>
            <pc:sldMk cId="3789571085" sldId="296"/>
            <ac:spMk id="19" creationId="{306FE662-1E1C-7C31-7669-4CDDC7BCFF41}"/>
          </ac:spMkLst>
        </pc:spChg>
      </pc:sldChg>
      <pc:sldChg chg="modSp">
        <pc:chgData name="Tsai, Chi-Chien" userId="S::cctsai5@illinois.edu::9904aa22-9311-4834-a652-86ba5dfee50d" providerId="AD" clId="Web-{D6D718C5-641F-81B4-056A-FC0E50BF2ED5}" dt="2022-05-03T15:53:49.281" v="31" actId="20577"/>
        <pc:sldMkLst>
          <pc:docMk/>
          <pc:sldMk cId="3233990375" sldId="300"/>
        </pc:sldMkLst>
        <pc:spChg chg="mod">
          <ac:chgData name="Tsai, Chi-Chien" userId="S::cctsai5@illinois.edu::9904aa22-9311-4834-a652-86ba5dfee50d" providerId="AD" clId="Web-{D6D718C5-641F-81B4-056A-FC0E50BF2ED5}" dt="2022-05-03T15:52:08.344" v="22" actId="1076"/>
          <ac:spMkLst>
            <pc:docMk/>
            <pc:sldMk cId="3233990375" sldId="300"/>
            <ac:spMk id="2" creationId="{B4340E0F-0EDD-5F50-F1A2-2B2F8BA1BA55}"/>
          </ac:spMkLst>
        </pc:spChg>
        <pc:spChg chg="mod">
          <ac:chgData name="Tsai, Chi-Chien" userId="S::cctsai5@illinois.edu::9904aa22-9311-4834-a652-86ba5dfee50d" providerId="AD" clId="Web-{D6D718C5-641F-81B4-056A-FC0E50BF2ED5}" dt="2022-05-03T15:52:46.688" v="23"/>
          <ac:spMkLst>
            <pc:docMk/>
            <pc:sldMk cId="3233990375" sldId="300"/>
            <ac:spMk id="3" creationId="{2946AD13-C7B5-E754-6F7D-45DEE1F618FA}"/>
          </ac:spMkLst>
        </pc:spChg>
        <pc:spChg chg="mod">
          <ac:chgData name="Tsai, Chi-Chien" userId="S::cctsai5@illinois.edu::9904aa22-9311-4834-a652-86ba5dfee50d" providerId="AD" clId="Web-{D6D718C5-641F-81B4-056A-FC0E50BF2ED5}" dt="2022-05-03T15:52:49.828" v="24"/>
          <ac:spMkLst>
            <pc:docMk/>
            <pc:sldMk cId="3233990375" sldId="300"/>
            <ac:spMk id="7" creationId="{9EF3D449-40AC-BB8D-D2B0-43CE8659FA51}"/>
          </ac:spMkLst>
        </pc:spChg>
        <pc:spChg chg="mod">
          <ac:chgData name="Tsai, Chi-Chien" userId="S::cctsai5@illinois.edu::9904aa22-9311-4834-a652-86ba5dfee50d" providerId="AD" clId="Web-{D6D718C5-641F-81B4-056A-FC0E50BF2ED5}" dt="2022-05-03T15:52:51.938" v="25"/>
          <ac:spMkLst>
            <pc:docMk/>
            <pc:sldMk cId="3233990375" sldId="300"/>
            <ac:spMk id="9" creationId="{EE87AF81-8C8A-26F8-2A63-9810CDE7A452}"/>
          </ac:spMkLst>
        </pc:spChg>
        <pc:spChg chg="mod">
          <ac:chgData name="Tsai, Chi-Chien" userId="S::cctsai5@illinois.edu::9904aa22-9311-4834-a652-86ba5dfee50d" providerId="AD" clId="Web-{D6D718C5-641F-81B4-056A-FC0E50BF2ED5}" dt="2022-05-03T15:53:49.281" v="31" actId="20577"/>
          <ac:spMkLst>
            <pc:docMk/>
            <pc:sldMk cId="3233990375" sldId="300"/>
            <ac:spMk id="29" creationId="{94D9050A-A9F2-FF9B-A0A5-2D885E822138}"/>
          </ac:spMkLst>
        </pc:spChg>
        <pc:spChg chg="mod">
          <ac:chgData name="Tsai, Chi-Chien" userId="S::cctsai5@illinois.edu::9904aa22-9311-4834-a652-86ba5dfee50d" providerId="AD" clId="Web-{D6D718C5-641F-81B4-056A-FC0E50BF2ED5}" dt="2022-05-03T15:53:09.938" v="27"/>
          <ac:spMkLst>
            <pc:docMk/>
            <pc:sldMk cId="3233990375" sldId="300"/>
            <ac:spMk id="33" creationId="{AD80BFC2-5D08-B664-0963-67F3D0068088}"/>
          </ac:spMkLst>
        </pc:spChg>
        <pc:spChg chg="mod">
          <ac:chgData name="Tsai, Chi-Chien" userId="S::cctsai5@illinois.edu::9904aa22-9311-4834-a652-86ba5dfee50d" providerId="AD" clId="Web-{D6D718C5-641F-81B4-056A-FC0E50BF2ED5}" dt="2022-05-03T15:53:12.532" v="28"/>
          <ac:spMkLst>
            <pc:docMk/>
            <pc:sldMk cId="3233990375" sldId="300"/>
            <ac:spMk id="34" creationId="{1031C5B8-5506-ED81-6F9F-74A0637E1565}"/>
          </ac:spMkLst>
        </pc:spChg>
      </pc:sldChg>
    </pc:docChg>
  </pc:docChgLst>
  <pc:docChgLst>
    <pc:chgData name="Tripathi, Mayank" userId="ea96f7b3-5073-4deb-865f-0d5d1bb1f6ce" providerId="ADAL" clId="{D5CD6693-BD2A-4268-B6BA-1B27996DF14E}"/>
    <pc:docChg chg="undo custSel addSld delSld modSld sldOrd delMainMaster">
      <pc:chgData name="Tripathi, Mayank" userId="ea96f7b3-5073-4deb-865f-0d5d1bb1f6ce" providerId="ADAL" clId="{D5CD6693-BD2A-4268-B6BA-1B27996DF14E}" dt="2022-05-03T20:45:59.727" v="4305" actId="20577"/>
      <pc:docMkLst>
        <pc:docMk/>
      </pc:docMkLst>
      <pc:sldChg chg="modSp mod">
        <pc:chgData name="Tripathi, Mayank" userId="ea96f7b3-5073-4deb-865f-0d5d1bb1f6ce" providerId="ADAL" clId="{D5CD6693-BD2A-4268-B6BA-1B27996DF14E}" dt="2022-05-03T19:03:29.781" v="4289" actId="20577"/>
        <pc:sldMkLst>
          <pc:docMk/>
          <pc:sldMk cId="0" sldId="257"/>
        </pc:sldMkLst>
        <pc:spChg chg="mod">
          <ac:chgData name="Tripathi, Mayank" userId="ea96f7b3-5073-4deb-865f-0d5d1bb1f6ce" providerId="ADAL" clId="{D5CD6693-BD2A-4268-B6BA-1B27996DF14E}" dt="2022-05-03T19:03:29.781" v="4289" actId="20577"/>
          <ac:spMkLst>
            <pc:docMk/>
            <pc:sldMk cId="0" sldId="257"/>
            <ac:spMk id="383" creationId="{00000000-0000-0000-0000-000000000000}"/>
          </ac:spMkLst>
        </pc:spChg>
      </pc:sldChg>
      <pc:sldChg chg="addSp delSp modSp mod">
        <pc:chgData name="Tripathi, Mayank" userId="ea96f7b3-5073-4deb-865f-0d5d1bb1f6ce" providerId="ADAL" clId="{D5CD6693-BD2A-4268-B6BA-1B27996DF14E}" dt="2022-05-03T17:28:06.006" v="3857" actId="20577"/>
        <pc:sldMkLst>
          <pc:docMk/>
          <pc:sldMk cId="0" sldId="258"/>
        </pc:sldMkLst>
        <pc:spChg chg="add del">
          <ac:chgData name="Tripathi, Mayank" userId="ea96f7b3-5073-4deb-865f-0d5d1bb1f6ce" providerId="ADAL" clId="{D5CD6693-BD2A-4268-B6BA-1B27996DF14E}" dt="2022-05-03T06:23:25.608" v="1358"/>
          <ac:spMkLst>
            <pc:docMk/>
            <pc:sldMk cId="0" sldId="258"/>
            <ac:spMk id="2" creationId="{72D95DE2-08CE-50D2-2579-B38EA31FE827}"/>
          </ac:spMkLst>
        </pc:spChg>
        <pc:spChg chg="mod">
          <ac:chgData name="Tripathi, Mayank" userId="ea96f7b3-5073-4deb-865f-0d5d1bb1f6ce" providerId="ADAL" clId="{D5CD6693-BD2A-4268-B6BA-1B27996DF14E}" dt="2022-05-03T05:40:23.435" v="1068" actId="20577"/>
          <ac:spMkLst>
            <pc:docMk/>
            <pc:sldMk cId="0" sldId="258"/>
            <ac:spMk id="396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5:47:55.136" v="1078" actId="20577"/>
          <ac:spMkLst>
            <pc:docMk/>
            <pc:sldMk cId="0" sldId="258"/>
            <ac:spMk id="576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5:47:59.969" v="1085" actId="20577"/>
          <ac:spMkLst>
            <pc:docMk/>
            <pc:sldMk cId="0" sldId="258"/>
            <ac:spMk id="577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17:27:09.697" v="3853" actId="20577"/>
          <ac:spMkLst>
            <pc:docMk/>
            <pc:sldMk cId="0" sldId="258"/>
            <ac:spMk id="578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6:23:44.026" v="1372" actId="20577"/>
          <ac:spMkLst>
            <pc:docMk/>
            <pc:sldMk cId="0" sldId="258"/>
            <ac:spMk id="580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6:23:54.881" v="1398" actId="20577"/>
          <ac:spMkLst>
            <pc:docMk/>
            <pc:sldMk cId="0" sldId="258"/>
            <ac:spMk id="581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6:25:15.571" v="1475" actId="20577"/>
          <ac:spMkLst>
            <pc:docMk/>
            <pc:sldMk cId="0" sldId="258"/>
            <ac:spMk id="582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5:49:19.276" v="1096" actId="21"/>
          <ac:spMkLst>
            <pc:docMk/>
            <pc:sldMk cId="0" sldId="258"/>
            <ac:spMk id="584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5:49:22.604" v="1097"/>
          <ac:spMkLst>
            <pc:docMk/>
            <pc:sldMk cId="0" sldId="258"/>
            <ac:spMk id="585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5:49:51.762" v="1159" actId="20577"/>
          <ac:spMkLst>
            <pc:docMk/>
            <pc:sldMk cId="0" sldId="258"/>
            <ac:spMk id="586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17:28:06.006" v="3857" actId="20577"/>
          <ac:spMkLst>
            <pc:docMk/>
            <pc:sldMk cId="0" sldId="258"/>
            <ac:spMk id="588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5:51:11.366" v="1202" actId="20577"/>
          <ac:spMkLst>
            <pc:docMk/>
            <pc:sldMk cId="0" sldId="258"/>
            <ac:spMk id="589" creationId="{00000000-0000-0000-0000-000000000000}"/>
          </ac:spMkLst>
        </pc:spChg>
        <pc:spChg chg="mod">
          <ac:chgData name="Tripathi, Mayank" userId="ea96f7b3-5073-4deb-865f-0d5d1bb1f6ce" providerId="ADAL" clId="{D5CD6693-BD2A-4268-B6BA-1B27996DF14E}" dt="2022-05-03T05:51:59.186" v="1249" actId="20577"/>
          <ac:spMkLst>
            <pc:docMk/>
            <pc:sldMk cId="0" sldId="258"/>
            <ac:spMk id="590" creationId="{00000000-0000-0000-0000-000000000000}"/>
          </ac:spMkLst>
        </pc:spChg>
        <pc:picChg chg="add mod">
          <ac:chgData name="Tripathi, Mayank" userId="ea96f7b3-5073-4deb-865f-0d5d1bb1f6ce" providerId="ADAL" clId="{D5CD6693-BD2A-4268-B6BA-1B27996DF14E}" dt="2022-05-03T05:41:51.375" v="1070"/>
          <ac:picMkLst>
            <pc:docMk/>
            <pc:sldMk cId="0" sldId="258"/>
            <ac:picMk id="197" creationId="{2C7FF7FF-0A11-091D-2499-E483B1C39044}"/>
          </ac:picMkLst>
        </pc:picChg>
      </pc:sldChg>
      <pc:sldChg chg="addSp delSp modSp mod ord">
        <pc:chgData name="Tripathi, Mayank" userId="ea96f7b3-5073-4deb-865f-0d5d1bb1f6ce" providerId="ADAL" clId="{D5CD6693-BD2A-4268-B6BA-1B27996DF14E}" dt="2022-05-03T18:18:27.273" v="4287" actId="1076"/>
        <pc:sldMkLst>
          <pc:docMk/>
          <pc:sldMk cId="0" sldId="259"/>
        </pc:sldMkLst>
        <pc:spChg chg="add mod">
          <ac:chgData name="Tripathi, Mayank" userId="ea96f7b3-5073-4deb-865f-0d5d1bb1f6ce" providerId="ADAL" clId="{D5CD6693-BD2A-4268-B6BA-1B27996DF14E}" dt="2022-05-03T18:18:27.273" v="4287" actId="1076"/>
          <ac:spMkLst>
            <pc:docMk/>
            <pc:sldMk cId="0" sldId="259"/>
            <ac:spMk id="18" creationId="{438E14CC-AB18-5921-BDC3-18257E61621A}"/>
          </ac:spMkLst>
        </pc:spChg>
        <pc:spChg chg="mod">
          <ac:chgData name="Tripathi, Mayank" userId="ea96f7b3-5073-4deb-865f-0d5d1bb1f6ce" providerId="ADAL" clId="{D5CD6693-BD2A-4268-B6BA-1B27996DF14E}" dt="2022-05-03T18:17:20.797" v="4274" actId="14100"/>
          <ac:spMkLst>
            <pc:docMk/>
            <pc:sldMk cId="0" sldId="259"/>
            <ac:spMk id="596" creationId="{00000000-0000-0000-0000-000000000000}"/>
          </ac:spMkLst>
        </pc:spChg>
        <pc:spChg chg="del">
          <ac:chgData name="Tripathi, Mayank" userId="ea96f7b3-5073-4deb-865f-0d5d1bb1f6ce" providerId="ADAL" clId="{D5CD6693-BD2A-4268-B6BA-1B27996DF14E}" dt="2022-05-03T16:17:59.052" v="2996" actId="478"/>
          <ac:spMkLst>
            <pc:docMk/>
            <pc:sldMk cId="0" sldId="259"/>
            <ac:spMk id="602" creationId="{00000000-0000-0000-0000-000000000000}"/>
          </ac:spMkLst>
        </pc:spChg>
        <pc:grpChg chg="del">
          <ac:chgData name="Tripathi, Mayank" userId="ea96f7b3-5073-4deb-865f-0d5d1bb1f6ce" providerId="ADAL" clId="{D5CD6693-BD2A-4268-B6BA-1B27996DF14E}" dt="2022-05-03T16:17:51.880" v="2993" actId="478"/>
          <ac:grpSpMkLst>
            <pc:docMk/>
            <pc:sldMk cId="0" sldId="259"/>
            <ac:grpSpMk id="597" creationId="{00000000-0000-0000-0000-000000000000}"/>
          </ac:grpSpMkLst>
        </pc:grpChg>
        <pc:grpChg chg="del">
          <ac:chgData name="Tripathi, Mayank" userId="ea96f7b3-5073-4deb-865f-0d5d1bb1f6ce" providerId="ADAL" clId="{D5CD6693-BD2A-4268-B6BA-1B27996DF14E}" dt="2022-05-03T16:18:00.218" v="2997" actId="478"/>
          <ac:grpSpMkLst>
            <pc:docMk/>
            <pc:sldMk cId="0" sldId="259"/>
            <ac:grpSpMk id="603" creationId="{00000000-0000-0000-0000-000000000000}"/>
          </ac:grpSpMkLst>
        </pc:grpChg>
        <pc:grpChg chg="del">
          <ac:chgData name="Tripathi, Mayank" userId="ea96f7b3-5073-4deb-865f-0d5d1bb1f6ce" providerId="ADAL" clId="{D5CD6693-BD2A-4268-B6BA-1B27996DF14E}" dt="2022-05-03T16:18:01.253" v="2998" actId="478"/>
          <ac:grpSpMkLst>
            <pc:docMk/>
            <pc:sldMk cId="0" sldId="259"/>
            <ac:grpSpMk id="607" creationId="{00000000-0000-0000-0000-000000000000}"/>
          </ac:grpSpMkLst>
        </pc:grpChg>
        <pc:graphicFrameChg chg="add del mod modGraphic">
          <ac:chgData name="Tripathi, Mayank" userId="ea96f7b3-5073-4deb-865f-0d5d1bb1f6ce" providerId="ADAL" clId="{D5CD6693-BD2A-4268-B6BA-1B27996DF14E}" dt="2022-05-03T17:31:13.338" v="3886" actId="1076"/>
          <ac:graphicFrameMkLst>
            <pc:docMk/>
            <pc:sldMk cId="0" sldId="259"/>
            <ac:graphicFrameMk id="595" creationId="{00000000-0000-0000-0000-000000000000}"/>
          </ac:graphicFrameMkLst>
        </pc:graphicFrameChg>
        <pc:picChg chg="add mod">
          <ac:chgData name="Tripathi, Mayank" userId="ea96f7b3-5073-4deb-865f-0d5d1bb1f6ce" providerId="ADAL" clId="{D5CD6693-BD2A-4268-B6BA-1B27996DF14E}" dt="2022-05-03T16:21:27.136" v="3065" actId="207"/>
          <ac:picMkLst>
            <pc:docMk/>
            <pc:sldMk cId="0" sldId="259"/>
            <ac:picMk id="3" creationId="{88242AF2-DE84-07EA-98F3-F1EFC91C749B}"/>
          </ac:picMkLst>
        </pc:picChg>
        <pc:picChg chg="add mod">
          <ac:chgData name="Tripathi, Mayank" userId="ea96f7b3-5073-4deb-865f-0d5d1bb1f6ce" providerId="ADAL" clId="{D5CD6693-BD2A-4268-B6BA-1B27996DF14E}" dt="2022-05-03T16:23:58.147" v="3073" actId="14100"/>
          <ac:picMkLst>
            <pc:docMk/>
            <pc:sldMk cId="0" sldId="259"/>
            <ac:picMk id="5" creationId="{3582C1D8-BF4C-99B1-B1C1-00FE4DA08367}"/>
          </ac:picMkLst>
        </pc:picChg>
        <pc:picChg chg="add mod">
          <ac:chgData name="Tripathi, Mayank" userId="ea96f7b3-5073-4deb-865f-0d5d1bb1f6ce" providerId="ADAL" clId="{D5CD6693-BD2A-4268-B6BA-1B27996DF14E}" dt="2022-05-03T16:24:50.748" v="3082" actId="207"/>
          <ac:picMkLst>
            <pc:docMk/>
            <pc:sldMk cId="0" sldId="259"/>
            <ac:picMk id="7" creationId="{7A540873-0D5C-4C41-8563-6F0347B5C34F}"/>
          </ac:picMkLst>
        </pc:picChg>
        <pc:picChg chg="add mod">
          <ac:chgData name="Tripathi, Mayank" userId="ea96f7b3-5073-4deb-865f-0d5d1bb1f6ce" providerId="ADAL" clId="{D5CD6693-BD2A-4268-B6BA-1B27996DF14E}" dt="2022-05-03T16:25:31.835" v="3088" actId="207"/>
          <ac:picMkLst>
            <pc:docMk/>
            <pc:sldMk cId="0" sldId="259"/>
            <ac:picMk id="9" creationId="{499112D9-FD8A-3CE5-11AA-22C15EBF394B}"/>
          </ac:picMkLst>
        </pc:picChg>
        <pc:picChg chg="add mod">
          <ac:chgData name="Tripathi, Mayank" userId="ea96f7b3-5073-4deb-865f-0d5d1bb1f6ce" providerId="ADAL" clId="{D5CD6693-BD2A-4268-B6BA-1B27996DF14E}" dt="2022-05-03T16:44:55.810" v="3101" actId="14100"/>
          <ac:picMkLst>
            <pc:docMk/>
            <pc:sldMk cId="0" sldId="259"/>
            <ac:picMk id="11" creationId="{B4881078-49B8-41A5-E657-7BAD69E68DAB}"/>
          </ac:picMkLst>
        </pc:picChg>
        <pc:picChg chg="add del mod">
          <ac:chgData name="Tripathi, Mayank" userId="ea96f7b3-5073-4deb-865f-0d5d1bb1f6ce" providerId="ADAL" clId="{D5CD6693-BD2A-4268-B6BA-1B27996DF14E}" dt="2022-05-03T16:45:33.146" v="3104" actId="478"/>
          <ac:picMkLst>
            <pc:docMk/>
            <pc:sldMk cId="0" sldId="259"/>
            <ac:picMk id="13" creationId="{3520F7F0-A377-5B05-2292-C80E035C64FE}"/>
          </ac:picMkLst>
        </pc:picChg>
        <pc:picChg chg="add del mod">
          <ac:chgData name="Tripathi, Mayank" userId="ea96f7b3-5073-4deb-865f-0d5d1bb1f6ce" providerId="ADAL" clId="{D5CD6693-BD2A-4268-B6BA-1B27996DF14E}" dt="2022-05-03T16:45:33.146" v="3104" actId="478"/>
          <ac:picMkLst>
            <pc:docMk/>
            <pc:sldMk cId="0" sldId="259"/>
            <ac:picMk id="15" creationId="{A2CBCE5A-2056-4A36-EE33-6E8A63B42B1D}"/>
          </ac:picMkLst>
        </pc:picChg>
        <pc:picChg chg="add mod">
          <ac:chgData name="Tripathi, Mayank" userId="ea96f7b3-5073-4deb-865f-0d5d1bb1f6ce" providerId="ADAL" clId="{D5CD6693-BD2A-4268-B6BA-1B27996DF14E}" dt="2022-05-03T16:46:03.633" v="3110" actId="207"/>
          <ac:picMkLst>
            <pc:docMk/>
            <pc:sldMk cId="0" sldId="259"/>
            <ac:picMk id="17" creationId="{C6095A4F-B29C-573B-DA56-55EFAC6FA46F}"/>
          </ac:picMkLst>
        </pc:picChg>
        <pc:picChg chg="add mod ord">
          <ac:chgData name="Tripathi, Mayank" userId="ea96f7b3-5073-4deb-865f-0d5d1bb1f6ce" providerId="ADAL" clId="{D5CD6693-BD2A-4268-B6BA-1B27996DF14E}" dt="2022-05-03T16:11:16.206" v="2785" actId="167"/>
          <ac:picMkLst>
            <pc:docMk/>
            <pc:sldMk cId="0" sldId="259"/>
            <ac:picMk id="23" creationId="{788BA40C-5BB4-79C4-AF4B-31CF190C6DC9}"/>
          </ac:picMkLst>
        </pc:picChg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60"/>
        </pc:sldMkLst>
      </pc:sldChg>
      <pc:sldChg chg="addSp modSp mod">
        <pc:chgData name="Tripathi, Mayank" userId="ea96f7b3-5073-4deb-865f-0d5d1bb1f6ce" providerId="ADAL" clId="{D5CD6693-BD2A-4268-B6BA-1B27996DF14E}" dt="2022-05-02T22:30:01.883" v="1055" actId="20577"/>
        <pc:sldMkLst>
          <pc:docMk/>
          <pc:sldMk cId="0" sldId="261"/>
        </pc:sldMkLst>
        <pc:spChg chg="add mod">
          <ac:chgData name="Tripathi, Mayank" userId="ea96f7b3-5073-4deb-865f-0d5d1bb1f6ce" providerId="ADAL" clId="{D5CD6693-BD2A-4268-B6BA-1B27996DF14E}" dt="2022-05-02T22:30:01.883" v="1055" actId="20577"/>
          <ac:spMkLst>
            <pc:docMk/>
            <pc:sldMk cId="0" sldId="261"/>
            <ac:spMk id="2" creationId="{E58223EB-EB89-DFD0-7198-D4DC82F8E490}"/>
          </ac:spMkLst>
        </pc:spChg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62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63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64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65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66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68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69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0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1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2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3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4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5"/>
        </pc:sldMkLst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6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7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8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79"/>
        </pc:sldMkLst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0"/>
        </pc:sldMkLst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1"/>
        </pc:sldMkLst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2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3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4"/>
        </pc:sldMkLst>
      </pc:sldChg>
      <pc:sldChg chg="add 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5"/>
        </pc:sldMkLst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6"/>
        </pc:sldMkLst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7"/>
        </pc:sldMkLst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8"/>
        </pc:sldMkLst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89"/>
        </pc:sldMkLst>
      </pc:sldChg>
      <pc:sldChg chg="del">
        <pc:chgData name="Tripathi, Mayank" userId="ea96f7b3-5073-4deb-865f-0d5d1bb1f6ce" providerId="ADAL" clId="{D5CD6693-BD2A-4268-B6BA-1B27996DF14E}" dt="2022-05-03T18:42:25.380" v="4288" actId="47"/>
        <pc:sldMkLst>
          <pc:docMk/>
          <pc:sldMk cId="0" sldId="290"/>
        </pc:sldMkLst>
      </pc:sldChg>
      <pc:sldChg chg="del">
        <pc:chgData name="Tripathi, Mayank" userId="ea96f7b3-5073-4deb-865f-0d5d1bb1f6ce" providerId="ADAL" clId="{D5CD6693-BD2A-4268-B6BA-1B27996DF14E}" dt="2022-05-03T05:41:08.502" v="1069" actId="2696"/>
        <pc:sldMkLst>
          <pc:docMk/>
          <pc:sldMk cId="2768284315" sldId="291"/>
        </pc:sldMkLst>
      </pc:sldChg>
      <pc:sldChg chg="addSp modSp mod">
        <pc:chgData name="Tripathi, Mayank" userId="ea96f7b3-5073-4deb-865f-0d5d1bb1f6ce" providerId="ADAL" clId="{D5CD6693-BD2A-4268-B6BA-1B27996DF14E}" dt="2022-05-03T19:54:40.725" v="4292" actId="1076"/>
        <pc:sldMkLst>
          <pc:docMk/>
          <pc:sldMk cId="3006539799" sldId="292"/>
        </pc:sldMkLst>
        <pc:spChg chg="add mod">
          <ac:chgData name="Tripathi, Mayank" userId="ea96f7b3-5073-4deb-865f-0d5d1bb1f6ce" providerId="ADAL" clId="{D5CD6693-BD2A-4268-B6BA-1B27996DF14E}" dt="2022-05-03T15:24:29.825" v="1816" actId="1076"/>
          <ac:spMkLst>
            <pc:docMk/>
            <pc:sldMk cId="3006539799" sldId="292"/>
            <ac:spMk id="73" creationId="{F53BEDFB-7AFD-8C71-E0C3-7A9030923914}"/>
          </ac:spMkLst>
        </pc:spChg>
        <pc:picChg chg="mod">
          <ac:chgData name="Tripathi, Mayank" userId="ea96f7b3-5073-4deb-865f-0d5d1bb1f6ce" providerId="ADAL" clId="{D5CD6693-BD2A-4268-B6BA-1B27996DF14E}" dt="2022-05-03T19:54:40.725" v="4292" actId="1076"/>
          <ac:picMkLst>
            <pc:docMk/>
            <pc:sldMk cId="3006539799" sldId="292"/>
            <ac:picMk id="6" creationId="{9CF71F21-F87C-0C15-282F-0E127F010901}"/>
          </ac:picMkLst>
        </pc:picChg>
      </pc:sldChg>
      <pc:sldChg chg="addSp modSp mod">
        <pc:chgData name="Tripathi, Mayank" userId="ea96f7b3-5073-4deb-865f-0d5d1bb1f6ce" providerId="ADAL" clId="{D5CD6693-BD2A-4268-B6BA-1B27996DF14E}" dt="2022-05-02T19:02:02.976" v="1048" actId="20577"/>
        <pc:sldMkLst>
          <pc:docMk/>
          <pc:sldMk cId="3164401003" sldId="293"/>
        </pc:sldMkLst>
        <pc:spChg chg="add mod">
          <ac:chgData name="Tripathi, Mayank" userId="ea96f7b3-5073-4deb-865f-0d5d1bb1f6ce" providerId="ADAL" clId="{D5CD6693-BD2A-4268-B6BA-1B27996DF14E}" dt="2022-05-02T19:02:02.976" v="1048" actId="20577"/>
          <ac:spMkLst>
            <pc:docMk/>
            <pc:sldMk cId="3164401003" sldId="293"/>
            <ac:spMk id="3" creationId="{6D5A370C-E641-FA67-BFAE-1736FD0E37D9}"/>
          </ac:spMkLst>
        </pc:spChg>
      </pc:sldChg>
      <pc:sldChg chg="addSp delSp modSp mod">
        <pc:chgData name="Tripathi, Mayank" userId="ea96f7b3-5073-4deb-865f-0d5d1bb1f6ce" providerId="ADAL" clId="{D5CD6693-BD2A-4268-B6BA-1B27996DF14E}" dt="2022-05-02T18:48:56.821" v="752" actId="1076"/>
        <pc:sldMkLst>
          <pc:docMk/>
          <pc:sldMk cId="2628969590" sldId="294"/>
        </pc:sldMkLst>
        <pc:spChg chg="add del mod">
          <ac:chgData name="Tripathi, Mayank" userId="ea96f7b3-5073-4deb-865f-0d5d1bb1f6ce" providerId="ADAL" clId="{D5CD6693-BD2A-4268-B6BA-1B27996DF14E}" dt="2022-05-02T18:48:56.821" v="752" actId="1076"/>
          <ac:spMkLst>
            <pc:docMk/>
            <pc:sldMk cId="2628969590" sldId="294"/>
            <ac:spMk id="5" creationId="{C70ABC0B-9EF3-9816-4877-0697CD6476C1}"/>
          </ac:spMkLst>
        </pc:spChg>
      </pc:sldChg>
      <pc:sldChg chg="addSp delSp modSp mod">
        <pc:chgData name="Tripathi, Mayank" userId="ea96f7b3-5073-4deb-865f-0d5d1bb1f6ce" providerId="ADAL" clId="{D5CD6693-BD2A-4268-B6BA-1B27996DF14E}" dt="2022-05-02T18:51:08.541" v="774" actId="478"/>
        <pc:sldMkLst>
          <pc:docMk/>
          <pc:sldMk cId="54307681" sldId="295"/>
        </pc:sldMkLst>
        <pc:spChg chg="add del mod">
          <ac:chgData name="Tripathi, Mayank" userId="ea96f7b3-5073-4deb-865f-0d5d1bb1f6ce" providerId="ADAL" clId="{D5CD6693-BD2A-4268-B6BA-1B27996DF14E}" dt="2022-05-02T18:51:08.541" v="774" actId="478"/>
          <ac:spMkLst>
            <pc:docMk/>
            <pc:sldMk cId="54307681" sldId="295"/>
            <ac:spMk id="8" creationId="{589853EB-52C5-0BBB-EC14-703327B43047}"/>
          </ac:spMkLst>
        </pc:spChg>
      </pc:sldChg>
      <pc:sldChg chg="del ord">
        <pc:chgData name="Tripathi, Mayank" userId="ea96f7b3-5073-4deb-865f-0d5d1bb1f6ce" providerId="ADAL" clId="{D5CD6693-BD2A-4268-B6BA-1B27996DF14E}" dt="2022-05-03T18:42:25.380" v="4288" actId="47"/>
        <pc:sldMkLst>
          <pc:docMk/>
          <pc:sldMk cId="3789571085" sldId="296"/>
        </pc:sldMkLst>
      </pc:sldChg>
      <pc:sldChg chg="del">
        <pc:chgData name="Tripathi, Mayank" userId="ea96f7b3-5073-4deb-865f-0d5d1bb1f6ce" providerId="ADAL" clId="{D5CD6693-BD2A-4268-B6BA-1B27996DF14E}" dt="2022-05-03T17:22:30.073" v="3814" actId="47"/>
        <pc:sldMkLst>
          <pc:docMk/>
          <pc:sldMk cId="1961818664" sldId="297"/>
        </pc:sldMkLst>
      </pc:sldChg>
      <pc:sldChg chg="addSp delSp modSp add del mod">
        <pc:chgData name="Tripathi, Mayank" userId="ea96f7b3-5073-4deb-865f-0d5d1bb1f6ce" providerId="ADAL" clId="{D5CD6693-BD2A-4268-B6BA-1B27996DF14E}" dt="2022-05-03T17:29:26.497" v="3880" actId="47"/>
        <pc:sldMkLst>
          <pc:docMk/>
          <pc:sldMk cId="2868813790" sldId="298"/>
        </pc:sldMkLst>
        <pc:spChg chg="del mod">
          <ac:chgData name="Tripathi, Mayank" userId="ea96f7b3-5073-4deb-865f-0d5d1bb1f6ce" providerId="ADAL" clId="{D5CD6693-BD2A-4268-B6BA-1B27996DF14E}" dt="2022-05-03T06:20:52.190" v="1335"/>
          <ac:spMkLst>
            <pc:docMk/>
            <pc:sldMk cId="2868813790" sldId="298"/>
            <ac:spMk id="2" creationId="{B4340E0F-0EDD-5F50-F1A2-2B2F8BA1BA55}"/>
          </ac:spMkLst>
        </pc:spChg>
        <pc:spChg chg="add mod">
          <ac:chgData name="Tripathi, Mayank" userId="ea96f7b3-5073-4deb-865f-0d5d1bb1f6ce" providerId="ADAL" clId="{D5CD6693-BD2A-4268-B6BA-1B27996DF14E}" dt="2022-05-03T06:09:09.194" v="1318" actId="1076"/>
          <ac:spMkLst>
            <pc:docMk/>
            <pc:sldMk cId="2868813790" sldId="298"/>
            <ac:spMk id="7" creationId="{00DAB4E2-2B2B-29DF-F1EB-D7C04F659D72}"/>
          </ac:spMkLst>
        </pc:spChg>
        <pc:spChg chg="mod">
          <ac:chgData name="Tripathi, Mayank" userId="ea96f7b3-5073-4deb-865f-0d5d1bb1f6ce" providerId="ADAL" clId="{D5CD6693-BD2A-4268-B6BA-1B27996DF14E}" dt="2022-05-03T06:03:03.574" v="1254" actId="20577"/>
          <ac:spMkLst>
            <pc:docMk/>
            <pc:sldMk cId="2868813790" sldId="298"/>
            <ac:spMk id="8" creationId="{589853EB-52C5-0BBB-EC14-703327B43047}"/>
          </ac:spMkLst>
        </pc:spChg>
        <pc:graphicFrameChg chg="add mod modGraphic">
          <ac:chgData name="Tripathi, Mayank" userId="ea96f7b3-5073-4deb-865f-0d5d1bb1f6ce" providerId="ADAL" clId="{D5CD6693-BD2A-4268-B6BA-1B27996DF14E}" dt="2022-05-03T06:26:26.007" v="1552"/>
          <ac:graphicFrameMkLst>
            <pc:docMk/>
            <pc:sldMk cId="2868813790" sldId="298"/>
            <ac:graphicFrameMk id="3" creationId="{E3CED373-52FF-01EB-0CCC-7EABD5C89EAD}"/>
          </ac:graphicFrameMkLst>
        </pc:graphicFrameChg>
        <pc:picChg chg="add mod">
          <ac:chgData name="Tripathi, Mayank" userId="ea96f7b3-5073-4deb-865f-0d5d1bb1f6ce" providerId="ADAL" clId="{D5CD6693-BD2A-4268-B6BA-1B27996DF14E}" dt="2022-05-03T06:14:36.501" v="1324" actId="1076"/>
          <ac:picMkLst>
            <pc:docMk/>
            <pc:sldMk cId="2868813790" sldId="298"/>
            <ac:picMk id="5" creationId="{CEFF86B3-ECC2-B95B-1132-D6086AD3D5E3}"/>
          </ac:picMkLst>
        </pc:picChg>
        <pc:picChg chg="add mod">
          <ac:chgData name="Tripathi, Mayank" userId="ea96f7b3-5073-4deb-865f-0d5d1bb1f6ce" providerId="ADAL" clId="{D5CD6693-BD2A-4268-B6BA-1B27996DF14E}" dt="2022-05-03T06:17:48.336" v="1330" actId="1076"/>
          <ac:picMkLst>
            <pc:docMk/>
            <pc:sldMk cId="2868813790" sldId="298"/>
            <ac:picMk id="9" creationId="{61334C3A-8A46-36E4-5E25-D730AE15BD19}"/>
          </ac:picMkLst>
        </pc:picChg>
        <pc:picChg chg="add del mod">
          <ac:chgData name="Tripathi, Mayank" userId="ea96f7b3-5073-4deb-865f-0d5d1bb1f6ce" providerId="ADAL" clId="{D5CD6693-BD2A-4268-B6BA-1B27996DF14E}" dt="2022-05-03T06:20:52.187" v="1333" actId="478"/>
          <ac:picMkLst>
            <pc:docMk/>
            <pc:sldMk cId="2868813790" sldId="298"/>
            <ac:picMk id="12" creationId="{1318932A-60E6-3400-46A9-82E51BE83739}"/>
          </ac:picMkLst>
        </pc:picChg>
        <pc:picChg chg="add mod">
          <ac:chgData name="Tripathi, Mayank" userId="ea96f7b3-5073-4deb-865f-0d5d1bb1f6ce" providerId="ADAL" clId="{D5CD6693-BD2A-4268-B6BA-1B27996DF14E}" dt="2022-05-03T06:22:04.626" v="1338" actId="1076"/>
          <ac:picMkLst>
            <pc:docMk/>
            <pc:sldMk cId="2868813790" sldId="298"/>
            <ac:picMk id="14" creationId="{8C621B22-5D9C-436C-54B5-F94E4B03BFA0}"/>
          </ac:picMkLst>
        </pc:picChg>
        <pc:picChg chg="del">
          <ac:chgData name="Tripathi, Mayank" userId="ea96f7b3-5073-4deb-865f-0d5d1bb1f6ce" providerId="ADAL" clId="{D5CD6693-BD2A-4268-B6BA-1B27996DF14E}" dt="2022-05-03T06:02:59.897" v="1253" actId="478"/>
          <ac:picMkLst>
            <pc:docMk/>
            <pc:sldMk cId="2868813790" sldId="298"/>
            <ac:picMk id="15" creationId="{8C71B0CF-9C83-67DA-DE3E-B36F624740B7}"/>
          </ac:picMkLst>
        </pc:picChg>
      </pc:sldChg>
      <pc:sldChg chg="new del">
        <pc:chgData name="Tripathi, Mayank" userId="ea96f7b3-5073-4deb-865f-0d5d1bb1f6ce" providerId="ADAL" clId="{D5CD6693-BD2A-4268-B6BA-1B27996DF14E}" dt="2022-05-03T05:27:50.139" v="1057" actId="47"/>
        <pc:sldMkLst>
          <pc:docMk/>
          <pc:sldMk cId="3430715233" sldId="298"/>
        </pc:sldMkLst>
      </pc:sldChg>
      <pc:sldChg chg="addSp delSp modSp add del mod">
        <pc:chgData name="Tripathi, Mayank" userId="ea96f7b3-5073-4deb-865f-0d5d1bb1f6ce" providerId="ADAL" clId="{D5CD6693-BD2A-4268-B6BA-1B27996DF14E}" dt="2022-05-03T06:26:48.022" v="1553" actId="47"/>
        <pc:sldMkLst>
          <pc:docMk/>
          <pc:sldMk cId="1229715659" sldId="299"/>
        </pc:sldMkLst>
        <pc:spChg chg="add del mod">
          <ac:chgData name="Tripathi, Mayank" userId="ea96f7b3-5073-4deb-865f-0d5d1bb1f6ce" providerId="ADAL" clId="{D5CD6693-BD2A-4268-B6BA-1B27996DF14E}" dt="2022-05-03T06:08:17.015" v="1314" actId="478"/>
          <ac:spMkLst>
            <pc:docMk/>
            <pc:sldMk cId="1229715659" sldId="299"/>
            <ac:spMk id="3" creationId="{9598F233-686F-1E54-1C2E-AF9F19EC0231}"/>
          </ac:spMkLst>
        </pc:spChg>
        <pc:spChg chg="del mod">
          <ac:chgData name="Tripathi, Mayank" userId="ea96f7b3-5073-4deb-865f-0d5d1bb1f6ce" providerId="ADAL" clId="{D5CD6693-BD2A-4268-B6BA-1B27996DF14E}" dt="2022-05-03T06:06:48.472" v="1302" actId="478"/>
          <ac:spMkLst>
            <pc:docMk/>
            <pc:sldMk cId="1229715659" sldId="299"/>
            <ac:spMk id="8" creationId="{589853EB-52C5-0BBB-EC14-703327B43047}"/>
          </ac:spMkLst>
        </pc:spChg>
        <pc:picChg chg="del">
          <ac:chgData name="Tripathi, Mayank" userId="ea96f7b3-5073-4deb-865f-0d5d1bb1f6ce" providerId="ADAL" clId="{D5CD6693-BD2A-4268-B6BA-1B27996DF14E}" dt="2022-05-03T06:06:40.881" v="1300" actId="478"/>
          <ac:picMkLst>
            <pc:docMk/>
            <pc:sldMk cId="1229715659" sldId="299"/>
            <ac:picMk id="15" creationId="{8C71B0CF-9C83-67DA-DE3E-B36F624740B7}"/>
          </ac:picMkLst>
        </pc:picChg>
      </pc:sldChg>
      <pc:sldChg chg="delSp modSp add mod">
        <pc:chgData name="Tripathi, Mayank" userId="ea96f7b3-5073-4deb-865f-0d5d1bb1f6ce" providerId="ADAL" clId="{D5CD6693-BD2A-4268-B6BA-1B27996DF14E}" dt="2022-05-03T15:08:12.685" v="1573" actId="20577"/>
        <pc:sldMkLst>
          <pc:docMk/>
          <pc:sldMk cId="1242651970" sldId="299"/>
        </pc:sldMkLst>
        <pc:spChg chg="mod">
          <ac:chgData name="Tripathi, Mayank" userId="ea96f7b3-5073-4deb-865f-0d5d1bb1f6ce" providerId="ADAL" clId="{D5CD6693-BD2A-4268-B6BA-1B27996DF14E}" dt="2022-05-03T15:08:12.685" v="1573" actId="20577"/>
          <ac:spMkLst>
            <pc:docMk/>
            <pc:sldMk cId="1242651970" sldId="299"/>
            <ac:spMk id="8" creationId="{589853EB-52C5-0BBB-EC14-703327B43047}"/>
          </ac:spMkLst>
        </pc:spChg>
        <pc:picChg chg="del">
          <ac:chgData name="Tripathi, Mayank" userId="ea96f7b3-5073-4deb-865f-0d5d1bb1f6ce" providerId="ADAL" clId="{D5CD6693-BD2A-4268-B6BA-1B27996DF14E}" dt="2022-05-03T15:07:27.185" v="1555" actId="478"/>
          <ac:picMkLst>
            <pc:docMk/>
            <pc:sldMk cId="1242651970" sldId="299"/>
            <ac:picMk id="15" creationId="{8C71B0CF-9C83-67DA-DE3E-B36F624740B7}"/>
          </ac:picMkLst>
        </pc:picChg>
      </pc:sldChg>
      <pc:sldChg chg="addSp delSp modSp add mod">
        <pc:chgData name="Tripathi, Mayank" userId="ea96f7b3-5073-4deb-865f-0d5d1bb1f6ce" providerId="ADAL" clId="{D5CD6693-BD2A-4268-B6BA-1B27996DF14E}" dt="2022-05-03T20:45:59.727" v="4305" actId="20577"/>
        <pc:sldMkLst>
          <pc:docMk/>
          <pc:sldMk cId="3233990375" sldId="300"/>
        </pc:sldMkLst>
        <pc:spChg chg="add del mod">
          <ac:chgData name="Tripathi, Mayank" userId="ea96f7b3-5073-4deb-865f-0d5d1bb1f6ce" providerId="ADAL" clId="{D5CD6693-BD2A-4268-B6BA-1B27996DF14E}" dt="2022-05-03T15:24:18.189" v="1813" actId="21"/>
          <ac:spMkLst>
            <pc:docMk/>
            <pc:sldMk cId="3233990375" sldId="300"/>
            <ac:spMk id="2" creationId="{B4340E0F-0EDD-5F50-F1A2-2B2F8BA1BA55}"/>
          </ac:spMkLst>
        </pc:spChg>
        <pc:spChg chg="add mod">
          <ac:chgData name="Tripathi, Mayank" userId="ea96f7b3-5073-4deb-865f-0d5d1bb1f6ce" providerId="ADAL" clId="{D5CD6693-BD2A-4268-B6BA-1B27996DF14E}" dt="2022-05-03T15:37:18.480" v="2056" actId="207"/>
          <ac:spMkLst>
            <pc:docMk/>
            <pc:sldMk cId="3233990375" sldId="300"/>
            <ac:spMk id="3" creationId="{2946AD13-C7B5-E754-6F7D-45DEE1F618FA}"/>
          </ac:spMkLst>
        </pc:spChg>
        <pc:spChg chg="add ord">
          <ac:chgData name="Tripathi, Mayank" userId="ea96f7b3-5073-4deb-865f-0d5d1bb1f6ce" providerId="ADAL" clId="{D5CD6693-BD2A-4268-B6BA-1B27996DF14E}" dt="2022-05-03T15:25:42.182" v="1818" actId="167"/>
          <ac:spMkLst>
            <pc:docMk/>
            <pc:sldMk cId="3233990375" sldId="300"/>
            <ac:spMk id="4" creationId="{45002FBB-CC41-ADF4-E46A-C05BF0EF12E0}"/>
          </ac:spMkLst>
        </pc:spChg>
        <pc:spChg chg="add del mod">
          <ac:chgData name="Tripathi, Mayank" userId="ea96f7b3-5073-4deb-865f-0d5d1bb1f6ce" providerId="ADAL" clId="{D5CD6693-BD2A-4268-B6BA-1B27996DF14E}" dt="2022-05-03T15:29:00.612" v="1840" actId="478"/>
          <ac:spMkLst>
            <pc:docMk/>
            <pc:sldMk cId="3233990375" sldId="300"/>
            <ac:spMk id="5" creationId="{72630846-6F5E-984A-C30E-AF75169D157D}"/>
          </ac:spMkLst>
        </pc:spChg>
        <pc:spChg chg="add del mod">
          <ac:chgData name="Tripathi, Mayank" userId="ea96f7b3-5073-4deb-865f-0d5d1bb1f6ce" providerId="ADAL" clId="{D5CD6693-BD2A-4268-B6BA-1B27996DF14E}" dt="2022-05-03T15:41:20.113" v="2113" actId="478"/>
          <ac:spMkLst>
            <pc:docMk/>
            <pc:sldMk cId="3233990375" sldId="300"/>
            <ac:spMk id="6" creationId="{77E92199-174E-2354-6C73-0256A503AF0D}"/>
          </ac:spMkLst>
        </pc:spChg>
        <pc:spChg chg="add mod">
          <ac:chgData name="Tripathi, Mayank" userId="ea96f7b3-5073-4deb-865f-0d5d1bb1f6ce" providerId="ADAL" clId="{D5CD6693-BD2A-4268-B6BA-1B27996DF14E}" dt="2022-05-03T15:38:36.249" v="2064" actId="207"/>
          <ac:spMkLst>
            <pc:docMk/>
            <pc:sldMk cId="3233990375" sldId="300"/>
            <ac:spMk id="7" creationId="{9EF3D449-40AC-BB8D-D2B0-43CE8659FA51}"/>
          </ac:spMkLst>
        </pc:spChg>
        <pc:spChg chg="mod">
          <ac:chgData name="Tripathi, Mayank" userId="ea96f7b3-5073-4deb-865f-0d5d1bb1f6ce" providerId="ADAL" clId="{D5CD6693-BD2A-4268-B6BA-1B27996DF14E}" dt="2022-05-03T15:11:22.059" v="1584" actId="20577"/>
          <ac:spMkLst>
            <pc:docMk/>
            <pc:sldMk cId="3233990375" sldId="300"/>
            <ac:spMk id="8" creationId="{589853EB-52C5-0BBB-EC14-703327B43047}"/>
          </ac:spMkLst>
        </pc:spChg>
        <pc:spChg chg="add mod">
          <ac:chgData name="Tripathi, Mayank" userId="ea96f7b3-5073-4deb-865f-0d5d1bb1f6ce" providerId="ADAL" clId="{D5CD6693-BD2A-4268-B6BA-1B27996DF14E}" dt="2022-05-03T20:45:59.727" v="4305" actId="20577"/>
          <ac:spMkLst>
            <pc:docMk/>
            <pc:sldMk cId="3233990375" sldId="300"/>
            <ac:spMk id="9" creationId="{EE87AF81-8C8A-26F8-2A63-9810CDE7A452}"/>
          </ac:spMkLst>
        </pc:spChg>
        <pc:spChg chg="add mod ord">
          <ac:chgData name="Tripathi, Mayank" userId="ea96f7b3-5073-4deb-865f-0d5d1bb1f6ce" providerId="ADAL" clId="{D5CD6693-BD2A-4268-B6BA-1B27996DF14E}" dt="2022-05-03T15:26:24.468" v="1831" actId="1076"/>
          <ac:spMkLst>
            <pc:docMk/>
            <pc:sldMk cId="3233990375" sldId="300"/>
            <ac:spMk id="11" creationId="{F0D65446-C572-2288-0A31-6BB423400A6E}"/>
          </ac:spMkLst>
        </pc:spChg>
        <pc:spChg chg="add mod ord">
          <ac:chgData name="Tripathi, Mayank" userId="ea96f7b3-5073-4deb-865f-0d5d1bb1f6ce" providerId="ADAL" clId="{D5CD6693-BD2A-4268-B6BA-1B27996DF14E}" dt="2022-05-03T15:26:05.840" v="1826" actId="1076"/>
          <ac:spMkLst>
            <pc:docMk/>
            <pc:sldMk cId="3233990375" sldId="300"/>
            <ac:spMk id="12" creationId="{C019C02C-47D8-A656-3B94-F45E23B73F7C}"/>
          </ac:spMkLst>
        </pc:spChg>
        <pc:spChg chg="add mod">
          <ac:chgData name="Tripathi, Mayank" userId="ea96f7b3-5073-4deb-865f-0d5d1bb1f6ce" providerId="ADAL" clId="{D5CD6693-BD2A-4268-B6BA-1B27996DF14E}" dt="2022-05-03T15:46:12.219" v="2169" actId="1076"/>
          <ac:spMkLst>
            <pc:docMk/>
            <pc:sldMk cId="3233990375" sldId="300"/>
            <ac:spMk id="29" creationId="{94D9050A-A9F2-FF9B-A0A5-2D885E822138}"/>
          </ac:spMkLst>
        </pc:spChg>
        <pc:spChg chg="add mod">
          <ac:chgData name="Tripathi, Mayank" userId="ea96f7b3-5073-4deb-865f-0d5d1bb1f6ce" providerId="ADAL" clId="{D5CD6693-BD2A-4268-B6BA-1B27996DF14E}" dt="2022-05-03T15:39:54.569" v="2077" actId="1076"/>
          <ac:spMkLst>
            <pc:docMk/>
            <pc:sldMk cId="3233990375" sldId="300"/>
            <ac:spMk id="33" creationId="{AD80BFC2-5D08-B664-0963-67F3D0068088}"/>
          </ac:spMkLst>
        </pc:spChg>
        <pc:spChg chg="add mod">
          <ac:chgData name="Tripathi, Mayank" userId="ea96f7b3-5073-4deb-865f-0d5d1bb1f6ce" providerId="ADAL" clId="{D5CD6693-BD2A-4268-B6BA-1B27996DF14E}" dt="2022-05-03T15:39:14.529" v="2068" actId="207"/>
          <ac:spMkLst>
            <pc:docMk/>
            <pc:sldMk cId="3233990375" sldId="300"/>
            <ac:spMk id="34" creationId="{1031C5B8-5506-ED81-6F9F-74A0637E1565}"/>
          </ac:spMkLst>
        </pc:spChg>
        <pc:spChg chg="add del mod">
          <ac:chgData name="Tripathi, Mayank" userId="ea96f7b3-5073-4deb-865f-0d5d1bb1f6ce" providerId="ADAL" clId="{D5CD6693-BD2A-4268-B6BA-1B27996DF14E}" dt="2022-05-03T15:41:16.824" v="2110" actId="478"/>
          <ac:spMkLst>
            <pc:docMk/>
            <pc:sldMk cId="3233990375" sldId="300"/>
            <ac:spMk id="41" creationId="{22F9A29D-2054-1060-0AEA-DB4CEE729554}"/>
          </ac:spMkLst>
        </pc:spChg>
        <pc:spChg chg="add del mod">
          <ac:chgData name="Tripathi, Mayank" userId="ea96f7b3-5073-4deb-865f-0d5d1bb1f6ce" providerId="ADAL" clId="{D5CD6693-BD2A-4268-B6BA-1B27996DF14E}" dt="2022-05-03T15:39:55.076" v="2078"/>
          <ac:spMkLst>
            <pc:docMk/>
            <pc:sldMk cId="3233990375" sldId="300"/>
            <ac:spMk id="46" creationId="{514B9E6D-2F7F-180C-43A8-41826E4E1485}"/>
          </ac:spMkLst>
        </pc:spChg>
        <pc:spChg chg="add del mod ord">
          <ac:chgData name="Tripathi, Mayank" userId="ea96f7b3-5073-4deb-865f-0d5d1bb1f6ce" providerId="ADAL" clId="{D5CD6693-BD2A-4268-B6BA-1B27996DF14E}" dt="2022-05-03T15:41:11.478" v="2108" actId="478"/>
          <ac:spMkLst>
            <pc:docMk/>
            <pc:sldMk cId="3233990375" sldId="300"/>
            <ac:spMk id="48" creationId="{0C35ADF4-B030-435F-0FCE-7057BE2E7266}"/>
          </ac:spMkLst>
        </pc:spChg>
        <pc:spChg chg="add mod">
          <ac:chgData name="Tripathi, Mayank" userId="ea96f7b3-5073-4deb-865f-0d5d1bb1f6ce" providerId="ADAL" clId="{D5CD6693-BD2A-4268-B6BA-1B27996DF14E}" dt="2022-05-03T15:44:33.526" v="2163" actId="122"/>
          <ac:spMkLst>
            <pc:docMk/>
            <pc:sldMk cId="3233990375" sldId="300"/>
            <ac:spMk id="63" creationId="{5ACD629C-9BA5-38BE-9333-681BDDC7DD38}"/>
          </ac:spMkLst>
        </pc:spChg>
        <pc:spChg chg="add mod">
          <ac:chgData name="Tripathi, Mayank" userId="ea96f7b3-5073-4deb-865f-0d5d1bb1f6ce" providerId="ADAL" clId="{D5CD6693-BD2A-4268-B6BA-1B27996DF14E}" dt="2022-05-03T15:46:15.349" v="2170" actId="1076"/>
          <ac:spMkLst>
            <pc:docMk/>
            <pc:sldMk cId="3233990375" sldId="300"/>
            <ac:spMk id="64" creationId="{98F017D3-519B-7015-B961-EEF1567FAB01}"/>
          </ac:spMkLst>
        </pc:spChg>
        <pc:picChg chg="del">
          <ac:chgData name="Tripathi, Mayank" userId="ea96f7b3-5073-4deb-865f-0d5d1bb1f6ce" providerId="ADAL" clId="{D5CD6693-BD2A-4268-B6BA-1B27996DF14E}" dt="2022-05-03T15:11:08.559" v="1575" actId="478"/>
          <ac:picMkLst>
            <pc:docMk/>
            <pc:sldMk cId="3233990375" sldId="300"/>
            <ac:picMk id="15" creationId="{8C71B0CF-9C83-67DA-DE3E-B36F624740B7}"/>
          </ac:picMkLst>
        </pc:picChg>
        <pc:cxnChg chg="add del mod">
          <ac:chgData name="Tripathi, Mayank" userId="ea96f7b3-5073-4deb-865f-0d5d1bb1f6ce" providerId="ADAL" clId="{D5CD6693-BD2A-4268-B6BA-1B27996DF14E}" dt="2022-05-03T15:41:05.005" v="2105" actId="478"/>
          <ac:cxnSpMkLst>
            <pc:docMk/>
            <pc:sldMk cId="3233990375" sldId="300"/>
            <ac:cxnSpMk id="14" creationId="{E5A1D17D-430B-0B9A-AF0A-A846FE0748D4}"/>
          </ac:cxnSpMkLst>
        </pc:cxnChg>
        <pc:cxnChg chg="add del mod">
          <ac:chgData name="Tripathi, Mayank" userId="ea96f7b3-5073-4deb-865f-0d5d1bb1f6ce" providerId="ADAL" clId="{D5CD6693-BD2A-4268-B6BA-1B27996DF14E}" dt="2022-05-03T15:41:09.193" v="2107" actId="478"/>
          <ac:cxnSpMkLst>
            <pc:docMk/>
            <pc:sldMk cId="3233990375" sldId="300"/>
            <ac:cxnSpMk id="16" creationId="{88B8F48B-D493-9D6C-9EEC-114647F03938}"/>
          </ac:cxnSpMkLst>
        </pc:cxnChg>
        <pc:cxnChg chg="add del mod">
          <ac:chgData name="Tripathi, Mayank" userId="ea96f7b3-5073-4deb-865f-0d5d1bb1f6ce" providerId="ADAL" clId="{D5CD6693-BD2A-4268-B6BA-1B27996DF14E}" dt="2022-05-03T15:41:07.455" v="2106" actId="478"/>
          <ac:cxnSpMkLst>
            <pc:docMk/>
            <pc:sldMk cId="3233990375" sldId="300"/>
            <ac:cxnSpMk id="19" creationId="{545FDB02-D0F7-9943-BC0A-242E1494D623}"/>
          </ac:cxnSpMkLst>
        </pc:cxnChg>
        <pc:cxnChg chg="add del mod">
          <ac:chgData name="Tripathi, Mayank" userId="ea96f7b3-5073-4deb-865f-0d5d1bb1f6ce" providerId="ADAL" clId="{D5CD6693-BD2A-4268-B6BA-1B27996DF14E}" dt="2022-05-03T15:41:19.095" v="2112" actId="478"/>
          <ac:cxnSpMkLst>
            <pc:docMk/>
            <pc:sldMk cId="3233990375" sldId="300"/>
            <ac:cxnSpMk id="35" creationId="{474722D3-8651-0952-D089-6F986867A653}"/>
          </ac:cxnSpMkLst>
        </pc:cxnChg>
        <pc:cxnChg chg="add del mod">
          <ac:chgData name="Tripathi, Mayank" userId="ea96f7b3-5073-4deb-865f-0d5d1bb1f6ce" providerId="ADAL" clId="{D5CD6693-BD2A-4268-B6BA-1B27996DF14E}" dt="2022-05-03T15:41:18.032" v="2111" actId="478"/>
          <ac:cxnSpMkLst>
            <pc:docMk/>
            <pc:sldMk cId="3233990375" sldId="300"/>
            <ac:cxnSpMk id="38" creationId="{D6434EF9-9391-647B-DCD3-ECFFAA7D3448}"/>
          </ac:cxnSpMkLst>
        </pc:cxnChg>
        <pc:cxnChg chg="add mod">
          <ac:chgData name="Tripathi, Mayank" userId="ea96f7b3-5073-4deb-865f-0d5d1bb1f6ce" providerId="ADAL" clId="{D5CD6693-BD2A-4268-B6BA-1B27996DF14E}" dt="2022-05-03T15:46:12.219" v="2169" actId="1076"/>
          <ac:cxnSpMkLst>
            <pc:docMk/>
            <pc:sldMk cId="3233990375" sldId="300"/>
            <ac:cxnSpMk id="54" creationId="{9342EC90-CFEC-DC97-A337-735C8BE5ED2B}"/>
          </ac:cxnSpMkLst>
        </pc:cxnChg>
        <pc:cxnChg chg="add mod">
          <ac:chgData name="Tripathi, Mayank" userId="ea96f7b3-5073-4deb-865f-0d5d1bb1f6ce" providerId="ADAL" clId="{D5CD6693-BD2A-4268-B6BA-1B27996DF14E}" dt="2022-05-03T15:46:12.219" v="2169" actId="1076"/>
          <ac:cxnSpMkLst>
            <pc:docMk/>
            <pc:sldMk cId="3233990375" sldId="300"/>
            <ac:cxnSpMk id="56" creationId="{7861AAD0-7AA9-F9A1-2B3B-4D01757309B7}"/>
          </ac:cxnSpMkLst>
        </pc:cxnChg>
        <pc:cxnChg chg="add mod">
          <ac:chgData name="Tripathi, Mayank" userId="ea96f7b3-5073-4deb-865f-0d5d1bb1f6ce" providerId="ADAL" clId="{D5CD6693-BD2A-4268-B6BA-1B27996DF14E}" dt="2022-05-03T15:46:12.219" v="2169" actId="1076"/>
          <ac:cxnSpMkLst>
            <pc:docMk/>
            <pc:sldMk cId="3233990375" sldId="300"/>
            <ac:cxnSpMk id="58" creationId="{89388918-1656-ADB5-B3F7-D56D5B7DC0AF}"/>
          </ac:cxnSpMkLst>
        </pc:cxnChg>
        <pc:cxnChg chg="add mod">
          <ac:chgData name="Tripathi, Mayank" userId="ea96f7b3-5073-4deb-865f-0d5d1bb1f6ce" providerId="ADAL" clId="{D5CD6693-BD2A-4268-B6BA-1B27996DF14E}" dt="2022-05-03T15:46:12.219" v="2169" actId="1076"/>
          <ac:cxnSpMkLst>
            <pc:docMk/>
            <pc:sldMk cId="3233990375" sldId="300"/>
            <ac:cxnSpMk id="60" creationId="{2C43C426-C62F-4EF9-97D8-AF1AF7891178}"/>
          </ac:cxnSpMkLst>
        </pc:cxnChg>
        <pc:cxnChg chg="add mod">
          <ac:chgData name="Tripathi, Mayank" userId="ea96f7b3-5073-4deb-865f-0d5d1bb1f6ce" providerId="ADAL" clId="{D5CD6693-BD2A-4268-B6BA-1B27996DF14E}" dt="2022-05-03T15:46:12.219" v="2169" actId="1076"/>
          <ac:cxnSpMkLst>
            <pc:docMk/>
            <pc:sldMk cId="3233990375" sldId="300"/>
            <ac:cxnSpMk id="62" creationId="{41DA30A9-0EE4-9635-6614-B48DDE2E8FAE}"/>
          </ac:cxnSpMkLst>
        </pc:cxnChg>
      </pc:sldChg>
      <pc:sldChg chg="add del">
        <pc:chgData name="Tripathi, Mayank" userId="ea96f7b3-5073-4deb-865f-0d5d1bb1f6ce" providerId="ADAL" clId="{D5CD6693-BD2A-4268-B6BA-1B27996DF14E}" dt="2022-05-03T15:14:49.443" v="1671"/>
        <pc:sldMkLst>
          <pc:docMk/>
          <pc:sldMk cId="1191216820" sldId="301"/>
        </pc:sldMkLst>
      </pc:sldChg>
      <pc:sldChg chg="new del">
        <pc:chgData name="Tripathi, Mayank" userId="ea96f7b3-5073-4deb-865f-0d5d1bb1f6ce" providerId="ADAL" clId="{D5CD6693-BD2A-4268-B6BA-1B27996DF14E}" dt="2022-05-03T15:48:14.973" v="2178" actId="47"/>
        <pc:sldMkLst>
          <pc:docMk/>
          <pc:sldMk cId="2960456777" sldId="301"/>
        </pc:sldMkLst>
      </pc:sldChg>
      <pc:sldChg chg="add del">
        <pc:chgData name="Tripathi, Mayank" userId="ea96f7b3-5073-4deb-865f-0d5d1bb1f6ce" providerId="ADAL" clId="{D5CD6693-BD2A-4268-B6BA-1B27996DF14E}" dt="2022-05-03T15:14:44.735" v="1669"/>
        <pc:sldMkLst>
          <pc:docMk/>
          <pc:sldMk cId="3520908853" sldId="301"/>
        </pc:sldMkLst>
      </pc:sldChg>
      <pc:sldChg chg="addSp delSp modSp add mod">
        <pc:chgData name="Tripathi, Mayank" userId="ea96f7b3-5073-4deb-865f-0d5d1bb1f6ce" providerId="ADAL" clId="{D5CD6693-BD2A-4268-B6BA-1B27996DF14E}" dt="2022-05-03T16:08:50.763" v="2778" actId="478"/>
        <pc:sldMkLst>
          <pc:docMk/>
          <pc:sldMk cId="2846546056" sldId="302"/>
        </pc:sldMkLst>
        <pc:spChg chg="mod">
          <ac:chgData name="Tripathi, Mayank" userId="ea96f7b3-5073-4deb-865f-0d5d1bb1f6ce" providerId="ADAL" clId="{D5CD6693-BD2A-4268-B6BA-1B27996DF14E}" dt="2022-05-03T15:47:03.771" v="2177" actId="14100"/>
          <ac:spMkLst>
            <pc:docMk/>
            <pc:sldMk cId="2846546056" sldId="302"/>
            <ac:spMk id="2" creationId="{B4340E0F-0EDD-5F50-F1A2-2B2F8BA1BA55}"/>
          </ac:spMkLst>
        </pc:spChg>
        <pc:spChg chg="add mod">
          <ac:chgData name="Tripathi, Mayank" userId="ea96f7b3-5073-4deb-865f-0d5d1bb1f6ce" providerId="ADAL" clId="{D5CD6693-BD2A-4268-B6BA-1B27996DF14E}" dt="2022-05-03T15:50:46.504" v="2199" actId="1076"/>
          <ac:spMkLst>
            <pc:docMk/>
            <pc:sldMk cId="2846546056" sldId="302"/>
            <ac:spMk id="3" creationId="{CE810BA0-72C9-4ED3-5D24-E2331E5E1E28}"/>
          </ac:spMkLst>
        </pc:spChg>
        <pc:spChg chg="add del mod">
          <ac:chgData name="Tripathi, Mayank" userId="ea96f7b3-5073-4deb-865f-0d5d1bb1f6ce" providerId="ADAL" clId="{D5CD6693-BD2A-4268-B6BA-1B27996DF14E}" dt="2022-05-03T15:52:42.960" v="2212"/>
          <ac:spMkLst>
            <pc:docMk/>
            <pc:sldMk cId="2846546056" sldId="302"/>
            <ac:spMk id="4" creationId="{422B8895-EC46-225E-E362-1A9FE14447E4}"/>
          </ac:spMkLst>
        </pc:spChg>
        <pc:spChg chg="add mod">
          <ac:chgData name="Tripathi, Mayank" userId="ea96f7b3-5073-4deb-865f-0d5d1bb1f6ce" providerId="ADAL" clId="{D5CD6693-BD2A-4268-B6BA-1B27996DF14E}" dt="2022-05-03T16:04:36.465" v="2740" actId="1076"/>
          <ac:spMkLst>
            <pc:docMk/>
            <pc:sldMk cId="2846546056" sldId="302"/>
            <ac:spMk id="5" creationId="{2A0C503B-C961-7265-E411-3AB06A87A17B}"/>
          </ac:spMkLst>
        </pc:spChg>
        <pc:spChg chg="mod">
          <ac:chgData name="Tripathi, Mayank" userId="ea96f7b3-5073-4deb-865f-0d5d1bb1f6ce" providerId="ADAL" clId="{D5CD6693-BD2A-4268-B6BA-1B27996DF14E}" dt="2022-05-03T15:46:42.197" v="2175" actId="6549"/>
          <ac:spMkLst>
            <pc:docMk/>
            <pc:sldMk cId="2846546056" sldId="302"/>
            <ac:spMk id="8" creationId="{589853EB-52C5-0BBB-EC14-703327B43047}"/>
          </ac:spMkLst>
        </pc:spChg>
        <pc:spChg chg="add mod">
          <ac:chgData name="Tripathi, Mayank" userId="ea96f7b3-5073-4deb-865f-0d5d1bb1f6ce" providerId="ADAL" clId="{D5CD6693-BD2A-4268-B6BA-1B27996DF14E}" dt="2022-05-03T16:04:19" v="2739" actId="1076"/>
          <ac:spMkLst>
            <pc:docMk/>
            <pc:sldMk cId="2846546056" sldId="302"/>
            <ac:spMk id="9" creationId="{A98C4C1C-8FB1-1D05-8861-29FE6478D87B}"/>
          </ac:spMkLst>
        </pc:spChg>
        <pc:spChg chg="add mod">
          <ac:chgData name="Tripathi, Mayank" userId="ea96f7b3-5073-4deb-865f-0d5d1bb1f6ce" providerId="ADAL" clId="{D5CD6693-BD2A-4268-B6BA-1B27996DF14E}" dt="2022-05-03T16:04:46.283" v="2768" actId="20577"/>
          <ac:spMkLst>
            <pc:docMk/>
            <pc:sldMk cId="2846546056" sldId="302"/>
            <ac:spMk id="11" creationId="{064060A1-D6C1-0B99-54B9-5EBCADE84EB7}"/>
          </ac:spMkLst>
        </pc:spChg>
        <pc:picChg chg="add del mod">
          <ac:chgData name="Tripathi, Mayank" userId="ea96f7b3-5073-4deb-865f-0d5d1bb1f6ce" providerId="ADAL" clId="{D5CD6693-BD2A-4268-B6BA-1B27996DF14E}" dt="2022-05-03T16:08:50.763" v="2778" actId="478"/>
          <ac:picMkLst>
            <pc:docMk/>
            <pc:sldMk cId="2846546056" sldId="302"/>
            <ac:picMk id="7" creationId="{5DF1B7E8-FD23-1A8B-F1B3-F82631C5695F}"/>
          </ac:picMkLst>
        </pc:picChg>
        <pc:picChg chg="del mod">
          <ac:chgData name="Tripathi, Mayank" userId="ea96f7b3-5073-4deb-865f-0d5d1bb1f6ce" providerId="ADAL" clId="{D5CD6693-BD2A-4268-B6BA-1B27996DF14E}" dt="2022-05-03T15:46:39.498" v="2173" actId="478"/>
          <ac:picMkLst>
            <pc:docMk/>
            <pc:sldMk cId="2846546056" sldId="302"/>
            <ac:picMk id="15" creationId="{8C71B0CF-9C83-67DA-DE3E-B36F624740B7}"/>
          </ac:picMkLst>
        </pc:picChg>
      </pc:sldChg>
      <pc:sldChg chg="addSp delSp modSp new del mod">
        <pc:chgData name="Tripathi, Mayank" userId="ea96f7b3-5073-4deb-865f-0d5d1bb1f6ce" providerId="ADAL" clId="{D5CD6693-BD2A-4268-B6BA-1B27996DF14E}" dt="2022-05-03T17:22:31.213" v="3815" actId="47"/>
        <pc:sldMkLst>
          <pc:docMk/>
          <pc:sldMk cId="737878773" sldId="305"/>
        </pc:sldMkLst>
        <pc:spChg chg="add del mod">
          <ac:chgData name="Tripathi, Mayank" userId="ea96f7b3-5073-4deb-865f-0d5d1bb1f6ce" providerId="ADAL" clId="{D5CD6693-BD2A-4268-B6BA-1B27996DF14E}" dt="2022-05-03T16:11:04.925" v="2783" actId="478"/>
          <ac:spMkLst>
            <pc:docMk/>
            <pc:sldMk cId="737878773" sldId="305"/>
            <ac:spMk id="3" creationId="{C968F1D8-BD71-99FE-23EF-38C2AB996AD1}"/>
          </ac:spMkLst>
        </pc:spChg>
      </pc:sldChg>
      <pc:sldChg chg="add del">
        <pc:chgData name="Tripathi, Mayank" userId="ea96f7b3-5073-4deb-865f-0d5d1bb1f6ce" providerId="ADAL" clId="{D5CD6693-BD2A-4268-B6BA-1B27996DF14E}" dt="2022-05-03T16:48:52.367" v="3144"/>
        <pc:sldMkLst>
          <pc:docMk/>
          <pc:sldMk cId="1562567850" sldId="306"/>
        </pc:sldMkLst>
      </pc:sldChg>
      <pc:sldChg chg="addSp delSp modSp add mod ord">
        <pc:chgData name="Tripathi, Mayank" userId="ea96f7b3-5073-4deb-865f-0d5d1bb1f6ce" providerId="ADAL" clId="{D5CD6693-BD2A-4268-B6BA-1B27996DF14E}" dt="2022-05-03T18:16:49.768" v="4272" actId="478"/>
        <pc:sldMkLst>
          <pc:docMk/>
          <pc:sldMk cId="3770093351" sldId="306"/>
        </pc:sldMkLst>
        <pc:spChg chg="del mod">
          <ac:chgData name="Tripathi, Mayank" userId="ea96f7b3-5073-4deb-865f-0d5d1bb1f6ce" providerId="ADAL" clId="{D5CD6693-BD2A-4268-B6BA-1B27996DF14E}" dt="2022-05-03T18:16:49.768" v="4272" actId="478"/>
          <ac:spMkLst>
            <pc:docMk/>
            <pc:sldMk cId="3770093351" sldId="306"/>
            <ac:spMk id="2" creationId="{B4340E0F-0EDD-5F50-F1A2-2B2F8BA1BA55}"/>
          </ac:spMkLst>
        </pc:spChg>
        <pc:spChg chg="del mod">
          <ac:chgData name="Tripathi, Mayank" userId="ea96f7b3-5073-4deb-865f-0d5d1bb1f6ce" providerId="ADAL" clId="{D5CD6693-BD2A-4268-B6BA-1B27996DF14E}" dt="2022-05-03T16:50:32.970" v="3263"/>
          <ac:spMkLst>
            <pc:docMk/>
            <pc:sldMk cId="3770093351" sldId="306"/>
            <ac:spMk id="3" creationId="{68A4037C-5EDA-CFE8-5166-AB80626C83ED}"/>
          </ac:spMkLst>
        </pc:spChg>
        <pc:spChg chg="add mod">
          <ac:chgData name="Tripathi, Mayank" userId="ea96f7b3-5073-4deb-865f-0d5d1bb1f6ce" providerId="ADAL" clId="{D5CD6693-BD2A-4268-B6BA-1B27996DF14E}" dt="2022-05-03T17:36:42.330" v="4055" actId="20577"/>
          <ac:spMkLst>
            <pc:docMk/>
            <pc:sldMk cId="3770093351" sldId="306"/>
            <ac:spMk id="4" creationId="{2A70D61C-9D31-C6AE-5318-CF2EA768AB6A}"/>
          </ac:spMkLst>
        </pc:spChg>
        <pc:spChg chg="mod">
          <ac:chgData name="Tripathi, Mayank" userId="ea96f7b3-5073-4deb-865f-0d5d1bb1f6ce" providerId="ADAL" clId="{D5CD6693-BD2A-4268-B6BA-1B27996DF14E}" dt="2022-05-03T16:50:31.726" v="3261" actId="20577"/>
          <ac:spMkLst>
            <pc:docMk/>
            <pc:sldMk cId="3770093351" sldId="306"/>
            <ac:spMk id="8" creationId="{589853EB-52C5-0BBB-EC14-703327B43047}"/>
          </ac:spMkLst>
        </pc:spChg>
      </pc:sldChg>
      <pc:sldChg chg="delSp modSp add mod">
        <pc:chgData name="Tripathi, Mayank" userId="ea96f7b3-5073-4deb-865f-0d5d1bb1f6ce" providerId="ADAL" clId="{D5CD6693-BD2A-4268-B6BA-1B27996DF14E}" dt="2022-05-03T18:16:44.717" v="4271"/>
        <pc:sldMkLst>
          <pc:docMk/>
          <pc:sldMk cId="1913520400" sldId="309"/>
        </pc:sldMkLst>
        <pc:spChg chg="del mod">
          <ac:chgData name="Tripathi, Mayank" userId="ea96f7b3-5073-4deb-865f-0d5d1bb1f6ce" providerId="ADAL" clId="{D5CD6693-BD2A-4268-B6BA-1B27996DF14E}" dt="2022-05-03T18:16:44.717" v="4271"/>
          <ac:spMkLst>
            <pc:docMk/>
            <pc:sldMk cId="1913520400" sldId="309"/>
            <ac:spMk id="2" creationId="{B4340E0F-0EDD-5F50-F1A2-2B2F8BA1BA55}"/>
          </ac:spMkLst>
        </pc:spChg>
        <pc:spChg chg="mod">
          <ac:chgData name="Tripathi, Mayank" userId="ea96f7b3-5073-4deb-865f-0d5d1bb1f6ce" providerId="ADAL" clId="{D5CD6693-BD2A-4268-B6BA-1B27996DF14E}" dt="2022-05-03T17:57:17.647" v="4247" actId="20577"/>
          <ac:spMkLst>
            <pc:docMk/>
            <pc:sldMk cId="1913520400" sldId="309"/>
            <ac:spMk id="4" creationId="{2A70D61C-9D31-C6AE-5318-CF2EA768AB6A}"/>
          </ac:spMkLst>
        </pc:spChg>
        <pc:spChg chg="mod">
          <ac:chgData name="Tripathi, Mayank" userId="ea96f7b3-5073-4deb-865f-0d5d1bb1f6ce" providerId="ADAL" clId="{D5CD6693-BD2A-4268-B6BA-1B27996DF14E}" dt="2022-05-03T17:37:52.828" v="4065" actId="20577"/>
          <ac:spMkLst>
            <pc:docMk/>
            <pc:sldMk cId="1913520400" sldId="309"/>
            <ac:spMk id="8" creationId="{589853EB-52C5-0BBB-EC14-703327B43047}"/>
          </ac:spMkLst>
        </pc:spChg>
      </pc:sldChg>
      <pc:sldChg chg="addSp delSp modSp add mod">
        <pc:chgData name="Tripathi, Mayank" userId="ea96f7b3-5073-4deb-865f-0d5d1bb1f6ce" providerId="ADAL" clId="{D5CD6693-BD2A-4268-B6BA-1B27996DF14E}" dt="2022-05-03T18:05:38.379" v="4256" actId="167"/>
        <pc:sldMkLst>
          <pc:docMk/>
          <pc:sldMk cId="3228295089" sldId="310"/>
        </pc:sldMkLst>
        <pc:spChg chg="del mod">
          <ac:chgData name="Tripathi, Mayank" userId="ea96f7b3-5073-4deb-865f-0d5d1bb1f6ce" providerId="ADAL" clId="{D5CD6693-BD2A-4268-B6BA-1B27996DF14E}" dt="2022-05-03T18:05:35.696" v="4253"/>
          <ac:spMkLst>
            <pc:docMk/>
            <pc:sldMk cId="3228295089" sldId="310"/>
            <ac:spMk id="2" creationId="{B4340E0F-0EDD-5F50-F1A2-2B2F8BA1BA55}"/>
          </ac:spMkLst>
        </pc:spChg>
        <pc:spChg chg="mod">
          <ac:chgData name="Tripathi, Mayank" userId="ea96f7b3-5073-4deb-865f-0d5d1bb1f6ce" providerId="ADAL" clId="{D5CD6693-BD2A-4268-B6BA-1B27996DF14E}" dt="2022-05-03T18:01:09.765" v="4249" actId="20577"/>
          <ac:spMkLst>
            <pc:docMk/>
            <pc:sldMk cId="3228295089" sldId="310"/>
            <ac:spMk id="8" creationId="{589853EB-52C5-0BBB-EC14-703327B43047}"/>
          </ac:spMkLst>
        </pc:spChg>
        <pc:picChg chg="add mod ord">
          <ac:chgData name="Tripathi, Mayank" userId="ea96f7b3-5073-4deb-865f-0d5d1bb1f6ce" providerId="ADAL" clId="{D5CD6693-BD2A-4268-B6BA-1B27996DF14E}" dt="2022-05-03T18:05:38.379" v="4256" actId="167"/>
          <ac:picMkLst>
            <pc:docMk/>
            <pc:sldMk cId="3228295089" sldId="310"/>
            <ac:picMk id="4" creationId="{C1EBD03B-FB9C-4806-D518-7D576575736B}"/>
          </ac:picMkLst>
        </pc:picChg>
      </pc:sldChg>
      <pc:sldChg chg="ord">
        <pc:chgData name="Tripathi, Mayank" userId="ea96f7b3-5073-4deb-865f-0d5d1bb1f6ce" providerId="ADAL" clId="{D5CD6693-BD2A-4268-B6BA-1B27996DF14E}" dt="2022-05-03T19:26:22.952" v="4291"/>
        <pc:sldMkLst>
          <pc:docMk/>
          <pc:sldMk cId="4012726384" sldId="313"/>
        </pc:sldMkLst>
      </pc:sldChg>
      <pc:sldMasterChg chg="del delSldLayout">
        <pc:chgData name="Tripathi, Mayank" userId="ea96f7b3-5073-4deb-865f-0d5d1bb1f6ce" providerId="ADAL" clId="{D5CD6693-BD2A-4268-B6BA-1B27996DF14E}" dt="2022-05-03T18:42:25.380" v="4288" actId="47"/>
        <pc:sldMasterMkLst>
          <pc:docMk/>
          <pc:sldMasterMk cId="0" sldId="2147483662"/>
        </pc:sldMasterMkLst>
        <pc:sldLayoutChg chg="del">
          <pc:chgData name="Tripathi, Mayank" userId="ea96f7b3-5073-4deb-865f-0d5d1bb1f6ce" providerId="ADAL" clId="{D5CD6693-BD2A-4268-B6BA-1B27996DF14E}" dt="2022-05-03T18:42:25.380" v="4288" actId="47"/>
          <pc:sldLayoutMkLst>
            <pc:docMk/>
            <pc:sldMasterMk cId="0" sldId="2147483662"/>
            <pc:sldLayoutMk cId="0" sldId="2147483660"/>
          </pc:sldLayoutMkLst>
        </pc:sldLayoutChg>
      </pc:sldMasterChg>
    </pc:docChg>
  </pc:docChgLst>
  <pc:docChgLst>
    <pc:chgData name="Zhang, Shiyao" userId="S::shiyaoz2@illinois.edu::21df4310-2773-4d6f-8d68-6e36a9a92ae2" providerId="AD" clId="Web-{E9412CEB-7AEB-FC32-19AE-ACC0FE3D8191}"/>
    <pc:docChg chg="modSld">
      <pc:chgData name="Zhang, Shiyao" userId="S::shiyaoz2@illinois.edu::21df4310-2773-4d6f-8d68-6e36a9a92ae2" providerId="AD" clId="Web-{E9412CEB-7AEB-FC32-19AE-ACC0FE3D8191}" dt="2022-05-03T03:35:21.435" v="229" actId="20577"/>
      <pc:docMkLst>
        <pc:docMk/>
      </pc:docMkLst>
      <pc:sldChg chg="modSp">
        <pc:chgData name="Zhang, Shiyao" userId="S::shiyaoz2@illinois.edu::21df4310-2773-4d6f-8d68-6e36a9a92ae2" providerId="AD" clId="Web-{E9412CEB-7AEB-FC32-19AE-ACC0FE3D8191}" dt="2022-05-03T03:35:21.435" v="229" actId="20577"/>
        <pc:sldMkLst>
          <pc:docMk/>
          <pc:sldMk cId="3164401003" sldId="293"/>
        </pc:sldMkLst>
        <pc:spChg chg="mod">
          <ac:chgData name="Zhang, Shiyao" userId="S::shiyaoz2@illinois.edu::21df4310-2773-4d6f-8d68-6e36a9a92ae2" providerId="AD" clId="Web-{E9412CEB-7AEB-FC32-19AE-ACC0FE3D8191}" dt="2022-05-03T03:31:50.420" v="218" actId="20577"/>
          <ac:spMkLst>
            <pc:docMk/>
            <pc:sldMk cId="3164401003" sldId="293"/>
            <ac:spMk id="3" creationId="{6D5A370C-E641-FA67-BFAE-1736FD0E37D9}"/>
          </ac:spMkLst>
        </pc:spChg>
        <pc:spChg chg="mod">
          <ac:chgData name="Zhang, Shiyao" userId="S::shiyaoz2@illinois.edu::21df4310-2773-4d6f-8d68-6e36a9a92ae2" providerId="AD" clId="Web-{E9412CEB-7AEB-FC32-19AE-ACC0FE3D8191}" dt="2022-05-03T03:35:21.435" v="229" actId="20577"/>
          <ac:spMkLst>
            <pc:docMk/>
            <pc:sldMk cId="3164401003" sldId="293"/>
            <ac:spMk id="750" creationId="{00000000-0000-0000-0000-000000000000}"/>
          </ac:spMkLst>
        </pc:spChg>
      </pc:sldChg>
      <pc:sldChg chg="addSp modSp">
        <pc:chgData name="Zhang, Shiyao" userId="S::shiyaoz2@illinois.edu::21df4310-2773-4d6f-8d68-6e36a9a92ae2" providerId="AD" clId="Web-{E9412CEB-7AEB-FC32-19AE-ACC0FE3D8191}" dt="2022-05-03T03:35:10.357" v="223" actId="20577"/>
        <pc:sldMkLst>
          <pc:docMk/>
          <pc:sldMk cId="54307681" sldId="295"/>
        </pc:sldMkLst>
        <pc:spChg chg="add mod">
          <ac:chgData name="Zhang, Shiyao" userId="S::shiyaoz2@illinois.edu::21df4310-2773-4d6f-8d68-6e36a9a92ae2" providerId="AD" clId="Web-{E9412CEB-7AEB-FC32-19AE-ACC0FE3D8191}" dt="2022-05-03T03:31:44.686" v="214" actId="20577"/>
          <ac:spMkLst>
            <pc:docMk/>
            <pc:sldMk cId="54307681" sldId="295"/>
            <ac:spMk id="4" creationId="{38D98ADA-B85F-4494-B162-578E905A24C1}"/>
          </ac:spMkLst>
        </pc:spChg>
        <pc:spChg chg="mod">
          <ac:chgData name="Zhang, Shiyao" userId="S::shiyaoz2@illinois.edu::21df4310-2773-4d6f-8d68-6e36a9a92ae2" providerId="AD" clId="Web-{E9412CEB-7AEB-FC32-19AE-ACC0FE3D8191}" dt="2022-05-03T03:35:10.357" v="223" actId="20577"/>
          <ac:spMkLst>
            <pc:docMk/>
            <pc:sldMk cId="54307681" sldId="295"/>
            <ac:spMk id="8" creationId="{589853EB-52C5-0BBB-EC14-703327B43047}"/>
          </ac:spMkLst>
        </pc:spChg>
      </pc:sldChg>
    </pc:docChg>
  </pc:docChgLst>
  <pc:docChgLst>
    <pc:chgData name="Tsai, Chi-Chien" userId="S::cctsai5@illinois.edu::9904aa22-9311-4834-a652-86ba5dfee50d" providerId="AD" clId="Web-{F706B2FF-0489-C92D-9609-927435E2C1AE}"/>
    <pc:docChg chg="addSld delSld modSld sldOrd">
      <pc:chgData name="Tsai, Chi-Chien" userId="S::cctsai5@illinois.edu::9904aa22-9311-4834-a652-86ba5dfee50d" providerId="AD" clId="Web-{F706B2FF-0489-C92D-9609-927435E2C1AE}" dt="2022-05-02T03:30:19.625" v="279" actId="1076"/>
      <pc:docMkLst>
        <pc:docMk/>
      </pc:docMkLst>
      <pc:sldChg chg="addSp delSp modSp">
        <pc:chgData name="Tsai, Chi-Chien" userId="S::cctsai5@illinois.edu::9904aa22-9311-4834-a652-86ba5dfee50d" providerId="AD" clId="Web-{F706B2FF-0489-C92D-9609-927435E2C1AE}" dt="2022-05-02T03:24:05.798" v="220" actId="1076"/>
        <pc:sldMkLst>
          <pc:docMk/>
          <pc:sldMk cId="0" sldId="261"/>
        </pc:sldMkLst>
        <pc:spChg chg="mod">
          <ac:chgData name="Tsai, Chi-Chien" userId="S::cctsai5@illinois.edu::9904aa22-9311-4834-a652-86ba5dfee50d" providerId="AD" clId="Web-{F706B2FF-0489-C92D-9609-927435E2C1AE}" dt="2022-05-02T03:18:02.582" v="107" actId="1076"/>
          <ac:spMkLst>
            <pc:docMk/>
            <pc:sldMk cId="0" sldId="261"/>
            <ac:spMk id="4" creationId="{5F6F66D9-1850-5CF9-7ABD-D6ED22BB8C49}"/>
          </ac:spMkLst>
        </pc:spChg>
        <pc:spChg chg="mod">
          <ac:chgData name="Tsai, Chi-Chien" userId="S::cctsai5@illinois.edu::9904aa22-9311-4834-a652-86ba5dfee50d" providerId="AD" clId="Web-{F706B2FF-0489-C92D-9609-927435E2C1AE}" dt="2022-05-02T03:24:05.798" v="220" actId="1076"/>
          <ac:spMkLst>
            <pc:docMk/>
            <pc:sldMk cId="0" sldId="261"/>
            <ac:spMk id="8" creationId="{E7979232-1E1C-18F7-01A1-748D1DA2E5DC}"/>
          </ac:spMkLst>
        </pc:spChg>
        <pc:spChg chg="mod">
          <ac:chgData name="Tsai, Chi-Chien" userId="S::cctsai5@illinois.edu::9904aa22-9311-4834-a652-86ba5dfee50d" providerId="AD" clId="Web-{F706B2FF-0489-C92D-9609-927435E2C1AE}" dt="2022-05-02T03:17:12.019" v="84" actId="20577"/>
          <ac:spMkLst>
            <pc:docMk/>
            <pc:sldMk cId="0" sldId="261"/>
            <ac:spMk id="750" creationId="{00000000-0000-0000-0000-000000000000}"/>
          </ac:spMkLst>
        </pc:spChg>
        <pc:picChg chg="add del">
          <ac:chgData name="Tsai, Chi-Chien" userId="S::cctsai5@illinois.edu::9904aa22-9311-4834-a652-86ba5dfee50d" providerId="AD" clId="Web-{F706B2FF-0489-C92D-9609-927435E2C1AE}" dt="2022-05-02T03:22:37.315" v="197"/>
          <ac:picMkLst>
            <pc:docMk/>
            <pc:sldMk cId="0" sldId="261"/>
            <ac:picMk id="2" creationId="{984C8A5D-FE7C-4232-E291-0CCDB407CE09}"/>
          </ac:picMkLst>
        </pc:picChg>
        <pc:picChg chg="add del">
          <ac:chgData name="Tsai, Chi-Chien" userId="S::cctsai5@illinois.edu::9904aa22-9311-4834-a652-86ba5dfee50d" providerId="AD" clId="Web-{F706B2FF-0489-C92D-9609-927435E2C1AE}" dt="2022-05-02T03:23:08.627" v="208"/>
          <ac:picMkLst>
            <pc:docMk/>
            <pc:sldMk cId="0" sldId="261"/>
            <ac:picMk id="3" creationId="{99DFAC62-18E2-C04C-1598-0819FC827734}"/>
          </ac:picMkLst>
        </pc:picChg>
        <pc:picChg chg="add">
          <ac:chgData name="Tsai, Chi-Chien" userId="S::cctsai5@illinois.edu::9904aa22-9311-4834-a652-86ba5dfee50d" providerId="AD" clId="Web-{F706B2FF-0489-C92D-9609-927435E2C1AE}" dt="2022-05-02T03:23:07.689" v="207"/>
          <ac:picMkLst>
            <pc:docMk/>
            <pc:sldMk cId="0" sldId="261"/>
            <ac:picMk id="5" creationId="{3566B00D-9E36-E097-A379-0A335F57E2AF}"/>
          </ac:picMkLst>
        </pc:picChg>
        <pc:picChg chg="mod">
          <ac:chgData name="Tsai, Chi-Chien" userId="S::cctsai5@illinois.edu::9904aa22-9311-4834-a652-86ba5dfee50d" providerId="AD" clId="Web-{F706B2FF-0489-C92D-9609-927435E2C1AE}" dt="2022-05-02T03:18:02.660" v="108" actId="1076"/>
          <ac:picMkLst>
            <pc:docMk/>
            <pc:sldMk cId="0" sldId="261"/>
            <ac:picMk id="7" creationId="{616EB3BF-1AC3-8740-5D96-79028CEE70AA}"/>
          </ac:picMkLst>
        </pc:picChg>
      </pc:sldChg>
      <pc:sldChg chg="addSp modSp">
        <pc:chgData name="Tsai, Chi-Chien" userId="S::cctsai5@illinois.edu::9904aa22-9311-4834-a652-86ba5dfee50d" providerId="AD" clId="Web-{F706B2FF-0489-C92D-9609-927435E2C1AE}" dt="2022-05-02T03:29:05.031" v="265" actId="1076"/>
        <pc:sldMkLst>
          <pc:docMk/>
          <pc:sldMk cId="3006539799" sldId="292"/>
        </pc:sldMkLst>
        <pc:picChg chg="add mod">
          <ac:chgData name="Tsai, Chi-Chien" userId="S::cctsai5@illinois.edu::9904aa22-9311-4834-a652-86ba5dfee50d" providerId="AD" clId="Web-{F706B2FF-0489-C92D-9609-927435E2C1AE}" dt="2022-05-02T03:29:05.031" v="265" actId="1076"/>
          <ac:picMkLst>
            <pc:docMk/>
            <pc:sldMk cId="3006539799" sldId="292"/>
            <ac:picMk id="5" creationId="{3F03D829-C3E6-7F2C-D96F-970953CA2A04}"/>
          </ac:picMkLst>
        </pc:picChg>
      </pc:sldChg>
      <pc:sldChg chg="addSp delSp modSp">
        <pc:chgData name="Tsai, Chi-Chien" userId="S::cctsai5@illinois.edu::9904aa22-9311-4834-a652-86ba5dfee50d" providerId="AD" clId="Web-{F706B2FF-0489-C92D-9609-927435E2C1AE}" dt="2022-05-02T03:23:43.174" v="214" actId="1076"/>
        <pc:sldMkLst>
          <pc:docMk/>
          <pc:sldMk cId="3164401003" sldId="293"/>
        </pc:sldMkLst>
        <pc:spChg chg="add mod">
          <ac:chgData name="Tsai, Chi-Chien" userId="S::cctsai5@illinois.edu::9904aa22-9311-4834-a652-86ba5dfee50d" providerId="AD" clId="Web-{F706B2FF-0489-C92D-9609-927435E2C1AE}" dt="2022-05-02T03:23:43.174" v="214" actId="1076"/>
          <ac:spMkLst>
            <pc:docMk/>
            <pc:sldMk cId="3164401003" sldId="293"/>
            <ac:spMk id="2" creationId="{C24EE25F-6781-ED11-89CA-F82AEBC20D52}"/>
          </ac:spMkLst>
        </pc:spChg>
        <pc:spChg chg="mod">
          <ac:chgData name="Tsai, Chi-Chien" userId="S::cctsai5@illinois.edu::9904aa22-9311-4834-a652-86ba5dfee50d" providerId="AD" clId="Web-{F706B2FF-0489-C92D-9609-927435E2C1AE}" dt="2022-05-02T03:21:42.456" v="187" actId="1076"/>
          <ac:spMkLst>
            <pc:docMk/>
            <pc:sldMk cId="3164401003" sldId="293"/>
            <ac:spMk id="5" creationId="{BC2FA807-7419-80F4-C9FB-F03468E8929C}"/>
          </ac:spMkLst>
        </pc:spChg>
        <pc:spChg chg="mod">
          <ac:chgData name="Tsai, Chi-Chien" userId="S::cctsai5@illinois.edu::9904aa22-9311-4834-a652-86ba5dfee50d" providerId="AD" clId="Web-{F706B2FF-0489-C92D-9609-927435E2C1AE}" dt="2022-05-02T03:21:46.955" v="189" actId="1076"/>
          <ac:spMkLst>
            <pc:docMk/>
            <pc:sldMk cId="3164401003" sldId="293"/>
            <ac:spMk id="750" creationId="{00000000-0000-0000-0000-000000000000}"/>
          </ac:spMkLst>
        </pc:spChg>
        <pc:picChg chg="add del">
          <ac:chgData name="Tsai, Chi-Chien" userId="S::cctsai5@illinois.edu::9904aa22-9311-4834-a652-86ba5dfee50d" providerId="AD" clId="Web-{F706B2FF-0489-C92D-9609-927435E2C1AE}" dt="2022-05-02T03:23:02.518" v="204"/>
          <ac:picMkLst>
            <pc:docMk/>
            <pc:sldMk cId="3164401003" sldId="293"/>
            <ac:picMk id="3" creationId="{B4CEBB4C-193D-CC0A-2D83-CF8397D13A59}"/>
          </ac:picMkLst>
        </pc:picChg>
        <pc:picChg chg="add">
          <ac:chgData name="Tsai, Chi-Chien" userId="S::cctsai5@illinois.edu::9904aa22-9311-4834-a652-86ba5dfee50d" providerId="AD" clId="Web-{F706B2FF-0489-C92D-9609-927435E2C1AE}" dt="2022-05-02T03:23:01.924" v="203"/>
          <ac:picMkLst>
            <pc:docMk/>
            <pc:sldMk cId="3164401003" sldId="293"/>
            <ac:picMk id="4" creationId="{128AB7E1-533A-2EA0-979B-643AB974BA21}"/>
          </ac:picMkLst>
        </pc:picChg>
        <pc:picChg chg="mod">
          <ac:chgData name="Tsai, Chi-Chien" userId="S::cctsai5@illinois.edu::9904aa22-9311-4834-a652-86ba5dfee50d" providerId="AD" clId="Web-{F706B2FF-0489-C92D-9609-927435E2C1AE}" dt="2022-05-02T03:21:42.549" v="188" actId="1076"/>
          <ac:picMkLst>
            <pc:docMk/>
            <pc:sldMk cId="3164401003" sldId="293"/>
            <ac:picMk id="7" creationId="{27260514-C977-864F-6D1C-1BCA566B30AC}"/>
          </ac:picMkLst>
        </pc:picChg>
      </pc:sldChg>
      <pc:sldChg chg="addSp delSp modSp">
        <pc:chgData name="Tsai, Chi-Chien" userId="S::cctsai5@illinois.edu::9904aa22-9311-4834-a652-86ba5dfee50d" providerId="AD" clId="Web-{F706B2FF-0489-C92D-9609-927435E2C1AE}" dt="2022-05-02T03:23:54.595" v="217" actId="1076"/>
        <pc:sldMkLst>
          <pc:docMk/>
          <pc:sldMk cId="2628969590" sldId="294"/>
        </pc:sldMkLst>
        <pc:spChg chg="mod">
          <ac:chgData name="Tsai, Chi-Chien" userId="S::cctsai5@illinois.edu::9904aa22-9311-4834-a652-86ba5dfee50d" providerId="AD" clId="Web-{F706B2FF-0489-C92D-9609-927435E2C1AE}" dt="2022-05-02T03:18:13.379" v="111" actId="1076"/>
          <ac:spMkLst>
            <pc:docMk/>
            <pc:sldMk cId="2628969590" sldId="294"/>
            <ac:spMk id="2" creationId="{033A5FF6-80B4-F5E7-F7D4-8CBE084F37E8}"/>
          </ac:spMkLst>
        </pc:spChg>
        <pc:spChg chg="add mod">
          <ac:chgData name="Tsai, Chi-Chien" userId="S::cctsai5@illinois.edu::9904aa22-9311-4834-a652-86ba5dfee50d" providerId="AD" clId="Web-{F706B2FF-0489-C92D-9609-927435E2C1AE}" dt="2022-05-02T03:23:54.595" v="217" actId="1076"/>
          <ac:spMkLst>
            <pc:docMk/>
            <pc:sldMk cId="2628969590" sldId="294"/>
            <ac:spMk id="4" creationId="{9F247AED-6516-DD06-2E10-2C236DBBF375}"/>
          </ac:spMkLst>
        </pc:spChg>
        <pc:spChg chg="add mod">
          <ac:chgData name="Tsai, Chi-Chien" userId="S::cctsai5@illinois.edu::9904aa22-9311-4834-a652-86ba5dfee50d" providerId="AD" clId="Web-{F706B2FF-0489-C92D-9609-927435E2C1AE}" dt="2022-05-02T03:17:51.363" v="106" actId="1076"/>
          <ac:spMkLst>
            <pc:docMk/>
            <pc:sldMk cId="2628969590" sldId="294"/>
            <ac:spMk id="6" creationId="{E2719B51-E4EC-0C8B-80ED-BE9251CA34F0}"/>
          </ac:spMkLst>
        </pc:spChg>
        <pc:spChg chg="add del mod">
          <ac:chgData name="Tsai, Chi-Chien" userId="S::cctsai5@illinois.edu::9904aa22-9311-4834-a652-86ba5dfee50d" providerId="AD" clId="Web-{F706B2FF-0489-C92D-9609-927435E2C1AE}" dt="2022-05-02T03:17:25.644" v="90"/>
          <ac:spMkLst>
            <pc:docMk/>
            <pc:sldMk cId="2628969590" sldId="294"/>
            <ac:spMk id="9" creationId="{4159C5F5-AE62-8913-0ACD-197B7194403B}"/>
          </ac:spMkLst>
        </pc:spChg>
        <pc:spChg chg="del mod">
          <ac:chgData name="Tsai, Chi-Chien" userId="S::cctsai5@illinois.edu::9904aa22-9311-4834-a652-86ba5dfee50d" providerId="AD" clId="Web-{F706B2FF-0489-C92D-9609-927435E2C1AE}" dt="2022-05-02T03:17:23.191" v="89"/>
          <ac:spMkLst>
            <pc:docMk/>
            <pc:sldMk cId="2628969590" sldId="294"/>
            <ac:spMk id="750" creationId="{00000000-0000-0000-0000-000000000000}"/>
          </ac:spMkLst>
        </pc:spChg>
        <pc:picChg chg="mod">
          <ac:chgData name="Tsai, Chi-Chien" userId="S::cctsai5@illinois.edu::9904aa22-9311-4834-a652-86ba5dfee50d" providerId="AD" clId="Web-{F706B2FF-0489-C92D-9609-927435E2C1AE}" dt="2022-05-02T03:18:13.504" v="112" actId="1076"/>
          <ac:picMkLst>
            <pc:docMk/>
            <pc:sldMk cId="2628969590" sldId="294"/>
            <ac:picMk id="3" creationId="{F71DB8A8-8341-09BA-8E45-95464C411A13}"/>
          </ac:picMkLst>
        </pc:picChg>
        <pc:picChg chg="add del">
          <ac:chgData name="Tsai, Chi-Chien" userId="S::cctsai5@illinois.edu::9904aa22-9311-4834-a652-86ba5dfee50d" providerId="AD" clId="Web-{F706B2FF-0489-C92D-9609-927435E2C1AE}" dt="2022-05-02T03:23:06.596" v="206"/>
          <ac:picMkLst>
            <pc:docMk/>
            <pc:sldMk cId="2628969590" sldId="294"/>
            <ac:picMk id="10" creationId="{B5678961-EE6E-3FA7-B248-4CF09F5B7732}"/>
          </ac:picMkLst>
        </pc:picChg>
        <pc:picChg chg="add">
          <ac:chgData name="Tsai, Chi-Chien" userId="S::cctsai5@illinois.edu::9904aa22-9311-4834-a652-86ba5dfee50d" providerId="AD" clId="Web-{F706B2FF-0489-C92D-9609-927435E2C1AE}" dt="2022-05-02T03:23:04.346" v="205"/>
          <ac:picMkLst>
            <pc:docMk/>
            <pc:sldMk cId="2628969590" sldId="294"/>
            <ac:picMk id="12" creationId="{95900542-0DF5-1320-6E3D-432191154BC4}"/>
          </ac:picMkLst>
        </pc:picChg>
      </pc:sldChg>
      <pc:sldChg chg="addSp delSp modSp">
        <pc:chgData name="Tsai, Chi-Chien" userId="S::cctsai5@illinois.edu::9904aa22-9311-4834-a652-86ba5dfee50d" providerId="AD" clId="Web-{F706B2FF-0489-C92D-9609-927435E2C1AE}" dt="2022-05-02T03:23:33.892" v="211" actId="1076"/>
        <pc:sldMkLst>
          <pc:docMk/>
          <pc:sldMk cId="54307681" sldId="295"/>
        </pc:sldMkLst>
        <pc:spChg chg="add mod">
          <ac:chgData name="Tsai, Chi-Chien" userId="S::cctsai5@illinois.edu::9904aa22-9311-4834-a652-86ba5dfee50d" providerId="AD" clId="Web-{F706B2FF-0489-C92D-9609-927435E2C1AE}" dt="2022-05-02T03:23:33.892" v="211" actId="1076"/>
          <ac:spMkLst>
            <pc:docMk/>
            <pc:sldMk cId="54307681" sldId="295"/>
            <ac:spMk id="2" creationId="{B4340E0F-0EDD-5F50-F1A2-2B2F8BA1BA55}"/>
          </ac:spMkLst>
        </pc:spChg>
        <pc:spChg chg="mod">
          <ac:chgData name="Tsai, Chi-Chien" userId="S::cctsai5@illinois.edu::9904aa22-9311-4834-a652-86ba5dfee50d" providerId="AD" clId="Web-{F706B2FF-0489-C92D-9609-927435E2C1AE}" dt="2022-05-02T03:21:54.552" v="190" actId="1076"/>
          <ac:spMkLst>
            <pc:docMk/>
            <pc:sldMk cId="54307681" sldId="295"/>
            <ac:spMk id="3" creationId="{7567CB32-60A5-89B7-D1D7-6B4ACEFDF445}"/>
          </ac:spMkLst>
        </pc:spChg>
        <pc:spChg chg="add del mod">
          <ac:chgData name="Tsai, Chi-Chien" userId="S::cctsai5@illinois.edu::9904aa22-9311-4834-a652-86ba5dfee50d" providerId="AD" clId="Web-{F706B2FF-0489-C92D-9609-927435E2C1AE}" dt="2022-05-02T03:20:37.018" v="155"/>
          <ac:spMkLst>
            <pc:docMk/>
            <pc:sldMk cId="54307681" sldId="295"/>
            <ac:spMk id="7" creationId="{62C0CD9E-05A3-1300-FAA6-5B6186D36135}"/>
          </ac:spMkLst>
        </pc:spChg>
        <pc:spChg chg="add mod">
          <ac:chgData name="Tsai, Chi-Chien" userId="S::cctsai5@illinois.edu::9904aa22-9311-4834-a652-86ba5dfee50d" providerId="AD" clId="Web-{F706B2FF-0489-C92D-9609-927435E2C1AE}" dt="2022-05-02T03:21:54.690" v="192" actId="1076"/>
          <ac:spMkLst>
            <pc:docMk/>
            <pc:sldMk cId="54307681" sldId="295"/>
            <ac:spMk id="8" creationId="{589853EB-52C5-0BBB-EC14-703327B43047}"/>
          </ac:spMkLst>
        </pc:spChg>
        <pc:spChg chg="del">
          <ac:chgData name="Tsai, Chi-Chien" userId="S::cctsai5@illinois.edu::9904aa22-9311-4834-a652-86ba5dfee50d" providerId="AD" clId="Web-{F706B2FF-0489-C92D-9609-927435E2C1AE}" dt="2022-05-02T03:20:24.550" v="147"/>
          <ac:spMkLst>
            <pc:docMk/>
            <pc:sldMk cId="54307681" sldId="295"/>
            <ac:spMk id="750" creationId="{00000000-0000-0000-0000-000000000000}"/>
          </ac:spMkLst>
        </pc:spChg>
        <pc:picChg chg="mod">
          <ac:chgData name="Tsai, Chi-Chien" userId="S::cctsai5@illinois.edu::9904aa22-9311-4834-a652-86ba5dfee50d" providerId="AD" clId="Web-{F706B2FF-0489-C92D-9609-927435E2C1AE}" dt="2022-05-02T03:21:54.659" v="191" actId="1076"/>
          <ac:picMkLst>
            <pc:docMk/>
            <pc:sldMk cId="54307681" sldId="295"/>
            <ac:picMk id="6" creationId="{21A878DD-3BCB-278B-3021-6E73E6F1C5C9}"/>
          </ac:picMkLst>
        </pc:picChg>
        <pc:picChg chg="add mod">
          <ac:chgData name="Tsai, Chi-Chien" userId="S::cctsai5@illinois.edu::9904aa22-9311-4834-a652-86ba5dfee50d" providerId="AD" clId="Web-{F706B2FF-0489-C92D-9609-927435E2C1AE}" dt="2022-05-02T03:22:53.018" v="202" actId="1076"/>
          <ac:picMkLst>
            <pc:docMk/>
            <pc:sldMk cId="54307681" sldId="295"/>
            <ac:picMk id="10" creationId="{A86D14E3-C42C-A84D-6DDF-F5D56A93E8C8}"/>
          </ac:picMkLst>
        </pc:picChg>
      </pc:sldChg>
      <pc:sldChg chg="addSp delSp modSp add ord replId">
        <pc:chgData name="Tsai, Chi-Chien" userId="S::cctsai5@illinois.edu::9904aa22-9311-4834-a652-86ba5dfee50d" providerId="AD" clId="Web-{F706B2FF-0489-C92D-9609-927435E2C1AE}" dt="2022-05-02T03:30:19.625" v="279" actId="1076"/>
        <pc:sldMkLst>
          <pc:docMk/>
          <pc:sldMk cId="3789571085" sldId="296"/>
        </pc:sldMkLst>
        <pc:spChg chg="add mod">
          <ac:chgData name="Tsai, Chi-Chien" userId="S::cctsai5@illinois.edu::9904aa22-9311-4834-a652-86ba5dfee50d" providerId="AD" clId="Web-{F706B2FF-0489-C92D-9609-927435E2C1AE}" dt="2022-05-02T03:28:08.531" v="264" actId="1076"/>
          <ac:spMkLst>
            <pc:docMk/>
            <pc:sldMk cId="3789571085" sldId="296"/>
            <ac:spMk id="2" creationId="{9AC92A8E-C739-4F21-D133-F14656AA6222}"/>
          </ac:spMkLst>
        </pc:spChg>
        <pc:spChg chg="add mod ord">
          <ac:chgData name="Tsai, Chi-Chien" userId="S::cctsai5@illinois.edu::9904aa22-9311-4834-a652-86ba5dfee50d" providerId="AD" clId="Web-{F706B2FF-0489-C92D-9609-927435E2C1AE}" dt="2022-05-02T03:27:21.360" v="252" actId="1076"/>
          <ac:spMkLst>
            <pc:docMk/>
            <pc:sldMk cId="3789571085" sldId="296"/>
            <ac:spMk id="3" creationId="{8FE2BD0C-C486-2E72-BD6B-FD4D5C6B60A4}"/>
          </ac:spMkLst>
        </pc:spChg>
        <pc:spChg chg="del">
          <ac:chgData name="Tsai, Chi-Chien" userId="S::cctsai5@illinois.edu::9904aa22-9311-4834-a652-86ba5dfee50d" providerId="AD" clId="Web-{F706B2FF-0489-C92D-9609-927435E2C1AE}" dt="2022-05-02T03:24:57.158" v="224"/>
          <ac:spMkLst>
            <pc:docMk/>
            <pc:sldMk cId="3789571085" sldId="296"/>
            <ac:spMk id="4" creationId="{5F6F66D9-1850-5CF9-7ABD-D6ED22BB8C49}"/>
          </ac:spMkLst>
        </pc:spChg>
        <pc:spChg chg="add del mod">
          <ac:chgData name="Tsai, Chi-Chien" userId="S::cctsai5@illinois.edu::9904aa22-9311-4834-a652-86ba5dfee50d" providerId="AD" clId="Web-{F706B2FF-0489-C92D-9609-927435E2C1AE}" dt="2022-05-02T03:26:24.407" v="241"/>
          <ac:spMkLst>
            <pc:docMk/>
            <pc:sldMk cId="3789571085" sldId="296"/>
            <ac:spMk id="6" creationId="{73042D01-BAF1-C6B9-AB0E-9E1A5652789D}"/>
          </ac:spMkLst>
        </pc:spChg>
        <pc:spChg chg="add mod">
          <ac:chgData name="Tsai, Chi-Chien" userId="S::cctsai5@illinois.edu::9904aa22-9311-4834-a652-86ba5dfee50d" providerId="AD" clId="Web-{F706B2FF-0489-C92D-9609-927435E2C1AE}" dt="2022-05-02T03:28:04.360" v="263" actId="14100"/>
          <ac:spMkLst>
            <pc:docMk/>
            <pc:sldMk cId="3789571085" sldId="296"/>
            <ac:spMk id="11" creationId="{32D54FF5-00F7-7B57-7D53-FC00394C55BA}"/>
          </ac:spMkLst>
        </pc:spChg>
        <pc:spChg chg="mod">
          <ac:chgData name="Tsai, Chi-Chien" userId="S::cctsai5@illinois.edu::9904aa22-9311-4834-a652-86ba5dfee50d" providerId="AD" clId="Web-{F706B2FF-0489-C92D-9609-927435E2C1AE}" dt="2022-05-02T03:30:00.734" v="277" actId="20577"/>
          <ac:spMkLst>
            <pc:docMk/>
            <pc:sldMk cId="3789571085" sldId="296"/>
            <ac:spMk id="15" creationId="{B061198C-DCB1-735D-5CC6-7EC1CE276F4B}"/>
          </ac:spMkLst>
        </pc:spChg>
        <pc:spChg chg="add del">
          <ac:chgData name="Tsai, Chi-Chien" userId="S::cctsai5@illinois.edu::9904aa22-9311-4834-a652-86ba5dfee50d" providerId="AD" clId="Web-{F706B2FF-0489-C92D-9609-927435E2C1AE}" dt="2022-05-02T03:29:44.672" v="273"/>
          <ac:spMkLst>
            <pc:docMk/>
            <pc:sldMk cId="3789571085" sldId="296"/>
            <ac:spMk id="16" creationId="{EBD8222F-F09E-21CF-EC23-DCDA1829CC4E}"/>
          </ac:spMkLst>
        </pc:spChg>
        <pc:spChg chg="del">
          <ac:chgData name="Tsai, Chi-Chien" userId="S::cctsai5@illinois.edu::9904aa22-9311-4834-a652-86ba5dfee50d" providerId="AD" clId="Web-{F706B2FF-0489-C92D-9609-927435E2C1AE}" dt="2022-05-02T03:29:49.687" v="274"/>
          <ac:spMkLst>
            <pc:docMk/>
            <pc:sldMk cId="3789571085" sldId="296"/>
            <ac:spMk id="17" creationId="{59F0FF0D-5889-9C33-ABC0-45FC8147EBA6}"/>
          </ac:spMkLst>
        </pc:spChg>
        <pc:spChg chg="del">
          <ac:chgData name="Tsai, Chi-Chien" userId="S::cctsai5@illinois.edu::9904aa22-9311-4834-a652-86ba5dfee50d" providerId="AD" clId="Web-{F706B2FF-0489-C92D-9609-927435E2C1AE}" dt="2022-05-02T03:29:52.140" v="275"/>
          <ac:spMkLst>
            <pc:docMk/>
            <pc:sldMk cId="3789571085" sldId="296"/>
            <ac:spMk id="18" creationId="{C874578A-E191-97C1-893E-293C60AF5C8B}"/>
          </ac:spMkLst>
        </pc:spChg>
        <pc:spChg chg="mod">
          <ac:chgData name="Tsai, Chi-Chien" userId="S::cctsai5@illinois.edu::9904aa22-9311-4834-a652-86ba5dfee50d" providerId="AD" clId="Web-{F706B2FF-0489-C92D-9609-927435E2C1AE}" dt="2022-05-02T03:30:09.609" v="278" actId="20577"/>
          <ac:spMkLst>
            <pc:docMk/>
            <pc:sldMk cId="3789571085" sldId="296"/>
            <ac:spMk id="750" creationId="{00000000-0000-0000-0000-000000000000}"/>
          </ac:spMkLst>
        </pc:spChg>
        <pc:grpChg chg="add del mod">
          <ac:chgData name="Tsai, Chi-Chien" userId="S::cctsai5@illinois.edu::9904aa22-9311-4834-a652-86ba5dfee50d" providerId="AD" clId="Web-{F706B2FF-0489-C92D-9609-927435E2C1AE}" dt="2022-05-02T03:30:19.625" v="279" actId="1076"/>
          <ac:grpSpMkLst>
            <pc:docMk/>
            <pc:sldMk cId="3789571085" sldId="296"/>
            <ac:grpSpMk id="12" creationId="{6516BDC2-3F6F-C0A9-AC4C-4FDF09346194}"/>
          </ac:grpSpMkLst>
        </pc:grpChg>
        <pc:picChg chg="del">
          <ac:chgData name="Tsai, Chi-Chien" userId="S::cctsai5@illinois.edu::9904aa22-9311-4834-a652-86ba5dfee50d" providerId="AD" clId="Web-{F706B2FF-0489-C92D-9609-927435E2C1AE}" dt="2022-05-02T03:24:57.158" v="223"/>
          <ac:picMkLst>
            <pc:docMk/>
            <pc:sldMk cId="3789571085" sldId="296"/>
            <ac:picMk id="7" creationId="{616EB3BF-1AC3-8740-5D96-79028CEE70AA}"/>
          </ac:picMkLst>
        </pc:picChg>
      </pc:sldChg>
      <pc:sldChg chg="add del">
        <pc:chgData name="Tsai, Chi-Chien" userId="S::cctsai5@illinois.edu::9904aa22-9311-4834-a652-86ba5dfee50d" providerId="AD" clId="Web-{F706B2FF-0489-C92D-9609-927435E2C1AE}" dt="2022-05-02T03:25:04.439" v="226"/>
        <pc:sldMkLst>
          <pc:docMk/>
          <pc:sldMk cId="4083694343" sldId="297"/>
        </pc:sldMkLst>
      </pc:sldChg>
    </pc:docChg>
  </pc:docChgLst>
  <pc:docChgLst>
    <pc:chgData name="Tsai, Chi-Chien" userId="S::cctsai5@illinois.edu::9904aa22-9311-4834-a652-86ba5dfee50d" providerId="AD" clId="Web-{64FA43EB-F5C9-9C7F-7BCB-681B97A12F9E}"/>
    <pc:docChg chg="addSld modSld">
      <pc:chgData name="Tsai, Chi-Chien" userId="S::cctsai5@illinois.edu::9904aa22-9311-4834-a652-86ba5dfee50d" providerId="AD" clId="Web-{64FA43EB-F5C9-9C7F-7BCB-681B97A12F9E}" dt="2022-05-03T16:23:01.070" v="174" actId="14100"/>
      <pc:docMkLst>
        <pc:docMk/>
      </pc:docMkLst>
      <pc:sldChg chg="modSp">
        <pc:chgData name="Tsai, Chi-Chien" userId="S::cctsai5@illinois.edu::9904aa22-9311-4834-a652-86ba5dfee50d" providerId="AD" clId="Web-{64FA43EB-F5C9-9C7F-7BCB-681B97A12F9E}" dt="2022-05-03T16:05:10.453" v="1" actId="20577"/>
        <pc:sldMkLst>
          <pc:docMk/>
          <pc:sldMk cId="0" sldId="258"/>
        </pc:sldMkLst>
        <pc:spChg chg="mod">
          <ac:chgData name="Tsai, Chi-Chien" userId="S::cctsai5@illinois.edu::9904aa22-9311-4834-a652-86ba5dfee50d" providerId="AD" clId="Web-{64FA43EB-F5C9-9C7F-7BCB-681B97A12F9E}" dt="2022-05-03T16:05:10.453" v="1" actId="20577"/>
          <ac:spMkLst>
            <pc:docMk/>
            <pc:sldMk cId="0" sldId="258"/>
            <ac:spMk id="584" creationId="{00000000-0000-0000-0000-000000000000}"/>
          </ac:spMkLst>
        </pc:spChg>
      </pc:sldChg>
      <pc:sldChg chg="addSp modSp">
        <pc:chgData name="Tsai, Chi-Chien" userId="S::cctsai5@illinois.edu::9904aa22-9311-4834-a652-86ba5dfee50d" providerId="AD" clId="Web-{64FA43EB-F5C9-9C7F-7BCB-681B97A12F9E}" dt="2022-05-03T16:23:01.070" v="174" actId="14100"/>
        <pc:sldMkLst>
          <pc:docMk/>
          <pc:sldMk cId="3387748764" sldId="303"/>
        </pc:sldMkLst>
        <pc:spChg chg="add mod">
          <ac:chgData name="Tsai, Chi-Chien" userId="S::cctsai5@illinois.edu::9904aa22-9311-4834-a652-86ba5dfee50d" providerId="AD" clId="Web-{64FA43EB-F5C9-9C7F-7BCB-681B97A12F9E}" dt="2022-05-03T16:08:50.264" v="131" actId="1076"/>
          <ac:spMkLst>
            <pc:docMk/>
            <pc:sldMk cId="3387748764" sldId="303"/>
            <ac:spMk id="3" creationId="{68A4037C-5EDA-CFE8-5166-AB80626C83ED}"/>
          </ac:spMkLst>
        </pc:spChg>
        <pc:spChg chg="add mod">
          <ac:chgData name="Tsai, Chi-Chien" userId="S::cctsai5@illinois.edu::9904aa22-9311-4834-a652-86ba5dfee50d" providerId="AD" clId="Web-{64FA43EB-F5C9-9C7F-7BCB-681B97A12F9E}" dt="2022-05-03T16:09:38.498" v="140" actId="14100"/>
          <ac:spMkLst>
            <pc:docMk/>
            <pc:sldMk cId="3387748764" sldId="303"/>
            <ac:spMk id="5" creationId="{DB4AC20B-9339-3F88-6E69-1F7B5E388861}"/>
          </ac:spMkLst>
        </pc:spChg>
        <pc:spChg chg="add mod">
          <ac:chgData name="Tsai, Chi-Chien" userId="S::cctsai5@illinois.edu::9904aa22-9311-4834-a652-86ba5dfee50d" providerId="AD" clId="Web-{64FA43EB-F5C9-9C7F-7BCB-681B97A12F9E}" dt="2022-05-03T16:23:01.070" v="174" actId="14100"/>
          <ac:spMkLst>
            <pc:docMk/>
            <pc:sldMk cId="3387748764" sldId="303"/>
            <ac:spMk id="6" creationId="{99EAA481-059F-1A4C-F77B-99AE829C2FAC}"/>
          </ac:spMkLst>
        </pc:spChg>
        <pc:picChg chg="add mod">
          <ac:chgData name="Tsai, Chi-Chien" userId="S::cctsai5@illinois.edu::9904aa22-9311-4834-a652-86ba5dfee50d" providerId="AD" clId="Web-{64FA43EB-F5C9-9C7F-7BCB-681B97A12F9E}" dt="2022-05-03T16:09:41.810" v="141" actId="1076"/>
          <ac:picMkLst>
            <pc:docMk/>
            <pc:sldMk cId="3387748764" sldId="303"/>
            <ac:picMk id="4" creationId="{25E89B2F-211D-4299-F8EE-83202D8187EC}"/>
          </ac:picMkLst>
        </pc:picChg>
      </pc:sldChg>
      <pc:sldChg chg="delSp add replId">
        <pc:chgData name="Tsai, Chi-Chien" userId="S::cctsai5@illinois.edu::9904aa22-9311-4834-a652-86ba5dfee50d" providerId="AD" clId="Web-{64FA43EB-F5C9-9C7F-7BCB-681B97A12F9E}" dt="2022-05-03T16:10:09.435" v="144"/>
        <pc:sldMkLst>
          <pc:docMk/>
          <pc:sldMk cId="48891523" sldId="304"/>
        </pc:sldMkLst>
        <pc:spChg chg="del">
          <ac:chgData name="Tsai, Chi-Chien" userId="S::cctsai5@illinois.edu::9904aa22-9311-4834-a652-86ba5dfee50d" providerId="AD" clId="Web-{64FA43EB-F5C9-9C7F-7BCB-681B97A12F9E}" dt="2022-05-03T16:10:09.435" v="144"/>
          <ac:spMkLst>
            <pc:docMk/>
            <pc:sldMk cId="48891523" sldId="304"/>
            <ac:spMk id="5" creationId="{DB4AC20B-9339-3F88-6E69-1F7B5E388861}"/>
          </ac:spMkLst>
        </pc:spChg>
        <pc:picChg chg="del">
          <ac:chgData name="Tsai, Chi-Chien" userId="S::cctsai5@illinois.edu::9904aa22-9311-4834-a652-86ba5dfee50d" providerId="AD" clId="Web-{64FA43EB-F5C9-9C7F-7BCB-681B97A12F9E}" dt="2022-05-03T16:10:03.451" v="143"/>
          <ac:picMkLst>
            <pc:docMk/>
            <pc:sldMk cId="48891523" sldId="304"/>
            <ac:picMk id="4" creationId="{25E89B2F-211D-4299-F8EE-83202D8187EC}"/>
          </ac:picMkLst>
        </pc:picChg>
      </pc:sldChg>
    </pc:docChg>
  </pc:docChgLst>
  <pc:docChgLst>
    <pc:chgData name="Tsai, Chi-Chien" userId="S::cctsai5@illinois.edu::9904aa22-9311-4834-a652-86ba5dfee50d" providerId="AD" clId="Web-{E4A32F0E-3AE0-8175-56EA-9E3F756AB553}"/>
    <pc:docChg chg="addSld modSld sldOrd">
      <pc:chgData name="Tsai, Chi-Chien" userId="S::cctsai5@illinois.edu::9904aa22-9311-4834-a652-86ba5dfee50d" providerId="AD" clId="Web-{E4A32F0E-3AE0-8175-56EA-9E3F756AB553}" dt="2022-05-02T02:55:57.351" v="29" actId="1076"/>
      <pc:docMkLst>
        <pc:docMk/>
      </pc:docMkLst>
      <pc:sldChg chg="modSp ord">
        <pc:chgData name="Tsai, Chi-Chien" userId="S::cctsai5@illinois.edu::9904aa22-9311-4834-a652-86ba5dfee50d" providerId="AD" clId="Web-{E4A32F0E-3AE0-8175-56EA-9E3F756AB553}" dt="2022-05-02T02:55:10.976" v="16" actId="1076"/>
        <pc:sldMkLst>
          <pc:docMk/>
          <pc:sldMk cId="0" sldId="261"/>
        </pc:sldMkLst>
        <pc:picChg chg="mod">
          <ac:chgData name="Tsai, Chi-Chien" userId="S::cctsai5@illinois.edu::9904aa22-9311-4834-a652-86ba5dfee50d" providerId="AD" clId="Web-{E4A32F0E-3AE0-8175-56EA-9E3F756AB553}" dt="2022-05-02T02:54:52.148" v="11" actId="1076"/>
          <ac:picMkLst>
            <pc:docMk/>
            <pc:sldMk cId="0" sldId="261"/>
            <ac:picMk id="2" creationId="{CB2B38E1-E50F-F504-8F94-3869DA659012}"/>
          </ac:picMkLst>
        </pc:picChg>
        <pc:picChg chg="mod">
          <ac:chgData name="Tsai, Chi-Chien" userId="S::cctsai5@illinois.edu::9904aa22-9311-4834-a652-86ba5dfee50d" providerId="AD" clId="Web-{E4A32F0E-3AE0-8175-56EA-9E3F756AB553}" dt="2022-05-02T02:55:10.976" v="16" actId="1076"/>
          <ac:picMkLst>
            <pc:docMk/>
            <pc:sldMk cId="0" sldId="261"/>
            <ac:picMk id="3" creationId="{E90DEEDD-DE5F-2BCF-2137-D8CF9406922B}"/>
          </ac:picMkLst>
        </pc:picChg>
      </pc:sldChg>
      <pc:sldChg chg="addSp delSp modSp add replId">
        <pc:chgData name="Tsai, Chi-Chien" userId="S::cctsai5@illinois.edu::9904aa22-9311-4834-a652-86ba5dfee50d" providerId="AD" clId="Web-{E4A32F0E-3AE0-8175-56EA-9E3F756AB553}" dt="2022-05-02T02:55:57.351" v="29" actId="1076"/>
        <pc:sldMkLst>
          <pc:docMk/>
          <pc:sldMk cId="3164401003" sldId="293"/>
        </pc:sldMkLst>
        <pc:picChg chg="del">
          <ac:chgData name="Tsai, Chi-Chien" userId="S::cctsai5@illinois.edu::9904aa22-9311-4834-a652-86ba5dfee50d" providerId="AD" clId="Web-{E4A32F0E-3AE0-8175-56EA-9E3F756AB553}" dt="2022-05-02T02:55:22.633" v="19"/>
          <ac:picMkLst>
            <pc:docMk/>
            <pc:sldMk cId="3164401003" sldId="293"/>
            <ac:picMk id="2" creationId="{CB2B38E1-E50F-F504-8F94-3869DA659012}"/>
          </ac:picMkLst>
        </pc:picChg>
        <pc:picChg chg="del">
          <ac:chgData name="Tsai, Chi-Chien" userId="S::cctsai5@illinois.edu::9904aa22-9311-4834-a652-86ba5dfee50d" providerId="AD" clId="Web-{E4A32F0E-3AE0-8175-56EA-9E3F756AB553}" dt="2022-05-02T02:55:22.633" v="18"/>
          <ac:picMkLst>
            <pc:docMk/>
            <pc:sldMk cId="3164401003" sldId="293"/>
            <ac:picMk id="3" creationId="{E90DEEDD-DE5F-2BCF-2137-D8CF9406922B}"/>
          </ac:picMkLst>
        </pc:picChg>
        <pc:picChg chg="add mod">
          <ac:chgData name="Tsai, Chi-Chien" userId="S::cctsai5@illinois.edu::9904aa22-9311-4834-a652-86ba5dfee50d" providerId="AD" clId="Web-{E4A32F0E-3AE0-8175-56EA-9E3F756AB553}" dt="2022-05-02T02:55:57.351" v="29" actId="1076"/>
          <ac:picMkLst>
            <pc:docMk/>
            <pc:sldMk cId="3164401003" sldId="293"/>
            <ac:picMk id="4" creationId="{91333DA5-7177-B650-200E-4ED2D3BFDD40}"/>
          </ac:picMkLst>
        </pc:picChg>
      </pc:sldChg>
    </pc:docChg>
  </pc:docChgLst>
  <pc:docChgLst>
    <pc:chgData name="Tsai, Chi-Chien" userId="S::cctsai5@illinois.edu::9904aa22-9311-4834-a652-86ba5dfee50d" providerId="AD" clId="Web-{71038F6D-9E05-1DA5-95B0-B8C72E9AF48E}"/>
    <pc:docChg chg="addSld delSld modSld sldOrd">
      <pc:chgData name="Tsai, Chi-Chien" userId="S::cctsai5@illinois.edu::9904aa22-9311-4834-a652-86ba5dfee50d" providerId="AD" clId="Web-{71038F6D-9E05-1DA5-95B0-B8C72E9AF48E}" dt="2022-05-02T02:19:36.014" v="323"/>
      <pc:docMkLst>
        <pc:docMk/>
      </pc:docMkLst>
      <pc:sldChg chg="addSp delSp modSp">
        <pc:chgData name="Tsai, Chi-Chien" userId="S::cctsai5@illinois.edu::9904aa22-9311-4834-a652-86ba5dfee50d" providerId="AD" clId="Web-{71038F6D-9E05-1DA5-95B0-B8C72E9AF48E}" dt="2022-05-02T01:44:43.543" v="52" actId="1076"/>
        <pc:sldMkLst>
          <pc:docMk/>
          <pc:sldMk cId="0" sldId="256"/>
        </pc:sldMkLst>
        <pc:spChg chg="add del mod">
          <ac:chgData name="Tsai, Chi-Chien" userId="S::cctsai5@illinois.edu::9904aa22-9311-4834-a652-86ba5dfee50d" providerId="AD" clId="Web-{71038F6D-9E05-1DA5-95B0-B8C72E9AF48E}" dt="2022-05-02T01:40:00.964" v="19"/>
          <ac:spMkLst>
            <pc:docMk/>
            <pc:sldMk cId="0" sldId="256"/>
            <ac:spMk id="3" creationId="{EFA164AE-7596-EEA1-23AF-078DC81A4CB2}"/>
          </ac:spMkLst>
        </pc:spChg>
        <pc:spChg chg="add mod">
          <ac:chgData name="Tsai, Chi-Chien" userId="S::cctsai5@illinois.edu::9904aa22-9311-4834-a652-86ba5dfee50d" providerId="AD" clId="Web-{71038F6D-9E05-1DA5-95B0-B8C72E9AF48E}" dt="2022-05-02T01:44:43.543" v="52" actId="1076"/>
          <ac:spMkLst>
            <pc:docMk/>
            <pc:sldMk cId="0" sldId="256"/>
            <ac:spMk id="5" creationId="{11C88646-EDCC-2608-9F4B-F82E39918E36}"/>
          </ac:spMkLst>
        </pc:spChg>
        <pc:spChg chg="mod">
          <ac:chgData name="Tsai, Chi-Chien" userId="S::cctsai5@illinois.edu::9904aa22-9311-4834-a652-86ba5dfee50d" providerId="AD" clId="Web-{71038F6D-9E05-1DA5-95B0-B8C72E9AF48E}" dt="2022-05-02T01:44:39.855" v="51" actId="1076"/>
          <ac:spMkLst>
            <pc:docMk/>
            <pc:sldMk cId="0" sldId="256"/>
            <ac:spMk id="310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1:39:40.527" v="7"/>
          <ac:spMkLst>
            <pc:docMk/>
            <pc:sldMk cId="0" sldId="256"/>
            <ac:spMk id="311" creationId="{00000000-0000-0000-0000-000000000000}"/>
          </ac:spMkLst>
        </pc:spChg>
        <pc:grpChg chg="mod">
          <ac:chgData name="Tsai, Chi-Chien" userId="S::cctsai5@illinois.edu::9904aa22-9311-4834-a652-86ba5dfee50d" providerId="AD" clId="Web-{71038F6D-9E05-1DA5-95B0-B8C72E9AF48E}" dt="2022-05-02T01:44:32.871" v="50" actId="1076"/>
          <ac:grpSpMkLst>
            <pc:docMk/>
            <pc:sldMk cId="0" sldId="256"/>
            <ac:grpSpMk id="68" creationId="{00000000-0000-0000-0000-000000000000}"/>
          </ac:grpSpMkLst>
        </pc:grpChg>
        <pc:picChg chg="add mod">
          <ac:chgData name="Tsai, Chi-Chien" userId="S::cctsai5@illinois.edu::9904aa22-9311-4834-a652-86ba5dfee50d" providerId="AD" clId="Web-{71038F6D-9E05-1DA5-95B0-B8C72E9AF48E}" dt="2022-05-02T01:40:45.885" v="29" actId="1076"/>
          <ac:picMkLst>
            <pc:docMk/>
            <pc:sldMk cId="0" sldId="256"/>
            <ac:picMk id="4" creationId="{F8C3593D-A8B3-431C-611B-A6D027CA7889}"/>
          </ac:picMkLst>
        </pc:picChg>
      </pc:sldChg>
      <pc:sldChg chg="addSp delSp modSp">
        <pc:chgData name="Tsai, Chi-Chien" userId="S::cctsai5@illinois.edu::9904aa22-9311-4834-a652-86ba5dfee50d" providerId="AD" clId="Web-{71038F6D-9E05-1DA5-95B0-B8C72E9AF48E}" dt="2022-05-02T02:12:36.442" v="297" actId="20577"/>
        <pc:sldMkLst>
          <pc:docMk/>
          <pc:sldMk cId="0" sldId="257"/>
        </pc:sldMkLst>
        <pc:spChg chg="add mod">
          <ac:chgData name="Tsai, Chi-Chien" userId="S::cctsai5@illinois.edu::9904aa22-9311-4834-a652-86ba5dfee50d" providerId="AD" clId="Web-{71038F6D-9E05-1DA5-95B0-B8C72E9AF48E}" dt="2022-05-02T02:12:36.442" v="297" actId="20577"/>
          <ac:spMkLst>
            <pc:docMk/>
            <pc:sldMk cId="0" sldId="257"/>
            <ac:spMk id="3" creationId="{543DEC13-AD54-6551-7CDB-5C552D8BDC98}"/>
          </ac:spMkLst>
        </pc:spChg>
        <pc:spChg chg="mod">
          <ac:chgData name="Tsai, Chi-Chien" userId="S::cctsai5@illinois.edu::9904aa22-9311-4834-a652-86ba5dfee50d" providerId="AD" clId="Web-{71038F6D-9E05-1DA5-95B0-B8C72E9AF48E}" dt="2022-05-02T01:45:04.277" v="56" actId="20577"/>
          <ac:spMkLst>
            <pc:docMk/>
            <pc:sldMk cId="0" sldId="257"/>
            <ac:spMk id="316" creationId="{00000000-0000-0000-0000-000000000000}"/>
          </ac:spMkLst>
        </pc:spChg>
        <pc:spChg chg="add del">
          <ac:chgData name="Tsai, Chi-Chien" userId="S::cctsai5@illinois.edu::9904aa22-9311-4834-a652-86ba5dfee50d" providerId="AD" clId="Web-{71038F6D-9E05-1DA5-95B0-B8C72E9AF48E}" dt="2022-05-02T01:45:28.073" v="63"/>
          <ac:spMkLst>
            <pc:docMk/>
            <pc:sldMk cId="0" sldId="257"/>
            <ac:spMk id="317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1:45:35.261" v="65"/>
          <ac:spMkLst>
            <pc:docMk/>
            <pc:sldMk cId="0" sldId="257"/>
            <ac:spMk id="318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1:45:41.386" v="69"/>
          <ac:spMkLst>
            <pc:docMk/>
            <pc:sldMk cId="0" sldId="257"/>
            <ac:spMk id="319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1:45:38.245" v="67"/>
          <ac:spMkLst>
            <pc:docMk/>
            <pc:sldMk cId="0" sldId="257"/>
            <ac:spMk id="320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1:45:43.104" v="70"/>
          <ac:spMkLst>
            <pc:docMk/>
            <pc:sldMk cId="0" sldId="257"/>
            <ac:spMk id="321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1:45:44.667" v="71"/>
          <ac:spMkLst>
            <pc:docMk/>
            <pc:sldMk cId="0" sldId="257"/>
            <ac:spMk id="322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1:45:39.761" v="68"/>
          <ac:spMkLst>
            <pc:docMk/>
            <pc:sldMk cId="0" sldId="257"/>
            <ac:spMk id="334" creationId="{00000000-0000-0000-0000-000000000000}"/>
          </ac:spMkLst>
        </pc:spChg>
        <pc:spChg chg="add del mod topLvl">
          <ac:chgData name="Tsai, Chi-Chien" userId="S::cctsai5@illinois.edu::9904aa22-9311-4834-a652-86ba5dfee50d" providerId="AD" clId="Web-{71038F6D-9E05-1DA5-95B0-B8C72E9AF48E}" dt="2022-05-02T01:49:39.742" v="152" actId="20577"/>
          <ac:spMkLst>
            <pc:docMk/>
            <pc:sldMk cId="0" sldId="257"/>
            <ac:spMk id="358" creationId="{00000000-0000-0000-0000-000000000000}"/>
          </ac:spMkLst>
        </pc:spChg>
        <pc:spChg chg="mod topLvl">
          <ac:chgData name="Tsai, Chi-Chien" userId="S::cctsai5@illinois.edu::9904aa22-9311-4834-a652-86ba5dfee50d" providerId="AD" clId="Web-{71038F6D-9E05-1DA5-95B0-B8C72E9AF48E}" dt="2022-05-02T01:46:13.245" v="80"/>
          <ac:spMkLst>
            <pc:docMk/>
            <pc:sldMk cId="0" sldId="257"/>
            <ac:spMk id="359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1:45:23.823" v="61"/>
          <ac:spMkLst>
            <pc:docMk/>
            <pc:sldMk cId="0" sldId="257"/>
            <ac:spMk id="360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1:45:20.167" v="60"/>
          <ac:spMkLst>
            <pc:docMk/>
            <pc:sldMk cId="0" sldId="257"/>
            <ac:spMk id="361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49:34.070" v="150" actId="20577"/>
          <ac:spMkLst>
            <pc:docMk/>
            <pc:sldMk cId="0" sldId="257"/>
            <ac:spMk id="382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52:20.693" v="239" actId="20577"/>
          <ac:spMkLst>
            <pc:docMk/>
            <pc:sldMk cId="0" sldId="257"/>
            <ac:spMk id="383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51:30.021" v="194" actId="20577"/>
          <ac:spMkLst>
            <pc:docMk/>
            <pc:sldMk cId="0" sldId="257"/>
            <ac:spMk id="384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53:17.692" v="263" actId="20577"/>
          <ac:spMkLst>
            <pc:docMk/>
            <pc:sldMk cId="0" sldId="257"/>
            <ac:spMk id="385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51:37.537" v="195" actId="20577"/>
          <ac:spMkLst>
            <pc:docMk/>
            <pc:sldMk cId="0" sldId="257"/>
            <ac:spMk id="386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53:09.895" v="261" actId="20577"/>
          <ac:spMkLst>
            <pc:docMk/>
            <pc:sldMk cId="0" sldId="257"/>
            <ac:spMk id="387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54:18.661" v="280" actId="1076"/>
          <ac:spMkLst>
            <pc:docMk/>
            <pc:sldMk cId="0" sldId="257"/>
            <ac:spMk id="388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58:15.720" v="284" actId="20577"/>
          <ac:spMkLst>
            <pc:docMk/>
            <pc:sldMk cId="0" sldId="257"/>
            <ac:spMk id="389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54:08.989" v="276" actId="1076"/>
          <ac:spMkLst>
            <pc:docMk/>
            <pc:sldMk cId="0" sldId="257"/>
            <ac:spMk id="390" creationId="{00000000-0000-0000-0000-000000000000}"/>
          </ac:spMkLst>
        </pc:spChg>
        <pc:spChg chg="mod">
          <ac:chgData name="Tsai, Chi-Chien" userId="S::cctsai5@illinois.edu::9904aa22-9311-4834-a652-86ba5dfee50d" providerId="AD" clId="Web-{71038F6D-9E05-1DA5-95B0-B8C72E9AF48E}" dt="2022-05-02T01:58:11.657" v="282" actId="20577"/>
          <ac:spMkLst>
            <pc:docMk/>
            <pc:sldMk cId="0" sldId="257"/>
            <ac:spMk id="391" creationId="{00000000-0000-0000-0000-000000000000}"/>
          </ac:spMkLst>
        </pc:spChg>
        <pc:grpChg chg="del">
          <ac:chgData name="Tsai, Chi-Chien" userId="S::cctsai5@illinois.edu::9904aa22-9311-4834-a652-86ba5dfee50d" providerId="AD" clId="Web-{71038F6D-9E05-1DA5-95B0-B8C72E9AF48E}" dt="2022-05-02T01:45:36.855" v="66"/>
          <ac:grpSpMkLst>
            <pc:docMk/>
            <pc:sldMk cId="0" sldId="257"/>
            <ac:grpSpMk id="323" creationId="{00000000-0000-0000-0000-000000000000}"/>
          </ac:grpSpMkLst>
        </pc:grpChg>
        <pc:grpChg chg="mod">
          <ac:chgData name="Tsai, Chi-Chien" userId="S::cctsai5@illinois.edu::9904aa22-9311-4834-a652-86ba5dfee50d" providerId="AD" clId="Web-{71038F6D-9E05-1DA5-95B0-B8C72E9AF48E}" dt="2022-05-02T01:54:08.833" v="269" actId="1076"/>
          <ac:grpSpMkLst>
            <pc:docMk/>
            <pc:sldMk cId="0" sldId="257"/>
            <ac:grpSpMk id="328" creationId="{00000000-0000-0000-0000-000000000000}"/>
          </ac:grpSpMkLst>
        </pc:grpChg>
        <pc:grpChg chg="mod">
          <ac:chgData name="Tsai, Chi-Chien" userId="S::cctsai5@illinois.edu::9904aa22-9311-4834-a652-86ba5dfee50d" providerId="AD" clId="Web-{71038F6D-9E05-1DA5-95B0-B8C72E9AF48E}" dt="2022-05-02T01:50:56.569" v="169" actId="1076"/>
          <ac:grpSpMkLst>
            <pc:docMk/>
            <pc:sldMk cId="0" sldId="257"/>
            <ac:grpSpMk id="331" creationId="{00000000-0000-0000-0000-000000000000}"/>
          </ac:grpSpMkLst>
        </pc:grpChg>
        <pc:grpChg chg="del">
          <ac:chgData name="Tsai, Chi-Chien" userId="S::cctsai5@illinois.edu::9904aa22-9311-4834-a652-86ba5dfee50d" providerId="AD" clId="Web-{71038F6D-9E05-1DA5-95B0-B8C72E9AF48E}" dt="2022-05-02T01:45:33.667" v="64"/>
          <ac:grpSpMkLst>
            <pc:docMk/>
            <pc:sldMk cId="0" sldId="257"/>
            <ac:grpSpMk id="335" creationId="{00000000-0000-0000-0000-000000000000}"/>
          </ac:grpSpMkLst>
        </pc:grpChg>
        <pc:grpChg chg="del">
          <ac:chgData name="Tsai, Chi-Chien" userId="S::cctsai5@illinois.edu::9904aa22-9311-4834-a652-86ba5dfee50d" providerId="AD" clId="Web-{71038F6D-9E05-1DA5-95B0-B8C72E9AF48E}" dt="2022-05-02T01:45:28.042" v="62"/>
          <ac:grpSpMkLst>
            <pc:docMk/>
            <pc:sldMk cId="0" sldId="257"/>
            <ac:grpSpMk id="346" creationId="{00000000-0000-0000-0000-000000000000}"/>
          </ac:grpSpMkLst>
        </pc:grpChg>
        <pc:grpChg chg="mod">
          <ac:chgData name="Tsai, Chi-Chien" userId="S::cctsai5@illinois.edu::9904aa22-9311-4834-a652-86ba5dfee50d" providerId="AD" clId="Web-{71038F6D-9E05-1DA5-95B0-B8C72E9AF48E}" dt="2022-05-02T01:54:18.614" v="278" actId="1076"/>
          <ac:grpSpMkLst>
            <pc:docMk/>
            <pc:sldMk cId="0" sldId="257"/>
            <ac:grpSpMk id="350" creationId="{00000000-0000-0000-0000-000000000000}"/>
          </ac:grpSpMkLst>
        </pc:grpChg>
        <pc:grpChg chg="add del mod">
          <ac:chgData name="Tsai, Chi-Chien" userId="S::cctsai5@illinois.edu::9904aa22-9311-4834-a652-86ba5dfee50d" providerId="AD" clId="Web-{71038F6D-9E05-1DA5-95B0-B8C72E9AF48E}" dt="2022-05-02T01:46:13.245" v="80"/>
          <ac:grpSpMkLst>
            <pc:docMk/>
            <pc:sldMk cId="0" sldId="257"/>
            <ac:grpSpMk id="357" creationId="{00000000-0000-0000-0000-000000000000}"/>
          </ac:grpSpMkLst>
        </pc:grpChg>
        <pc:grpChg chg="mod">
          <ac:chgData name="Tsai, Chi-Chien" userId="S::cctsai5@illinois.edu::9904aa22-9311-4834-a652-86ba5dfee50d" providerId="AD" clId="Web-{71038F6D-9E05-1DA5-95B0-B8C72E9AF48E}" dt="2022-05-02T01:45:51.198" v="72" actId="1076"/>
          <ac:grpSpMkLst>
            <pc:docMk/>
            <pc:sldMk cId="0" sldId="257"/>
            <ac:grpSpMk id="362" creationId="{00000000-0000-0000-0000-000000000000}"/>
          </ac:grpSpMkLst>
        </pc:grpChg>
        <pc:grpChg chg="mod">
          <ac:chgData name="Tsai, Chi-Chien" userId="S::cctsai5@illinois.edu::9904aa22-9311-4834-a652-86ba5dfee50d" providerId="AD" clId="Web-{71038F6D-9E05-1DA5-95B0-B8C72E9AF48E}" dt="2022-05-02T01:50:56.647" v="171" actId="1076"/>
          <ac:grpSpMkLst>
            <pc:docMk/>
            <pc:sldMk cId="0" sldId="257"/>
            <ac:grpSpMk id="365" creationId="{00000000-0000-0000-0000-000000000000}"/>
          </ac:grpSpMkLst>
        </pc:grpChg>
        <pc:grpChg chg="mod">
          <ac:chgData name="Tsai, Chi-Chien" userId="S::cctsai5@illinois.edu::9904aa22-9311-4834-a652-86ba5dfee50d" providerId="AD" clId="Web-{71038F6D-9E05-1DA5-95B0-B8C72E9AF48E}" dt="2022-05-02T01:50:56.678" v="172" actId="1076"/>
          <ac:grpSpMkLst>
            <pc:docMk/>
            <pc:sldMk cId="0" sldId="257"/>
            <ac:grpSpMk id="368" creationId="{00000000-0000-0000-0000-000000000000}"/>
          </ac:grpSpMkLst>
        </pc:grpChg>
        <pc:grpChg chg="mod">
          <ac:chgData name="Tsai, Chi-Chien" userId="S::cctsai5@illinois.edu::9904aa22-9311-4834-a652-86ba5dfee50d" providerId="AD" clId="Web-{71038F6D-9E05-1DA5-95B0-B8C72E9AF48E}" dt="2022-05-02T01:54:08.895" v="271" actId="1076"/>
          <ac:grpSpMkLst>
            <pc:docMk/>
            <pc:sldMk cId="0" sldId="257"/>
            <ac:grpSpMk id="371" creationId="{00000000-0000-0000-0000-000000000000}"/>
          </ac:grpSpMkLst>
        </pc:grpChg>
        <pc:grpChg chg="mod">
          <ac:chgData name="Tsai, Chi-Chien" userId="S::cctsai5@illinois.edu::9904aa22-9311-4834-a652-86ba5dfee50d" providerId="AD" clId="Web-{71038F6D-9E05-1DA5-95B0-B8C72E9AF48E}" dt="2022-05-02T01:54:18.645" v="279" actId="1076"/>
          <ac:grpSpMkLst>
            <pc:docMk/>
            <pc:sldMk cId="0" sldId="257"/>
            <ac:grpSpMk id="374" creationId="{00000000-0000-0000-0000-000000000000}"/>
          </ac:grpSpMkLst>
        </pc:grpChg>
        <pc:picChg chg="add mod">
          <ac:chgData name="Tsai, Chi-Chien" userId="S::cctsai5@illinois.edu::9904aa22-9311-4834-a652-86ba5dfee50d" providerId="AD" clId="Web-{71038F6D-9E05-1DA5-95B0-B8C72E9AF48E}" dt="2022-05-02T01:40:51.697" v="31" actId="1076"/>
          <ac:picMkLst>
            <pc:docMk/>
            <pc:sldMk cId="0" sldId="257"/>
            <ac:picMk id="2" creationId="{18C275DB-A385-A7C0-3FA7-5C46CA3C905F}"/>
          </ac:picMkLst>
        </pc:picChg>
        <pc:cxnChg chg="mod">
          <ac:chgData name="Tsai, Chi-Chien" userId="S::cctsai5@illinois.edu::9904aa22-9311-4834-a652-86ba5dfee50d" providerId="AD" clId="Web-{71038F6D-9E05-1DA5-95B0-B8C72E9AF48E}" dt="2022-05-02T01:51:00.772" v="186" actId="1076"/>
          <ac:cxnSpMkLst>
            <pc:docMk/>
            <pc:sldMk cId="0" sldId="257"/>
            <ac:cxnSpMk id="377" creationId="{00000000-0000-0000-0000-000000000000}"/>
          </ac:cxnSpMkLst>
        </pc:cxnChg>
        <pc:cxnChg chg="add del mod">
          <ac:chgData name="Tsai, Chi-Chien" userId="S::cctsai5@illinois.edu::9904aa22-9311-4834-a652-86ba5dfee50d" providerId="AD" clId="Web-{71038F6D-9E05-1DA5-95B0-B8C72E9AF48E}" dt="2022-05-02T01:46:32.385" v="84" actId="1076"/>
          <ac:cxnSpMkLst>
            <pc:docMk/>
            <pc:sldMk cId="0" sldId="257"/>
            <ac:cxnSpMk id="378" creationId="{00000000-0000-0000-0000-000000000000}"/>
          </ac:cxnSpMkLst>
        </pc:cxnChg>
        <pc:cxnChg chg="mod">
          <ac:chgData name="Tsai, Chi-Chien" userId="S::cctsai5@illinois.edu::9904aa22-9311-4834-a652-86ba5dfee50d" providerId="AD" clId="Web-{71038F6D-9E05-1DA5-95B0-B8C72E9AF48E}" dt="2022-05-02T01:50:56.756" v="175" actId="1076"/>
          <ac:cxnSpMkLst>
            <pc:docMk/>
            <pc:sldMk cId="0" sldId="257"/>
            <ac:cxnSpMk id="379" creationId="{00000000-0000-0000-0000-000000000000}"/>
          </ac:cxnSpMkLst>
        </pc:cxnChg>
        <pc:cxnChg chg="mod">
          <ac:chgData name="Tsai, Chi-Chien" userId="S::cctsai5@illinois.edu::9904aa22-9311-4834-a652-86ba5dfee50d" providerId="AD" clId="Web-{71038F6D-9E05-1DA5-95B0-B8C72E9AF48E}" dt="2022-05-02T01:50:57.006" v="185" actId="1076"/>
          <ac:cxnSpMkLst>
            <pc:docMk/>
            <pc:sldMk cId="0" sldId="257"/>
            <ac:cxnSpMk id="380" creationId="{00000000-0000-0000-0000-000000000000}"/>
          </ac:cxnSpMkLst>
        </pc:cxnChg>
        <pc:cxnChg chg="mod">
          <ac:chgData name="Tsai, Chi-Chien" userId="S::cctsai5@illinois.edu::9904aa22-9311-4834-a652-86ba5dfee50d" providerId="AD" clId="Web-{71038F6D-9E05-1DA5-95B0-B8C72E9AF48E}" dt="2022-05-02T01:54:08.942" v="273" actId="1076"/>
          <ac:cxnSpMkLst>
            <pc:docMk/>
            <pc:sldMk cId="0" sldId="257"/>
            <ac:cxnSpMk id="381" creationId="{00000000-0000-0000-0000-000000000000}"/>
          </ac:cxnSpMkLst>
        </pc:cxnChg>
      </pc:sldChg>
      <pc:sldChg chg="ord">
        <pc:chgData name="Tsai, Chi-Chien" userId="S::cctsai5@illinois.edu::9904aa22-9311-4834-a652-86ba5dfee50d" providerId="AD" clId="Web-{71038F6D-9E05-1DA5-95B0-B8C72E9AF48E}" dt="2022-05-02T01:58:58.719" v="285"/>
        <pc:sldMkLst>
          <pc:docMk/>
          <pc:sldMk cId="0" sldId="261"/>
        </pc:sldMkLst>
      </pc:sldChg>
      <pc:sldChg chg="modSp del">
        <pc:chgData name="Tsai, Chi-Chien" userId="S::cctsai5@illinois.edu::9904aa22-9311-4834-a652-86ba5dfee50d" providerId="AD" clId="Web-{71038F6D-9E05-1DA5-95B0-B8C72E9AF48E}" dt="2022-05-02T02:08:53.273" v="291"/>
        <pc:sldMkLst>
          <pc:docMk/>
          <pc:sldMk cId="0" sldId="267"/>
        </pc:sldMkLst>
        <pc:spChg chg="mod">
          <ac:chgData name="Tsai, Chi-Chien" userId="S::cctsai5@illinois.edu::9904aa22-9311-4834-a652-86ba5dfee50d" providerId="AD" clId="Web-{71038F6D-9E05-1DA5-95B0-B8C72E9AF48E}" dt="2022-05-02T02:08:44.148" v="290" actId="20577"/>
          <ac:spMkLst>
            <pc:docMk/>
            <pc:sldMk cId="0" sldId="267"/>
            <ac:spMk id="1125" creationId="{00000000-0000-0000-0000-000000000000}"/>
          </ac:spMkLst>
        </pc:spChg>
      </pc:sldChg>
      <pc:sldChg chg="add replId">
        <pc:chgData name="Tsai, Chi-Chien" userId="S::cctsai5@illinois.edu::9904aa22-9311-4834-a652-86ba5dfee50d" providerId="AD" clId="Web-{71038F6D-9E05-1DA5-95B0-B8C72E9AF48E}" dt="2022-05-02T01:45:16.214" v="59"/>
        <pc:sldMkLst>
          <pc:docMk/>
          <pc:sldMk cId="2768284315" sldId="291"/>
        </pc:sldMkLst>
      </pc:sldChg>
      <pc:sldChg chg="addSp delSp add del">
        <pc:chgData name="Tsai, Chi-Chien" userId="S::cctsai5@illinois.edu::9904aa22-9311-4834-a652-86ba5dfee50d" providerId="AD" clId="Web-{71038F6D-9E05-1DA5-95B0-B8C72E9AF48E}" dt="2022-05-02T02:09:08.226" v="295"/>
        <pc:sldMkLst>
          <pc:docMk/>
          <pc:sldMk cId="2286269682" sldId="292"/>
        </pc:sldMkLst>
        <pc:grpChg chg="add del">
          <ac:chgData name="Tsai, Chi-Chien" userId="S::cctsai5@illinois.edu::9904aa22-9311-4834-a652-86ba5dfee50d" providerId="AD" clId="Web-{71038F6D-9E05-1DA5-95B0-B8C72E9AF48E}" dt="2022-05-02T02:09:06.007" v="294"/>
          <ac:grpSpMkLst>
            <pc:docMk/>
            <pc:sldMk cId="2286269682" sldId="292"/>
            <ac:grpSpMk id="50" creationId="{CED73F2E-FF9F-A805-4767-0D6AD2914793}"/>
          </ac:grpSpMkLst>
        </pc:grpChg>
      </pc:sldChg>
      <pc:sldChg chg="delSp modSp add ord replId modNotes">
        <pc:chgData name="Tsai, Chi-Chien" userId="S::cctsai5@illinois.edu::9904aa22-9311-4834-a652-86ba5dfee50d" providerId="AD" clId="Web-{71038F6D-9E05-1DA5-95B0-B8C72E9AF48E}" dt="2022-05-02T02:19:36.014" v="323"/>
        <pc:sldMkLst>
          <pc:docMk/>
          <pc:sldMk cId="3006539799" sldId="292"/>
        </pc:sldMkLst>
        <pc:spChg chg="mod">
          <ac:chgData name="Tsai, Chi-Chien" userId="S::cctsai5@illinois.edu::9904aa22-9311-4834-a652-86ba5dfee50d" providerId="AD" clId="Web-{71038F6D-9E05-1DA5-95B0-B8C72E9AF48E}" dt="2022-05-02T02:18:30.109" v="315" actId="20577"/>
          <ac:spMkLst>
            <pc:docMk/>
            <pc:sldMk cId="3006539799" sldId="292"/>
            <ac:spMk id="2300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2:19:36.014" v="323"/>
          <ac:spMkLst>
            <pc:docMk/>
            <pc:sldMk cId="3006539799" sldId="292"/>
            <ac:spMk id="2366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2:19:35.983" v="322"/>
          <ac:spMkLst>
            <pc:docMk/>
            <pc:sldMk cId="3006539799" sldId="292"/>
            <ac:spMk id="2369" creationId="{00000000-0000-0000-0000-000000000000}"/>
          </ac:spMkLst>
        </pc:spChg>
        <pc:spChg chg="del">
          <ac:chgData name="Tsai, Chi-Chien" userId="S::cctsai5@illinois.edu::9904aa22-9311-4834-a652-86ba5dfee50d" providerId="AD" clId="Web-{71038F6D-9E05-1DA5-95B0-B8C72E9AF48E}" dt="2022-05-02T02:19:33.873" v="321"/>
          <ac:spMkLst>
            <pc:docMk/>
            <pc:sldMk cId="3006539799" sldId="292"/>
            <ac:spMk id="2397" creationId="{00000000-0000-0000-0000-000000000000}"/>
          </ac:spMkLst>
        </pc:spChg>
        <pc:grpChg chg="mod">
          <ac:chgData name="Tsai, Chi-Chien" userId="S::cctsai5@illinois.edu::9904aa22-9311-4834-a652-86ba5dfee50d" providerId="AD" clId="Web-{71038F6D-9E05-1DA5-95B0-B8C72E9AF48E}" dt="2022-05-02T02:19:23.717" v="318" actId="1076"/>
          <ac:grpSpMkLst>
            <pc:docMk/>
            <pc:sldMk cId="3006539799" sldId="292"/>
            <ac:grpSpMk id="2301" creationId="{00000000-0000-0000-0000-000000000000}"/>
          </ac:grpSpMkLst>
        </pc:grpChg>
        <pc:cxnChg chg="mod">
          <ac:chgData name="Tsai, Chi-Chien" userId="S::cctsai5@illinois.edu::9904aa22-9311-4834-a652-86ba5dfee50d" providerId="AD" clId="Web-{71038F6D-9E05-1DA5-95B0-B8C72E9AF48E}" dt="2022-05-02T02:19:36.014" v="323"/>
          <ac:cxnSpMkLst>
            <pc:docMk/>
            <pc:sldMk cId="3006539799" sldId="292"/>
            <ac:cxnSpMk id="2367" creationId="{00000000-0000-0000-0000-000000000000}"/>
          </ac:cxnSpMkLst>
        </pc:cxnChg>
        <pc:cxnChg chg="mod">
          <ac:chgData name="Tsai, Chi-Chien" userId="S::cctsai5@illinois.edu::9904aa22-9311-4834-a652-86ba5dfee50d" providerId="AD" clId="Web-{71038F6D-9E05-1DA5-95B0-B8C72E9AF48E}" dt="2022-05-02T02:19:35.983" v="322"/>
          <ac:cxnSpMkLst>
            <pc:docMk/>
            <pc:sldMk cId="3006539799" sldId="292"/>
            <ac:cxnSpMk id="2370" creationId="{00000000-0000-0000-0000-000000000000}"/>
          </ac:cxnSpMkLst>
        </pc:cxnChg>
        <pc:cxnChg chg="del mod">
          <ac:chgData name="Tsai, Chi-Chien" userId="S::cctsai5@illinois.edu::9904aa22-9311-4834-a652-86ba5dfee50d" providerId="AD" clId="Web-{71038F6D-9E05-1DA5-95B0-B8C72E9AF48E}" dt="2022-05-02T02:19:28.920" v="320"/>
          <ac:cxnSpMkLst>
            <pc:docMk/>
            <pc:sldMk cId="3006539799" sldId="292"/>
            <ac:cxnSpMk id="2372" creationId="{00000000-0000-0000-0000-000000000000}"/>
          </ac:cxnSpMkLst>
        </pc:cxnChg>
        <pc:cxnChg chg="del mod">
          <ac:chgData name="Tsai, Chi-Chien" userId="S::cctsai5@illinois.edu::9904aa22-9311-4834-a652-86ba5dfee50d" providerId="AD" clId="Web-{71038F6D-9E05-1DA5-95B0-B8C72E9AF48E}" dt="2022-05-02T02:19:26.592" v="319"/>
          <ac:cxnSpMkLst>
            <pc:docMk/>
            <pc:sldMk cId="3006539799" sldId="292"/>
            <ac:cxnSpMk id="2396" creationId="{00000000-0000-0000-0000-000000000000}"/>
          </ac:cxnSpMkLst>
        </pc:cxnChg>
      </pc:sldChg>
    </pc:docChg>
  </pc:docChgLst>
  <pc:docChgLst>
    <pc:chgData name="Gadepalli, Sirisha" userId="S::sirisha4@illinois.edu::c1b42df3-eb79-40f5-88d7-48383ad62bdf" providerId="AD" clId="Web-{BC79627B-B5A6-8AB8-1FEF-608C4707767C}"/>
    <pc:docChg chg="addSld modSld">
      <pc:chgData name="Gadepalli, Sirisha" userId="S::sirisha4@illinois.edu::c1b42df3-eb79-40f5-88d7-48383ad62bdf" providerId="AD" clId="Web-{BC79627B-B5A6-8AB8-1FEF-608C4707767C}" dt="2022-05-03T00:01:15.391" v="49" actId="14100"/>
      <pc:docMkLst>
        <pc:docMk/>
      </pc:docMkLst>
      <pc:sldChg chg="addSp delSp modSp">
        <pc:chgData name="Gadepalli, Sirisha" userId="S::sirisha4@illinois.edu::c1b42df3-eb79-40f5-88d7-48383ad62bdf" providerId="AD" clId="Web-{BC79627B-B5A6-8AB8-1FEF-608C4707767C}" dt="2022-05-02T23:51:10.422" v="27" actId="20577"/>
        <pc:sldMkLst>
          <pc:docMk/>
          <pc:sldMk cId="3789571085" sldId="296"/>
        </pc:sldMkLst>
        <pc:spChg chg="add del mod">
          <ac:chgData name="Gadepalli, Sirisha" userId="S::sirisha4@illinois.edu::c1b42df3-eb79-40f5-88d7-48383ad62bdf" providerId="AD" clId="Web-{BC79627B-B5A6-8AB8-1FEF-608C4707767C}" dt="2022-05-02T23:49:53.922" v="3"/>
          <ac:spMkLst>
            <pc:docMk/>
            <pc:sldMk cId="3789571085" sldId="296"/>
            <ac:spMk id="9" creationId="{C3F430A7-0B97-0C24-8254-2D639057510C}"/>
          </ac:spMkLst>
        </pc:spChg>
        <pc:spChg chg="add mod">
          <ac:chgData name="Gadepalli, Sirisha" userId="S::sirisha4@illinois.edu::c1b42df3-eb79-40f5-88d7-48383ad62bdf" providerId="AD" clId="Web-{BC79627B-B5A6-8AB8-1FEF-608C4707767C}" dt="2022-05-02T23:50:08.829" v="8" actId="1076"/>
          <ac:spMkLst>
            <pc:docMk/>
            <pc:sldMk cId="3789571085" sldId="296"/>
            <ac:spMk id="10" creationId="{EB451FFD-574B-4574-A51D-6078F2E95B21}"/>
          </ac:spMkLst>
        </pc:spChg>
        <pc:spChg chg="add mod">
          <ac:chgData name="Gadepalli, Sirisha" userId="S::sirisha4@illinois.edu::c1b42df3-eb79-40f5-88d7-48383ad62bdf" providerId="AD" clId="Web-{BC79627B-B5A6-8AB8-1FEF-608C4707767C}" dt="2022-05-02T23:50:08.844" v="9" actId="1076"/>
          <ac:spMkLst>
            <pc:docMk/>
            <pc:sldMk cId="3789571085" sldId="296"/>
            <ac:spMk id="12" creationId="{BB7784A3-E14C-5226-ECD2-735B37B73CEB}"/>
          </ac:spMkLst>
        </pc:spChg>
        <pc:spChg chg="add mod">
          <ac:chgData name="Gadepalli, Sirisha" userId="S::sirisha4@illinois.edu::c1b42df3-eb79-40f5-88d7-48383ad62bdf" providerId="AD" clId="Web-{BC79627B-B5A6-8AB8-1FEF-608C4707767C}" dt="2022-05-02T23:51:06.563" v="26" actId="20577"/>
          <ac:spMkLst>
            <pc:docMk/>
            <pc:sldMk cId="3789571085" sldId="296"/>
            <ac:spMk id="13" creationId="{81169054-1BD3-815C-F89D-C7E6143A5AB9}"/>
          </ac:spMkLst>
        </pc:spChg>
        <pc:spChg chg="add mod">
          <ac:chgData name="Gadepalli, Sirisha" userId="S::sirisha4@illinois.edu::c1b42df3-eb79-40f5-88d7-48383ad62bdf" providerId="AD" clId="Web-{BC79627B-B5A6-8AB8-1FEF-608C4707767C}" dt="2022-05-02T23:50:58.454" v="21" actId="20577"/>
          <ac:spMkLst>
            <pc:docMk/>
            <pc:sldMk cId="3789571085" sldId="296"/>
            <ac:spMk id="14" creationId="{FA56620F-FFA2-05C3-FDB8-DB0352237EE0}"/>
          </ac:spMkLst>
        </pc:spChg>
        <pc:spChg chg="add mod">
          <ac:chgData name="Gadepalli, Sirisha" userId="S::sirisha4@illinois.edu::c1b42df3-eb79-40f5-88d7-48383ad62bdf" providerId="AD" clId="Web-{BC79627B-B5A6-8AB8-1FEF-608C4707767C}" dt="2022-05-02T23:50:17.563" v="16" actId="1076"/>
          <ac:spMkLst>
            <pc:docMk/>
            <pc:sldMk cId="3789571085" sldId="296"/>
            <ac:spMk id="16" creationId="{878BD9C4-03F4-99E8-BACA-54BABAA72D0F}"/>
          </ac:spMkLst>
        </pc:spChg>
        <pc:spChg chg="add mod">
          <ac:chgData name="Gadepalli, Sirisha" userId="S::sirisha4@illinois.edu::c1b42df3-eb79-40f5-88d7-48383ad62bdf" providerId="AD" clId="Web-{BC79627B-B5A6-8AB8-1FEF-608C4707767C}" dt="2022-05-02T23:50:17.594" v="17" actId="1076"/>
          <ac:spMkLst>
            <pc:docMk/>
            <pc:sldMk cId="3789571085" sldId="296"/>
            <ac:spMk id="17" creationId="{DB742E9D-808B-7959-4CDB-4545ED908A0C}"/>
          </ac:spMkLst>
        </pc:spChg>
        <pc:spChg chg="add mod">
          <ac:chgData name="Gadepalli, Sirisha" userId="S::sirisha4@illinois.edu::c1b42df3-eb79-40f5-88d7-48383ad62bdf" providerId="AD" clId="Web-{BC79627B-B5A6-8AB8-1FEF-608C4707767C}" dt="2022-05-02T23:51:10.422" v="27" actId="20577"/>
          <ac:spMkLst>
            <pc:docMk/>
            <pc:sldMk cId="3789571085" sldId="296"/>
            <ac:spMk id="18" creationId="{F60DBFE0-EBD9-66DF-4FE1-211463D5AE1B}"/>
          </ac:spMkLst>
        </pc:spChg>
        <pc:spChg chg="add mod">
          <ac:chgData name="Gadepalli, Sirisha" userId="S::sirisha4@illinois.edu::c1b42df3-eb79-40f5-88d7-48383ad62bdf" providerId="AD" clId="Web-{BC79627B-B5A6-8AB8-1FEF-608C4707767C}" dt="2022-05-02T23:51:02.625" v="25" actId="20577"/>
          <ac:spMkLst>
            <pc:docMk/>
            <pc:sldMk cId="3789571085" sldId="296"/>
            <ac:spMk id="19" creationId="{306FE662-1E1C-7C31-7669-4CDDC7BCFF41}"/>
          </ac:spMkLst>
        </pc:spChg>
      </pc:sldChg>
      <pc:sldChg chg="addSp delSp modSp add replId">
        <pc:chgData name="Gadepalli, Sirisha" userId="S::sirisha4@illinois.edu::c1b42df3-eb79-40f5-88d7-48383ad62bdf" providerId="AD" clId="Web-{BC79627B-B5A6-8AB8-1FEF-608C4707767C}" dt="2022-05-03T00:01:15.391" v="49" actId="14100"/>
        <pc:sldMkLst>
          <pc:docMk/>
          <pc:sldMk cId="1961818664" sldId="297"/>
        </pc:sldMkLst>
        <pc:spChg chg="del">
          <ac:chgData name="Gadepalli, Sirisha" userId="S::sirisha4@illinois.edu::c1b42df3-eb79-40f5-88d7-48383ad62bdf" providerId="AD" clId="Web-{BC79627B-B5A6-8AB8-1FEF-608C4707767C}" dt="2022-05-03T00:00:12.532" v="35"/>
          <ac:spMkLst>
            <pc:docMk/>
            <pc:sldMk cId="1961818664" sldId="297"/>
            <ac:spMk id="3" creationId="{7567CB32-60A5-89B7-D1D7-6B4ACEFDF445}"/>
          </ac:spMkLst>
        </pc:spChg>
        <pc:spChg chg="add del">
          <ac:chgData name="Gadepalli, Sirisha" userId="S::sirisha4@illinois.edu::c1b42df3-eb79-40f5-88d7-48383ad62bdf" providerId="AD" clId="Web-{BC79627B-B5A6-8AB8-1FEF-608C4707767C}" dt="2022-05-03T00:00:38.735" v="44"/>
          <ac:spMkLst>
            <pc:docMk/>
            <pc:sldMk cId="1961818664" sldId="297"/>
            <ac:spMk id="4" creationId="{58920B19-F550-E300-EB79-E93FBEE90D12}"/>
          </ac:spMkLst>
        </pc:spChg>
        <pc:spChg chg="add del">
          <ac:chgData name="Gadepalli, Sirisha" userId="S::sirisha4@illinois.edu::c1b42df3-eb79-40f5-88d7-48383ad62bdf" providerId="AD" clId="Web-{BC79627B-B5A6-8AB8-1FEF-608C4707767C}" dt="2022-05-03T00:00:38.735" v="43"/>
          <ac:spMkLst>
            <pc:docMk/>
            <pc:sldMk cId="1961818664" sldId="297"/>
            <ac:spMk id="5" creationId="{22C0E8B6-D745-E209-A987-AAE591317899}"/>
          </ac:spMkLst>
        </pc:spChg>
        <pc:spChg chg="mod">
          <ac:chgData name="Gadepalli, Sirisha" userId="S::sirisha4@illinois.edu::c1b42df3-eb79-40f5-88d7-48383ad62bdf" providerId="AD" clId="Web-{BC79627B-B5A6-8AB8-1FEF-608C4707767C}" dt="2022-05-03T00:00:07.299" v="34" actId="20577"/>
          <ac:spMkLst>
            <pc:docMk/>
            <pc:sldMk cId="1961818664" sldId="297"/>
            <ac:spMk id="8" creationId="{589853EB-52C5-0BBB-EC14-703327B43047}"/>
          </ac:spMkLst>
        </pc:spChg>
        <pc:spChg chg="add del">
          <ac:chgData name="Gadepalli, Sirisha" userId="S::sirisha4@illinois.edu::c1b42df3-eb79-40f5-88d7-48383ad62bdf" providerId="AD" clId="Web-{BC79627B-B5A6-8AB8-1FEF-608C4707767C}" dt="2022-05-03T00:00:38.735" v="42"/>
          <ac:spMkLst>
            <pc:docMk/>
            <pc:sldMk cId="1961818664" sldId="297"/>
            <ac:spMk id="12" creationId="{7675F06E-DABC-8337-9FED-765D0FCB8C37}"/>
          </ac:spMkLst>
        </pc:spChg>
        <pc:spChg chg="add del">
          <ac:chgData name="Gadepalli, Sirisha" userId="S::sirisha4@illinois.edu::c1b42df3-eb79-40f5-88d7-48383ad62bdf" providerId="AD" clId="Web-{BC79627B-B5A6-8AB8-1FEF-608C4707767C}" dt="2022-05-03T00:00:38.735" v="41"/>
          <ac:spMkLst>
            <pc:docMk/>
            <pc:sldMk cId="1961818664" sldId="297"/>
            <ac:spMk id="14" creationId="{7CE26EEC-F12A-75B6-9539-D72F53E1C40B}"/>
          </ac:spMkLst>
        </pc:spChg>
        <pc:picChg chg="del">
          <ac:chgData name="Gadepalli, Sirisha" userId="S::sirisha4@illinois.edu::c1b42df3-eb79-40f5-88d7-48383ad62bdf" providerId="AD" clId="Web-{BC79627B-B5A6-8AB8-1FEF-608C4707767C}" dt="2022-05-03T00:00:14.125" v="36"/>
          <ac:picMkLst>
            <pc:docMk/>
            <pc:sldMk cId="1961818664" sldId="297"/>
            <ac:picMk id="6" creationId="{21A878DD-3BCB-278B-3021-6E73E6F1C5C9}"/>
          </ac:picMkLst>
        </pc:picChg>
        <pc:picChg chg="add mod">
          <ac:chgData name="Gadepalli, Sirisha" userId="S::sirisha4@illinois.edu::c1b42df3-eb79-40f5-88d7-48383ad62bdf" providerId="AD" clId="Web-{BC79627B-B5A6-8AB8-1FEF-608C4707767C}" dt="2022-05-03T00:01:15.391" v="49" actId="14100"/>
          <ac:picMkLst>
            <pc:docMk/>
            <pc:sldMk cId="1961818664" sldId="297"/>
            <ac:picMk id="15" creationId="{8C71B0CF-9C83-67DA-DE3E-B36F624740B7}"/>
          </ac:picMkLst>
        </pc:picChg>
      </pc:sldChg>
    </pc:docChg>
  </pc:docChgLst>
  <pc:docChgLst>
    <pc:chgData name="Singhal, Garima" userId="S::garimas3@illinois.edu::4ec26c3d-9210-4a18-b60a-bbd44c66d11c" providerId="AD" clId="Web-{6F66384B-3277-4BC0-EF16-AFFFE264EFE4}"/>
    <pc:docChg chg="modSld">
      <pc:chgData name="Singhal, Garima" userId="S::garimas3@illinois.edu::4ec26c3d-9210-4a18-b60a-bbd44c66d11c" providerId="AD" clId="Web-{6F66384B-3277-4BC0-EF16-AFFFE264EFE4}" dt="2022-05-03T14:42:46.092" v="2" actId="20577"/>
      <pc:docMkLst>
        <pc:docMk/>
      </pc:docMkLst>
      <pc:sldChg chg="modSp">
        <pc:chgData name="Singhal, Garima" userId="S::garimas3@illinois.edu::4ec26c3d-9210-4a18-b60a-bbd44c66d11c" providerId="AD" clId="Web-{6F66384B-3277-4BC0-EF16-AFFFE264EFE4}" dt="2022-05-03T14:40:34.249" v="0" actId="20577"/>
        <pc:sldMkLst>
          <pc:docMk/>
          <pc:sldMk cId="0" sldId="258"/>
        </pc:sldMkLst>
        <pc:spChg chg="mod">
          <ac:chgData name="Singhal, Garima" userId="S::garimas3@illinois.edu::4ec26c3d-9210-4a18-b60a-bbd44c66d11c" providerId="AD" clId="Web-{6F66384B-3277-4BC0-EF16-AFFFE264EFE4}" dt="2022-05-03T14:40:34.249" v="0" actId="20577"/>
          <ac:spMkLst>
            <pc:docMk/>
            <pc:sldMk cId="0" sldId="258"/>
            <ac:spMk id="577" creationId="{00000000-0000-0000-0000-000000000000}"/>
          </ac:spMkLst>
        </pc:spChg>
      </pc:sldChg>
      <pc:sldChg chg="modSp">
        <pc:chgData name="Singhal, Garima" userId="S::garimas3@illinois.edu::4ec26c3d-9210-4a18-b60a-bbd44c66d11c" providerId="AD" clId="Web-{6F66384B-3277-4BC0-EF16-AFFFE264EFE4}" dt="2022-05-03T14:42:46.092" v="2" actId="20577"/>
        <pc:sldMkLst>
          <pc:docMk/>
          <pc:sldMk cId="54307681" sldId="295"/>
        </pc:sldMkLst>
        <pc:spChg chg="mod">
          <ac:chgData name="Singhal, Garima" userId="S::garimas3@illinois.edu::4ec26c3d-9210-4a18-b60a-bbd44c66d11c" providerId="AD" clId="Web-{6F66384B-3277-4BC0-EF16-AFFFE264EFE4}" dt="2022-05-03T14:42:46.092" v="2" actId="20577"/>
          <ac:spMkLst>
            <pc:docMk/>
            <pc:sldMk cId="54307681" sldId="295"/>
            <ac:spMk id="8" creationId="{589853EB-52C5-0BBB-EC14-703327B43047}"/>
          </ac:spMkLst>
        </pc:spChg>
      </pc:sldChg>
    </pc:docChg>
  </pc:docChgLst>
  <pc:docChgLst>
    <pc:chgData name="Singhal, Garima" userId="S::garimas3@illinois.edu::4ec26c3d-9210-4a18-b60a-bbd44c66d11c" providerId="AD" clId="Web-{73DD7229-5FF9-0244-7D42-263575A9CA0F}"/>
    <pc:docChg chg="modSld">
      <pc:chgData name="Singhal, Garima" userId="S::garimas3@illinois.edu::4ec26c3d-9210-4a18-b60a-bbd44c66d11c" providerId="AD" clId="Web-{73DD7229-5FF9-0244-7D42-263575A9CA0F}" dt="2022-05-03T03:14:43.819" v="4" actId="20577"/>
      <pc:docMkLst>
        <pc:docMk/>
      </pc:docMkLst>
      <pc:sldChg chg="modSp">
        <pc:chgData name="Singhal, Garima" userId="S::garimas3@illinois.edu::4ec26c3d-9210-4a18-b60a-bbd44c66d11c" providerId="AD" clId="Web-{73DD7229-5FF9-0244-7D42-263575A9CA0F}" dt="2022-05-03T03:14:35.740" v="3" actId="20577"/>
        <pc:sldMkLst>
          <pc:docMk/>
          <pc:sldMk cId="0" sldId="261"/>
        </pc:sldMkLst>
        <pc:spChg chg="mod">
          <ac:chgData name="Singhal, Garima" userId="S::garimas3@illinois.edu::4ec26c3d-9210-4a18-b60a-bbd44c66d11c" providerId="AD" clId="Web-{73DD7229-5FF9-0244-7D42-263575A9CA0F}" dt="2022-05-03T03:14:35.740" v="3" actId="20577"/>
          <ac:spMkLst>
            <pc:docMk/>
            <pc:sldMk cId="0" sldId="261"/>
            <ac:spMk id="750" creationId="{00000000-0000-0000-0000-000000000000}"/>
          </ac:spMkLst>
        </pc:spChg>
      </pc:sldChg>
      <pc:sldChg chg="modSp">
        <pc:chgData name="Singhal, Garima" userId="S::garimas3@illinois.edu::4ec26c3d-9210-4a18-b60a-bbd44c66d11c" providerId="AD" clId="Web-{73DD7229-5FF9-0244-7D42-263575A9CA0F}" dt="2022-05-03T03:14:43.819" v="4" actId="20577"/>
        <pc:sldMkLst>
          <pc:docMk/>
          <pc:sldMk cId="2628969590" sldId="294"/>
        </pc:sldMkLst>
        <pc:spChg chg="mod">
          <ac:chgData name="Singhal, Garima" userId="S::garimas3@illinois.edu::4ec26c3d-9210-4a18-b60a-bbd44c66d11c" providerId="AD" clId="Web-{73DD7229-5FF9-0244-7D42-263575A9CA0F}" dt="2022-05-03T03:14:43.819" v="4" actId="20577"/>
          <ac:spMkLst>
            <pc:docMk/>
            <pc:sldMk cId="2628969590" sldId="294"/>
            <ac:spMk id="6" creationId="{E2719B51-E4EC-0C8B-80ED-BE9251CA34F0}"/>
          </ac:spMkLst>
        </pc:spChg>
      </pc:sldChg>
    </pc:docChg>
  </pc:docChgLst>
  <pc:docChgLst>
    <pc:chgData name="Lee, James" userId="S::jamesl7@illinois.edu::2fdaa373-4365-405b-b2c4-885006249d27" providerId="AD" clId="Web-{C8CF3330-D50D-FA9B-7E19-EA85C923549B}"/>
    <pc:docChg chg="addSld delSld modSld sldOrd">
      <pc:chgData name="Lee, James" userId="S::jamesl7@illinois.edu::2fdaa373-4365-405b-b2c4-885006249d27" providerId="AD" clId="Web-{C8CF3330-D50D-FA9B-7E19-EA85C923549B}" dt="2022-05-03T19:22:08.500" v="189" actId="20577"/>
      <pc:docMkLst>
        <pc:docMk/>
      </pc:docMkLst>
      <pc:sldChg chg="new del">
        <pc:chgData name="Lee, James" userId="S::jamesl7@illinois.edu::2fdaa373-4365-405b-b2c4-885006249d27" providerId="AD" clId="Web-{C8CF3330-D50D-FA9B-7E19-EA85C923549B}" dt="2022-05-03T19:06:26.915" v="1"/>
        <pc:sldMkLst>
          <pc:docMk/>
          <pc:sldMk cId="3324376228" sldId="313"/>
        </pc:sldMkLst>
      </pc:sldChg>
      <pc:sldChg chg="addSp modSp new mod ord modClrScheme chgLayout">
        <pc:chgData name="Lee, James" userId="S::jamesl7@illinois.edu::2fdaa373-4365-405b-b2c4-885006249d27" providerId="AD" clId="Web-{C8CF3330-D50D-FA9B-7E19-EA85C923549B}" dt="2022-05-03T19:22:08.500" v="189" actId="20577"/>
        <pc:sldMkLst>
          <pc:docMk/>
          <pc:sldMk cId="4012726384" sldId="313"/>
        </pc:sldMkLst>
        <pc:spChg chg="mod ord">
          <ac:chgData name="Lee, James" userId="S::jamesl7@illinois.edu::2fdaa373-4365-405b-b2c4-885006249d27" providerId="AD" clId="Web-{C8CF3330-D50D-FA9B-7E19-EA85C923549B}" dt="2022-05-03T19:22:08.500" v="189" actId="20577"/>
          <ac:spMkLst>
            <pc:docMk/>
            <pc:sldMk cId="4012726384" sldId="313"/>
            <ac:spMk id="2" creationId="{92D4DDF1-964E-B68E-2F5C-E23931238F60}"/>
          </ac:spMkLst>
        </pc:spChg>
        <pc:spChg chg="add mod ord">
          <ac:chgData name="Lee, James" userId="S::jamesl7@illinois.edu::2fdaa373-4365-405b-b2c4-885006249d27" providerId="AD" clId="Web-{C8CF3330-D50D-FA9B-7E19-EA85C923549B}" dt="2022-05-03T19:21:28.860" v="188" actId="20577"/>
          <ac:spMkLst>
            <pc:docMk/>
            <pc:sldMk cId="4012726384" sldId="313"/>
            <ac:spMk id="3" creationId="{22A0E76B-F08C-4D1D-7D3E-8C44993C7B83}"/>
          </ac:spMkLst>
        </pc:spChg>
      </pc:sldChg>
      <pc:sldChg chg="new del">
        <pc:chgData name="Lee, James" userId="S::jamesl7@illinois.edu::2fdaa373-4365-405b-b2c4-885006249d27" providerId="AD" clId="Web-{C8CF3330-D50D-FA9B-7E19-EA85C923549B}" dt="2022-05-03T19:09:28.570" v="9"/>
        <pc:sldMkLst>
          <pc:docMk/>
          <pc:sldMk cId="2869177032" sldId="314"/>
        </pc:sldMkLst>
      </pc:sldChg>
    </pc:docChg>
  </pc:docChgLst>
  <pc:docChgLst>
    <pc:chgData name="Gadepalli, Sirisha" userId="S::sirisha4@illinois.edu::c1b42df3-eb79-40f5-88d7-48383ad62bdf" providerId="AD" clId="Web-{FBDC9F8E-79CF-BC5B-4135-2DE2A83C890E}"/>
    <pc:docChg chg="modSld">
      <pc:chgData name="Gadepalli, Sirisha" userId="S::sirisha4@illinois.edu::c1b42df3-eb79-40f5-88d7-48383ad62bdf" providerId="AD" clId="Web-{FBDC9F8E-79CF-BC5B-4135-2DE2A83C890E}" dt="2022-05-03T17:57:09.604" v="35" actId="1076"/>
      <pc:docMkLst>
        <pc:docMk/>
      </pc:docMkLst>
      <pc:sldChg chg="modSp">
        <pc:chgData name="Gadepalli, Sirisha" userId="S::sirisha4@illinois.edu::c1b42df3-eb79-40f5-88d7-48383ad62bdf" providerId="AD" clId="Web-{FBDC9F8E-79CF-BC5B-4135-2DE2A83C890E}" dt="2022-05-03T17:50:54.673" v="1" actId="1076"/>
        <pc:sldMkLst>
          <pc:docMk/>
          <pc:sldMk cId="0" sldId="256"/>
        </pc:sldMkLst>
        <pc:picChg chg="mod">
          <ac:chgData name="Gadepalli, Sirisha" userId="S::sirisha4@illinois.edu::c1b42df3-eb79-40f5-88d7-48383ad62bdf" providerId="AD" clId="Web-{FBDC9F8E-79CF-BC5B-4135-2DE2A83C890E}" dt="2022-05-03T17:50:54.673" v="1" actId="1076"/>
          <ac:picMkLst>
            <pc:docMk/>
            <pc:sldMk cId="0" sldId="256"/>
            <ac:picMk id="4" creationId="{F8C3593D-A8B3-431C-611B-A6D027CA7889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3:47.177" v="17" actId="1076"/>
        <pc:sldMkLst>
          <pc:docMk/>
          <pc:sldMk cId="0" sldId="258"/>
        </pc:sldMkLst>
        <pc:picChg chg="mod">
          <ac:chgData name="Gadepalli, Sirisha" userId="S::sirisha4@illinois.edu::c1b42df3-eb79-40f5-88d7-48383ad62bdf" providerId="AD" clId="Web-{FBDC9F8E-79CF-BC5B-4135-2DE2A83C890E}" dt="2022-05-03T17:53:47.177" v="17" actId="1076"/>
          <ac:picMkLst>
            <pc:docMk/>
            <pc:sldMk cId="0" sldId="258"/>
            <ac:picMk id="197" creationId="{2C7FF7FF-0A11-091D-2499-E483B1C39044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6:39.650" v="32" actId="1076"/>
        <pc:sldMkLst>
          <pc:docMk/>
          <pc:sldMk cId="0" sldId="259"/>
        </pc:sldMkLst>
        <pc:graphicFrameChg chg="mod">
          <ac:chgData name="Gadepalli, Sirisha" userId="S::sirisha4@illinois.edu::c1b42df3-eb79-40f5-88d7-48383ad62bdf" providerId="AD" clId="Web-{FBDC9F8E-79CF-BC5B-4135-2DE2A83C890E}" dt="2022-05-03T17:56:08.415" v="26" actId="1076"/>
          <ac:graphicFrameMkLst>
            <pc:docMk/>
            <pc:sldMk cId="0" sldId="259"/>
            <ac:graphicFrameMk id="595" creationId="{00000000-0000-0000-0000-000000000000}"/>
          </ac:graphicFrameMkLst>
        </pc:graphicFrameChg>
        <pc:picChg chg="mod">
          <ac:chgData name="Gadepalli, Sirisha" userId="S::sirisha4@illinois.edu::c1b42df3-eb79-40f5-88d7-48383ad62bdf" providerId="AD" clId="Web-{FBDC9F8E-79CF-BC5B-4135-2DE2A83C890E}" dt="2022-05-03T17:56:13.727" v="27" actId="1076"/>
          <ac:picMkLst>
            <pc:docMk/>
            <pc:sldMk cId="0" sldId="259"/>
            <ac:picMk id="3" creationId="{88242AF2-DE84-07EA-98F3-F1EFC91C749B}"/>
          </ac:picMkLst>
        </pc:picChg>
        <pc:picChg chg="mod">
          <ac:chgData name="Gadepalli, Sirisha" userId="S::sirisha4@illinois.edu::c1b42df3-eb79-40f5-88d7-48383ad62bdf" providerId="AD" clId="Web-{FBDC9F8E-79CF-BC5B-4135-2DE2A83C890E}" dt="2022-05-03T17:56:18.009" v="28" actId="1076"/>
          <ac:picMkLst>
            <pc:docMk/>
            <pc:sldMk cId="0" sldId="259"/>
            <ac:picMk id="5" creationId="{3582C1D8-BF4C-99B1-B1C1-00FE4DA08367}"/>
          </ac:picMkLst>
        </pc:picChg>
        <pc:picChg chg="mod">
          <ac:chgData name="Gadepalli, Sirisha" userId="S::sirisha4@illinois.edu::c1b42df3-eb79-40f5-88d7-48383ad62bdf" providerId="AD" clId="Web-{FBDC9F8E-79CF-BC5B-4135-2DE2A83C890E}" dt="2022-05-03T17:56:31.915" v="30" actId="1076"/>
          <ac:picMkLst>
            <pc:docMk/>
            <pc:sldMk cId="0" sldId="259"/>
            <ac:picMk id="7" creationId="{7A540873-0D5C-4C41-8563-6F0347B5C34F}"/>
          </ac:picMkLst>
        </pc:picChg>
        <pc:picChg chg="mod">
          <ac:chgData name="Gadepalli, Sirisha" userId="S::sirisha4@illinois.edu::c1b42df3-eb79-40f5-88d7-48383ad62bdf" providerId="AD" clId="Web-{FBDC9F8E-79CF-BC5B-4135-2DE2A83C890E}" dt="2022-05-03T17:56:39.650" v="32" actId="1076"/>
          <ac:picMkLst>
            <pc:docMk/>
            <pc:sldMk cId="0" sldId="259"/>
            <ac:picMk id="9" creationId="{499112D9-FD8A-3CE5-11AA-22C15EBF394B}"/>
          </ac:picMkLst>
        </pc:picChg>
        <pc:picChg chg="mod">
          <ac:chgData name="Gadepalli, Sirisha" userId="S::sirisha4@illinois.edu::c1b42df3-eb79-40f5-88d7-48383ad62bdf" providerId="AD" clId="Web-{FBDC9F8E-79CF-BC5B-4135-2DE2A83C890E}" dt="2022-05-03T17:56:22.618" v="29" actId="1076"/>
          <ac:picMkLst>
            <pc:docMk/>
            <pc:sldMk cId="0" sldId="259"/>
            <ac:picMk id="11" creationId="{B4881078-49B8-41A5-E657-7BAD69E68DAB}"/>
          </ac:picMkLst>
        </pc:picChg>
        <pc:picChg chg="mod">
          <ac:chgData name="Gadepalli, Sirisha" userId="S::sirisha4@illinois.edu::c1b42df3-eb79-40f5-88d7-48383ad62bdf" providerId="AD" clId="Web-{FBDC9F8E-79CF-BC5B-4135-2DE2A83C890E}" dt="2022-05-03T17:56:35.384" v="31" actId="1076"/>
          <ac:picMkLst>
            <pc:docMk/>
            <pc:sldMk cId="0" sldId="259"/>
            <ac:picMk id="17" creationId="{C6095A4F-B29C-573B-DA56-55EFAC6FA46F}"/>
          </ac:picMkLst>
        </pc:picChg>
        <pc:picChg chg="mod">
          <ac:chgData name="Gadepalli, Sirisha" userId="S::sirisha4@illinois.edu::c1b42df3-eb79-40f5-88d7-48383ad62bdf" providerId="AD" clId="Web-{FBDC9F8E-79CF-BC5B-4135-2DE2A83C890E}" dt="2022-05-03T17:55:29.211" v="25" actId="1076"/>
          <ac:picMkLst>
            <pc:docMk/>
            <pc:sldMk cId="0" sldId="259"/>
            <ac:picMk id="23" creationId="{788BA40C-5BB4-79C4-AF4B-31CF190C6DC9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1:20.471" v="3" actId="1076"/>
        <pc:sldMkLst>
          <pc:docMk/>
          <pc:sldMk cId="0" sldId="261"/>
        </pc:sldMkLst>
        <pc:picChg chg="mod">
          <ac:chgData name="Gadepalli, Sirisha" userId="S::sirisha4@illinois.edu::c1b42df3-eb79-40f5-88d7-48383ad62bdf" providerId="AD" clId="Web-{FBDC9F8E-79CF-BC5B-4135-2DE2A83C890E}" dt="2022-05-03T17:51:20.471" v="3" actId="1076"/>
          <ac:picMkLst>
            <pc:docMk/>
            <pc:sldMk cId="0" sldId="261"/>
            <ac:picMk id="5" creationId="{3566B00D-9E36-E097-A379-0A335F57E2AF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2:17.081" v="10" actId="1076"/>
        <pc:sldMkLst>
          <pc:docMk/>
          <pc:sldMk cId="3164401003" sldId="293"/>
        </pc:sldMkLst>
        <pc:spChg chg="mod">
          <ac:chgData name="Gadepalli, Sirisha" userId="S::sirisha4@illinois.edu::c1b42df3-eb79-40f5-88d7-48383ad62bdf" providerId="AD" clId="Web-{FBDC9F8E-79CF-BC5B-4135-2DE2A83C890E}" dt="2022-05-03T17:52:05.800" v="9" actId="1076"/>
          <ac:spMkLst>
            <pc:docMk/>
            <pc:sldMk cId="3164401003" sldId="293"/>
            <ac:spMk id="5" creationId="{BC2FA807-7419-80F4-C9FB-F03468E8929C}"/>
          </ac:spMkLst>
        </pc:spChg>
        <pc:picChg chg="mod">
          <ac:chgData name="Gadepalli, Sirisha" userId="S::sirisha4@illinois.edu::c1b42df3-eb79-40f5-88d7-48383ad62bdf" providerId="AD" clId="Web-{FBDC9F8E-79CF-BC5B-4135-2DE2A83C890E}" dt="2022-05-03T17:51:43.362" v="5" actId="1076"/>
          <ac:picMkLst>
            <pc:docMk/>
            <pc:sldMk cId="3164401003" sldId="293"/>
            <ac:picMk id="4" creationId="{128AB7E1-533A-2EA0-979B-643AB974BA21}"/>
          </ac:picMkLst>
        </pc:picChg>
        <pc:picChg chg="mod">
          <ac:chgData name="Gadepalli, Sirisha" userId="S::sirisha4@illinois.edu::c1b42df3-eb79-40f5-88d7-48383ad62bdf" providerId="AD" clId="Web-{FBDC9F8E-79CF-BC5B-4135-2DE2A83C890E}" dt="2022-05-03T17:52:17.081" v="10" actId="1076"/>
          <ac:picMkLst>
            <pc:docMk/>
            <pc:sldMk cId="3164401003" sldId="293"/>
            <ac:picMk id="7" creationId="{27260514-C977-864F-6D1C-1BCA566B30AC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1:32.268" v="4" actId="1076"/>
        <pc:sldMkLst>
          <pc:docMk/>
          <pc:sldMk cId="2628969590" sldId="294"/>
        </pc:sldMkLst>
        <pc:picChg chg="mod">
          <ac:chgData name="Gadepalli, Sirisha" userId="S::sirisha4@illinois.edu::c1b42df3-eb79-40f5-88d7-48383ad62bdf" providerId="AD" clId="Web-{FBDC9F8E-79CF-BC5B-4135-2DE2A83C890E}" dt="2022-05-03T17:51:32.268" v="4" actId="1076"/>
          <ac:picMkLst>
            <pc:docMk/>
            <pc:sldMk cId="2628969590" sldId="294"/>
            <ac:picMk id="12" creationId="{95900542-0DF5-1320-6E3D-432191154BC4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3:11.067" v="16" actId="1076"/>
        <pc:sldMkLst>
          <pc:docMk/>
          <pc:sldMk cId="54307681" sldId="295"/>
        </pc:sldMkLst>
        <pc:spChg chg="mod">
          <ac:chgData name="Gadepalli, Sirisha" userId="S::sirisha4@illinois.edu::c1b42df3-eb79-40f5-88d7-48383ad62bdf" providerId="AD" clId="Web-{FBDC9F8E-79CF-BC5B-4135-2DE2A83C890E}" dt="2022-05-03T17:53:04.864" v="15" actId="14100"/>
          <ac:spMkLst>
            <pc:docMk/>
            <pc:sldMk cId="54307681" sldId="295"/>
            <ac:spMk id="3" creationId="{7567CB32-60A5-89B7-D1D7-6B4ACEFDF445}"/>
          </ac:spMkLst>
        </pc:spChg>
        <pc:spChg chg="mod">
          <ac:chgData name="Gadepalli, Sirisha" userId="S::sirisha4@illinois.edu::c1b42df3-eb79-40f5-88d7-48383ad62bdf" providerId="AD" clId="Web-{FBDC9F8E-79CF-BC5B-4135-2DE2A83C890E}" dt="2022-05-03T17:52:34.816" v="12" actId="1076"/>
          <ac:spMkLst>
            <pc:docMk/>
            <pc:sldMk cId="54307681" sldId="295"/>
            <ac:spMk id="4" creationId="{38D98ADA-B85F-4494-B162-578E905A24C1}"/>
          </ac:spMkLst>
        </pc:spChg>
        <pc:picChg chg="mod">
          <ac:chgData name="Gadepalli, Sirisha" userId="S::sirisha4@illinois.edu::c1b42df3-eb79-40f5-88d7-48383ad62bdf" providerId="AD" clId="Web-{FBDC9F8E-79CF-BC5B-4135-2DE2A83C890E}" dt="2022-05-03T17:53:11.067" v="16" actId="1076"/>
          <ac:picMkLst>
            <pc:docMk/>
            <pc:sldMk cId="54307681" sldId="295"/>
            <ac:picMk id="6" creationId="{21A878DD-3BCB-278B-3021-6E73E6F1C5C9}"/>
          </ac:picMkLst>
        </pc:picChg>
        <pc:picChg chg="mod">
          <ac:chgData name="Gadepalli, Sirisha" userId="S::sirisha4@illinois.edu::c1b42df3-eb79-40f5-88d7-48383ad62bdf" providerId="AD" clId="Web-{FBDC9F8E-79CF-BC5B-4135-2DE2A83C890E}" dt="2022-05-03T17:52:42.332" v="13" actId="1076"/>
          <ac:picMkLst>
            <pc:docMk/>
            <pc:sldMk cId="54307681" sldId="295"/>
            <ac:picMk id="10" creationId="{A86D14E3-C42C-A84D-6DDF-F5D56A93E8C8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1:10.939" v="2" actId="1076"/>
        <pc:sldMkLst>
          <pc:docMk/>
          <pc:sldMk cId="2846546056" sldId="302"/>
        </pc:sldMkLst>
        <pc:picChg chg="mod">
          <ac:chgData name="Gadepalli, Sirisha" userId="S::sirisha4@illinois.edu::c1b42df3-eb79-40f5-88d7-48383ad62bdf" providerId="AD" clId="Web-{FBDC9F8E-79CF-BC5B-4135-2DE2A83C890E}" dt="2022-05-03T17:51:10.939" v="2" actId="1076"/>
          <ac:picMkLst>
            <pc:docMk/>
            <pc:sldMk cId="2846546056" sldId="302"/>
            <ac:picMk id="10" creationId="{A86D14E3-C42C-A84D-6DDF-F5D56A93E8C8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4:35.491" v="22" actId="14100"/>
        <pc:sldMkLst>
          <pc:docMk/>
          <pc:sldMk cId="3387748764" sldId="303"/>
        </pc:sldMkLst>
        <pc:spChg chg="mod">
          <ac:chgData name="Gadepalli, Sirisha" userId="S::sirisha4@illinois.edu::c1b42df3-eb79-40f5-88d7-48383ad62bdf" providerId="AD" clId="Web-{FBDC9F8E-79CF-BC5B-4135-2DE2A83C890E}" dt="2022-05-03T17:54:35.491" v="22" actId="14100"/>
          <ac:spMkLst>
            <pc:docMk/>
            <pc:sldMk cId="3387748764" sldId="303"/>
            <ac:spMk id="3" creationId="{DB09C137-9FC0-9922-CD93-21A3AA2EA519}"/>
          </ac:spMkLst>
        </pc:spChg>
        <pc:spChg chg="mod">
          <ac:chgData name="Gadepalli, Sirisha" userId="S::sirisha4@illinois.edu::c1b42df3-eb79-40f5-88d7-48383ad62bdf" providerId="AD" clId="Web-{FBDC9F8E-79CF-BC5B-4135-2DE2A83C890E}" dt="2022-05-03T17:54:07.115" v="19" actId="1076"/>
          <ac:spMkLst>
            <pc:docMk/>
            <pc:sldMk cId="3387748764" sldId="303"/>
            <ac:spMk id="6" creationId="{99EAA481-059F-1A4C-F77B-99AE829C2FAC}"/>
          </ac:spMkLst>
        </pc:spChg>
        <pc:picChg chg="mod">
          <ac:chgData name="Gadepalli, Sirisha" userId="S::sirisha4@illinois.edu::c1b42df3-eb79-40f5-88d7-48383ad62bdf" providerId="AD" clId="Web-{FBDC9F8E-79CF-BC5B-4135-2DE2A83C890E}" dt="2022-05-03T17:54:15.584" v="20" actId="1076"/>
          <ac:picMkLst>
            <pc:docMk/>
            <pc:sldMk cId="3387748764" sldId="303"/>
            <ac:picMk id="10" creationId="{A86D14E3-C42C-A84D-6DDF-F5D56A93E8C8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6:53.322" v="34" actId="1076"/>
        <pc:sldMkLst>
          <pc:docMk/>
          <pc:sldMk cId="3770093351" sldId="306"/>
        </pc:sldMkLst>
        <pc:picChg chg="mod">
          <ac:chgData name="Gadepalli, Sirisha" userId="S::sirisha4@illinois.edu::c1b42df3-eb79-40f5-88d7-48383ad62bdf" providerId="AD" clId="Web-{FBDC9F8E-79CF-BC5B-4135-2DE2A83C890E}" dt="2022-05-03T17:56:53.322" v="34" actId="1076"/>
          <ac:picMkLst>
            <pc:docMk/>
            <pc:sldMk cId="3770093351" sldId="306"/>
            <ac:picMk id="10" creationId="{A86D14E3-C42C-A84D-6DDF-F5D56A93E8C8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5:16.414" v="24" actId="1076"/>
        <pc:sldMkLst>
          <pc:docMk/>
          <pc:sldMk cId="2008637971" sldId="307"/>
        </pc:sldMkLst>
        <pc:picChg chg="mod">
          <ac:chgData name="Gadepalli, Sirisha" userId="S::sirisha4@illinois.edu::c1b42df3-eb79-40f5-88d7-48383ad62bdf" providerId="AD" clId="Web-{FBDC9F8E-79CF-BC5B-4135-2DE2A83C890E}" dt="2022-05-03T17:55:16.414" v="24" actId="1076"/>
          <ac:picMkLst>
            <pc:docMk/>
            <pc:sldMk cId="2008637971" sldId="307"/>
            <ac:picMk id="10" creationId="{A86D14E3-C42C-A84D-6DDF-F5D56A93E8C8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4:58.710" v="23" actId="1076"/>
        <pc:sldMkLst>
          <pc:docMk/>
          <pc:sldMk cId="2123896233" sldId="308"/>
        </pc:sldMkLst>
        <pc:picChg chg="mod">
          <ac:chgData name="Gadepalli, Sirisha" userId="S::sirisha4@illinois.edu::c1b42df3-eb79-40f5-88d7-48383ad62bdf" providerId="AD" clId="Web-{FBDC9F8E-79CF-BC5B-4135-2DE2A83C890E}" dt="2022-05-03T17:54:58.710" v="23" actId="1076"/>
          <ac:picMkLst>
            <pc:docMk/>
            <pc:sldMk cId="2123896233" sldId="308"/>
            <ac:picMk id="10" creationId="{A86D14E3-C42C-A84D-6DDF-F5D56A93E8C8}"/>
          </ac:picMkLst>
        </pc:picChg>
      </pc:sldChg>
      <pc:sldChg chg="modSp">
        <pc:chgData name="Gadepalli, Sirisha" userId="S::sirisha4@illinois.edu::c1b42df3-eb79-40f5-88d7-48383ad62bdf" providerId="AD" clId="Web-{FBDC9F8E-79CF-BC5B-4135-2DE2A83C890E}" dt="2022-05-03T17:57:09.604" v="35" actId="1076"/>
        <pc:sldMkLst>
          <pc:docMk/>
          <pc:sldMk cId="1913520400" sldId="309"/>
        </pc:sldMkLst>
        <pc:picChg chg="mod">
          <ac:chgData name="Gadepalli, Sirisha" userId="S::sirisha4@illinois.edu::c1b42df3-eb79-40f5-88d7-48383ad62bdf" providerId="AD" clId="Web-{FBDC9F8E-79CF-BC5B-4135-2DE2A83C890E}" dt="2022-05-03T17:57:09.604" v="35" actId="1076"/>
          <ac:picMkLst>
            <pc:docMk/>
            <pc:sldMk cId="1913520400" sldId="309"/>
            <ac:picMk id="10" creationId="{A86D14E3-C42C-A84D-6DDF-F5D56A93E8C8}"/>
          </ac:picMkLst>
        </pc:picChg>
      </pc:sldChg>
    </pc:docChg>
  </pc:docChgLst>
  <pc:docChgLst>
    <pc:chgData name="Singhal, Garima" userId="S::garimas3@illinois.edu::4ec26c3d-9210-4a18-b60a-bbd44c66d11c" providerId="AD" clId="Web-{F88BAE7A-0D02-DA2A-2F2D-8483FE97B4C4}"/>
    <pc:docChg chg="modSld">
      <pc:chgData name="Singhal, Garima" userId="S::garimas3@illinois.edu::4ec26c3d-9210-4a18-b60a-bbd44c66d11c" providerId="AD" clId="Web-{F88BAE7A-0D02-DA2A-2F2D-8483FE97B4C4}" dt="2022-05-03T20:29:08.907" v="26" actId="20577"/>
      <pc:docMkLst>
        <pc:docMk/>
      </pc:docMkLst>
      <pc:sldChg chg="modSp">
        <pc:chgData name="Singhal, Garima" userId="S::garimas3@illinois.edu::4ec26c3d-9210-4a18-b60a-bbd44c66d11c" providerId="AD" clId="Web-{F88BAE7A-0D02-DA2A-2F2D-8483FE97B4C4}" dt="2022-05-03T20:29:08.907" v="26" actId="20577"/>
        <pc:sldMkLst>
          <pc:docMk/>
          <pc:sldMk cId="0" sldId="258"/>
        </pc:sldMkLst>
        <pc:spChg chg="mod">
          <ac:chgData name="Singhal, Garima" userId="S::garimas3@illinois.edu::4ec26c3d-9210-4a18-b60a-bbd44c66d11c" providerId="AD" clId="Web-{F88BAE7A-0D02-DA2A-2F2D-8483FE97B4C4}" dt="2022-05-03T20:29:08.907" v="26" actId="20577"/>
          <ac:spMkLst>
            <pc:docMk/>
            <pc:sldMk cId="0" sldId="258"/>
            <ac:spMk id="2" creationId="{66815E19-A3E2-A129-D284-5D430929761F}"/>
          </ac:spMkLst>
        </pc:spChg>
      </pc:sldChg>
      <pc:sldChg chg="modSp">
        <pc:chgData name="Singhal, Garima" userId="S::garimas3@illinois.edu::4ec26c3d-9210-4a18-b60a-bbd44c66d11c" providerId="AD" clId="Web-{F88BAE7A-0D02-DA2A-2F2D-8483FE97B4C4}" dt="2022-05-03T20:24:04.281" v="16" actId="14100"/>
        <pc:sldMkLst>
          <pc:docMk/>
          <pc:sldMk cId="0" sldId="259"/>
        </pc:sldMkLst>
        <pc:spChg chg="mod">
          <ac:chgData name="Singhal, Garima" userId="S::garimas3@illinois.edu::4ec26c3d-9210-4a18-b60a-bbd44c66d11c" providerId="AD" clId="Web-{F88BAE7A-0D02-DA2A-2F2D-8483FE97B4C4}" dt="2022-05-03T20:24:04.281" v="16" actId="14100"/>
          <ac:spMkLst>
            <pc:docMk/>
            <pc:sldMk cId="0" sldId="259"/>
            <ac:spMk id="18" creationId="{438E14CC-AB18-5921-BDC3-18257E61621A}"/>
          </ac:spMkLst>
        </pc:spChg>
      </pc:sldChg>
    </pc:docChg>
  </pc:docChgLst>
  <pc:docChgLst>
    <pc:chgData name="Tsai, Chi-Chien" userId="S::cctsai5@illinois.edu::9904aa22-9311-4834-a652-86ba5dfee50d" providerId="AD" clId="Web-{11AB0008-8EFC-283E-9514-5A3F7F45958F}"/>
    <pc:docChg chg="addSld delSld modSld">
      <pc:chgData name="Tsai, Chi-Chien" userId="S::cctsai5@illinois.edu::9904aa22-9311-4834-a652-86ba5dfee50d" providerId="AD" clId="Web-{11AB0008-8EFC-283E-9514-5A3F7F45958F}" dt="2022-05-03T17:09:57.986" v="185"/>
      <pc:docMkLst>
        <pc:docMk/>
      </pc:docMkLst>
      <pc:sldChg chg="del">
        <pc:chgData name="Tsai, Chi-Chien" userId="S::cctsai5@illinois.edu::9904aa22-9311-4834-a652-86ba5dfee50d" providerId="AD" clId="Web-{11AB0008-8EFC-283E-9514-5A3F7F45958F}" dt="2022-05-03T17:00:38.235" v="55"/>
        <pc:sldMkLst>
          <pc:docMk/>
          <pc:sldMk cId="1242651970" sldId="299"/>
        </pc:sldMkLst>
      </pc:sldChg>
      <pc:sldChg chg="addSp delSp modSp">
        <pc:chgData name="Tsai, Chi-Chien" userId="S::cctsai5@illinois.edu::9904aa22-9311-4834-a652-86ba5dfee50d" providerId="AD" clId="Web-{11AB0008-8EFC-283E-9514-5A3F7F45958F}" dt="2022-05-03T17:09:48.470" v="181" actId="1076"/>
        <pc:sldMkLst>
          <pc:docMk/>
          <pc:sldMk cId="3387748764" sldId="303"/>
        </pc:sldMkLst>
        <pc:spChg chg="del mod">
          <ac:chgData name="Tsai, Chi-Chien" userId="S::cctsai5@illinois.edu::9904aa22-9311-4834-a652-86ba5dfee50d" providerId="AD" clId="Web-{11AB0008-8EFC-283E-9514-5A3F7F45958F}" dt="2022-05-03T17:08:55.767" v="155"/>
          <ac:spMkLst>
            <pc:docMk/>
            <pc:sldMk cId="3387748764" sldId="303"/>
            <ac:spMk id="3" creationId="{68A4037C-5EDA-CFE8-5166-AB80626C83ED}"/>
          </ac:spMkLst>
        </pc:spChg>
        <pc:spChg chg="mod">
          <ac:chgData name="Tsai, Chi-Chien" userId="S::cctsai5@illinois.edu::9904aa22-9311-4834-a652-86ba5dfee50d" providerId="AD" clId="Web-{11AB0008-8EFC-283E-9514-5A3F7F45958F}" dt="2022-05-03T17:09:45.783" v="180" actId="1076"/>
          <ac:spMkLst>
            <pc:docMk/>
            <pc:sldMk cId="3387748764" sldId="303"/>
            <ac:spMk id="5" creationId="{DB4AC20B-9339-3F88-6E69-1F7B5E388861}"/>
          </ac:spMkLst>
        </pc:spChg>
        <pc:spChg chg="mod">
          <ac:chgData name="Tsai, Chi-Chien" userId="S::cctsai5@illinois.edu::9904aa22-9311-4834-a652-86ba5dfee50d" providerId="AD" clId="Web-{11AB0008-8EFC-283E-9514-5A3F7F45958F}" dt="2022-05-03T17:09:48.470" v="181" actId="1076"/>
          <ac:spMkLst>
            <pc:docMk/>
            <pc:sldMk cId="3387748764" sldId="303"/>
            <ac:spMk id="6" creationId="{99EAA481-059F-1A4C-F77B-99AE829C2FAC}"/>
          </ac:spMkLst>
        </pc:spChg>
        <pc:spChg chg="add mod">
          <ac:chgData name="Tsai, Chi-Chien" userId="S::cctsai5@illinois.edu::9904aa22-9311-4834-a652-86ba5dfee50d" providerId="AD" clId="Web-{11AB0008-8EFC-283E-9514-5A3F7F45958F}" dt="2022-05-03T17:09:24.642" v="178" actId="20577"/>
          <ac:spMkLst>
            <pc:docMk/>
            <pc:sldMk cId="3387748764" sldId="303"/>
            <ac:spMk id="7" creationId="{7949BC0E-BA82-2EDE-BA50-10774764A809}"/>
          </ac:spMkLst>
        </pc:spChg>
        <pc:picChg chg="mod">
          <ac:chgData name="Tsai, Chi-Chien" userId="S::cctsai5@illinois.edu::9904aa22-9311-4834-a652-86ba5dfee50d" providerId="AD" clId="Web-{11AB0008-8EFC-283E-9514-5A3F7F45958F}" dt="2022-05-03T17:09:37.298" v="179" actId="1076"/>
          <ac:picMkLst>
            <pc:docMk/>
            <pc:sldMk cId="3387748764" sldId="303"/>
            <ac:picMk id="4" creationId="{25E89B2F-211D-4299-F8EE-83202D8187EC}"/>
          </ac:picMkLst>
        </pc:picChg>
      </pc:sldChg>
      <pc:sldChg chg="del">
        <pc:chgData name="Tsai, Chi-Chien" userId="S::cctsai5@illinois.edu::9904aa22-9311-4834-a652-86ba5dfee50d" providerId="AD" clId="Web-{11AB0008-8EFC-283E-9514-5A3F7F45958F}" dt="2022-05-03T17:03:26.376" v="56"/>
        <pc:sldMkLst>
          <pc:docMk/>
          <pc:sldMk cId="48891523" sldId="304"/>
        </pc:sldMkLst>
      </pc:sldChg>
      <pc:sldChg chg="add del replId">
        <pc:chgData name="Tsai, Chi-Chien" userId="S::cctsai5@illinois.edu::9904aa22-9311-4834-a652-86ba5dfee50d" providerId="AD" clId="Web-{11AB0008-8EFC-283E-9514-5A3F7F45958F}" dt="2022-05-03T17:03:40.282" v="58"/>
        <pc:sldMkLst>
          <pc:docMk/>
          <pc:sldMk cId="462106652" sldId="307"/>
        </pc:sldMkLst>
      </pc:sldChg>
      <pc:sldChg chg="delSp modSp add replId">
        <pc:chgData name="Tsai, Chi-Chien" userId="S::cctsai5@illinois.edu::9904aa22-9311-4834-a652-86ba5dfee50d" providerId="AD" clId="Web-{11AB0008-8EFC-283E-9514-5A3F7F45958F}" dt="2022-05-03T17:06:19.642" v="71"/>
        <pc:sldMkLst>
          <pc:docMk/>
          <pc:sldMk cId="2008637971" sldId="307"/>
        </pc:sldMkLst>
        <pc:spChg chg="del">
          <ac:chgData name="Tsai, Chi-Chien" userId="S::cctsai5@illinois.edu::9904aa22-9311-4834-a652-86ba5dfee50d" providerId="AD" clId="Web-{11AB0008-8EFC-283E-9514-5A3F7F45958F}" dt="2022-05-03T17:06:19.642" v="71"/>
          <ac:spMkLst>
            <pc:docMk/>
            <pc:sldMk cId="2008637971" sldId="307"/>
            <ac:spMk id="3" creationId="{68A4037C-5EDA-CFE8-5166-AB80626C83ED}"/>
          </ac:spMkLst>
        </pc:spChg>
        <pc:spChg chg="del">
          <ac:chgData name="Tsai, Chi-Chien" userId="S::cctsai5@illinois.edu::9904aa22-9311-4834-a652-86ba5dfee50d" providerId="AD" clId="Web-{11AB0008-8EFC-283E-9514-5A3F7F45958F}" dt="2022-05-03T17:06:13.829" v="69"/>
          <ac:spMkLst>
            <pc:docMk/>
            <pc:sldMk cId="2008637971" sldId="307"/>
            <ac:spMk id="5" creationId="{DB4AC20B-9339-3F88-6E69-1F7B5E388861}"/>
          </ac:spMkLst>
        </pc:spChg>
        <pc:spChg chg="del">
          <ac:chgData name="Tsai, Chi-Chien" userId="S::cctsai5@illinois.edu::9904aa22-9311-4834-a652-86ba5dfee50d" providerId="AD" clId="Web-{11AB0008-8EFC-283E-9514-5A3F7F45958F}" dt="2022-05-03T17:06:15.923" v="70"/>
          <ac:spMkLst>
            <pc:docMk/>
            <pc:sldMk cId="2008637971" sldId="307"/>
            <ac:spMk id="6" creationId="{99EAA481-059F-1A4C-F77B-99AE829C2FAC}"/>
          </ac:spMkLst>
        </pc:spChg>
        <pc:spChg chg="mod">
          <ac:chgData name="Tsai, Chi-Chien" userId="S::cctsai5@illinois.edu::9904aa22-9311-4834-a652-86ba5dfee50d" providerId="AD" clId="Web-{11AB0008-8EFC-283E-9514-5A3F7F45958F}" dt="2022-05-03T17:06:03.704" v="67" actId="20577"/>
          <ac:spMkLst>
            <pc:docMk/>
            <pc:sldMk cId="2008637971" sldId="307"/>
            <ac:spMk id="8" creationId="{589853EB-52C5-0BBB-EC14-703327B43047}"/>
          </ac:spMkLst>
        </pc:spChg>
        <pc:picChg chg="del">
          <ac:chgData name="Tsai, Chi-Chien" userId="S::cctsai5@illinois.edu::9904aa22-9311-4834-a652-86ba5dfee50d" providerId="AD" clId="Web-{11AB0008-8EFC-283E-9514-5A3F7F45958F}" dt="2022-05-03T17:06:12.126" v="68"/>
          <ac:picMkLst>
            <pc:docMk/>
            <pc:sldMk cId="2008637971" sldId="307"/>
            <ac:picMk id="4" creationId="{25E89B2F-211D-4299-F8EE-83202D8187EC}"/>
          </ac:picMkLst>
        </pc:picChg>
      </pc:sldChg>
      <pc:sldChg chg="delSp add replId">
        <pc:chgData name="Tsai, Chi-Chien" userId="S::cctsai5@illinois.edu::9904aa22-9311-4834-a652-86ba5dfee50d" providerId="AD" clId="Web-{11AB0008-8EFC-283E-9514-5A3F7F45958F}" dt="2022-05-03T17:09:57.986" v="185"/>
        <pc:sldMkLst>
          <pc:docMk/>
          <pc:sldMk cId="2123896233" sldId="308"/>
        </pc:sldMkLst>
        <pc:spChg chg="del">
          <ac:chgData name="Tsai, Chi-Chien" userId="S::cctsai5@illinois.edu::9904aa22-9311-4834-a652-86ba5dfee50d" providerId="AD" clId="Web-{11AB0008-8EFC-283E-9514-5A3F7F45958F}" dt="2022-05-03T17:09:57.986" v="184"/>
          <ac:spMkLst>
            <pc:docMk/>
            <pc:sldMk cId="2123896233" sldId="308"/>
            <ac:spMk id="5" creationId="{DB4AC20B-9339-3F88-6E69-1F7B5E388861}"/>
          </ac:spMkLst>
        </pc:spChg>
        <pc:spChg chg="del">
          <ac:chgData name="Tsai, Chi-Chien" userId="S::cctsai5@illinois.edu::9904aa22-9311-4834-a652-86ba5dfee50d" providerId="AD" clId="Web-{11AB0008-8EFC-283E-9514-5A3F7F45958F}" dt="2022-05-03T17:09:57.986" v="183"/>
          <ac:spMkLst>
            <pc:docMk/>
            <pc:sldMk cId="2123896233" sldId="308"/>
            <ac:spMk id="6" creationId="{99EAA481-059F-1A4C-F77B-99AE829C2FAC}"/>
          </ac:spMkLst>
        </pc:spChg>
        <pc:picChg chg="del">
          <ac:chgData name="Tsai, Chi-Chien" userId="S::cctsai5@illinois.edu::9904aa22-9311-4834-a652-86ba5dfee50d" providerId="AD" clId="Web-{11AB0008-8EFC-283E-9514-5A3F7F45958F}" dt="2022-05-03T17:09:57.986" v="185"/>
          <ac:picMkLst>
            <pc:docMk/>
            <pc:sldMk cId="2123896233" sldId="308"/>
            <ac:picMk id="4" creationId="{25E89B2F-211D-4299-F8EE-83202D8187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6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441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85cdc498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85cdc498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91a456f06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91a456f06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3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85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0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85cdc4987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85cdc4987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e6d6b12ea0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e6d6b12ea0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H&amp;M needs a fashion recommendation model to sustain the increased sales from their online channel post COVID19 pandemic.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47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93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4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5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ebd37bf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ebd37bf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75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935" y="1049050"/>
            <a:ext cx="4015800" cy="2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873" y="3035550"/>
            <a:ext cx="401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683000" y="1725750"/>
            <a:ext cx="5778000" cy="13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683000" y="3079350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720000" y="540000"/>
            <a:ext cx="77040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3"/>
          <p:cNvSpPr/>
          <p:nvPr/>
        </p:nvSpPr>
        <p:spPr>
          <a:xfrm>
            <a:off x="720000" y="1217164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3"/>
          <p:cNvSpPr/>
          <p:nvPr/>
        </p:nvSpPr>
        <p:spPr>
          <a:xfrm>
            <a:off x="720000" y="1555750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720000" y="878582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3"/>
          <p:cNvSpPr/>
          <p:nvPr/>
        </p:nvSpPr>
        <p:spPr>
          <a:xfrm>
            <a:off x="720000" y="1894327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720000" y="2232909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720000" y="2571491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/>
          <p:nvPr/>
        </p:nvSpPr>
        <p:spPr>
          <a:xfrm>
            <a:off x="720000" y="2910073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3"/>
          <p:cNvSpPr/>
          <p:nvPr/>
        </p:nvSpPr>
        <p:spPr>
          <a:xfrm>
            <a:off x="720000" y="3248655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3"/>
          <p:cNvSpPr/>
          <p:nvPr/>
        </p:nvSpPr>
        <p:spPr>
          <a:xfrm>
            <a:off x="720000" y="3587236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/>
          <p:nvPr/>
        </p:nvSpPr>
        <p:spPr>
          <a:xfrm>
            <a:off x="720000" y="4264400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720000" y="3925818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683257" y="878400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2646514" y="878400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609771" y="878400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73029" y="878400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36286" y="878400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462800" y="878400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499543" y="878400"/>
            <a:ext cx="961200" cy="3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7">
          <p15:clr>
            <a:srgbClr val="FA7B17"/>
          </p15:clr>
        </p15:guide>
        <p15:guide id="2" orient="horz" pos="1193">
          <p15:clr>
            <a:srgbClr val="FA7B17"/>
          </p15:clr>
        </p15:guide>
        <p15:guide id="3" orient="horz" pos="1620">
          <p15:clr>
            <a:srgbClr val="FA7B17"/>
          </p15:clr>
        </p15:guide>
        <p15:guide id="4" orient="horz" pos="2046">
          <p15:clr>
            <a:srgbClr val="FA7B17"/>
          </p15:clr>
        </p15:guide>
        <p15:guide id="5" orient="horz" pos="2473">
          <p15:clr>
            <a:srgbClr val="FA7B17"/>
          </p15:clr>
        </p15:guide>
        <p15:guide id="6" pos="1059">
          <p15:clr>
            <a:srgbClr val="FA7B17"/>
          </p15:clr>
        </p15:guide>
        <p15:guide id="7" pos="1666">
          <p15:clr>
            <a:srgbClr val="FA7B17"/>
          </p15:clr>
        </p15:guide>
        <p15:guide id="8" pos="2274">
          <p15:clr>
            <a:srgbClr val="FA7B17"/>
          </p15:clr>
        </p15:guide>
        <p15:guide id="9" pos="2880">
          <p15:clr>
            <a:srgbClr val="FA7B17"/>
          </p15:clr>
        </p15:guide>
        <p15:guide id="10" pos="3487">
          <p15:clr>
            <a:srgbClr val="FA7B17"/>
          </p15:clr>
        </p15:guide>
        <p15:guide id="11" pos="4093">
          <p15:clr>
            <a:srgbClr val="FA7B17"/>
          </p15:clr>
        </p15:guide>
        <p15:guide id="12" pos="4701">
          <p15:clr>
            <a:srgbClr val="FA7B17"/>
          </p15:clr>
        </p15:guide>
        <p15:guide id="13" orient="horz" pos="553">
          <p15:clr>
            <a:srgbClr val="FA7B17"/>
          </p15:clr>
        </p15:guide>
        <p15:guide id="14" orient="horz" pos="980">
          <p15:clr>
            <a:srgbClr val="FA7B17"/>
          </p15:clr>
        </p15:guide>
        <p15:guide id="15" orient="horz" pos="1407">
          <p15:clr>
            <a:srgbClr val="FA7B17"/>
          </p15:clr>
        </p15:guide>
        <p15:guide id="16" orient="horz" pos="1833">
          <p15:clr>
            <a:srgbClr val="FA7B17"/>
          </p15:clr>
        </p15:guide>
        <p15:guide id="17" orient="horz" pos="2260">
          <p15:clr>
            <a:srgbClr val="FA7B17"/>
          </p15:clr>
        </p15:guide>
        <p15:guide id="18" orient="horz" pos="268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28400" y="1725750"/>
            <a:ext cx="2887200" cy="16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064400" y="1048950"/>
            <a:ext cx="10152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128400" y="3417750"/>
            <a:ext cx="2887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08425"/>
            <a:ext cx="82296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085225"/>
            <a:ext cx="8229600" cy="3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364400" y="1894950"/>
            <a:ext cx="288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92400" y="1894950"/>
            <a:ext cx="288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363200" y="2233350"/>
            <a:ext cx="28872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93600" y="2233350"/>
            <a:ext cx="28872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08425"/>
            <a:ext cx="82296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0000" y="2825550"/>
            <a:ext cx="25488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1133550"/>
            <a:ext cx="2548800" cy="16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683000" y="1725750"/>
            <a:ext cx="5778000" cy="16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720000" y="2063550"/>
            <a:ext cx="3225600" cy="2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386750"/>
            <a:ext cx="32256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87200" cy="13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08425"/>
            <a:ext cx="82296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85225"/>
            <a:ext cx="8229600" cy="3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.jpe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-and-m-personalized-fashion-recommendations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atacamp.com/community/tutorials/k-nearest-neighbor-classification-scikit-learn" TargetMode="External"/><Relationship Id="rId5" Type="http://schemas.openxmlformats.org/officeDocument/2006/relationships/hyperlink" Target="https://www.analyticsvidhya.com/blog/2021/05/data-science-use-cases-in-retail-industry/" TargetMode="External"/><Relationship Id="rId4" Type="http://schemas.openxmlformats.org/officeDocument/2006/relationships/hyperlink" Target="https://www.datacamp.com/community/tutorials/principal-component-analysis-in-pyth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4984658" y="442017"/>
            <a:ext cx="3847817" cy="4147244"/>
            <a:chOff x="1252419" y="1276021"/>
            <a:chExt cx="3210669" cy="3459017"/>
          </a:xfrm>
        </p:grpSpPr>
        <p:sp>
          <p:nvSpPr>
            <p:cNvPr id="69" name="Google Shape;69;p16"/>
            <p:cNvSpPr/>
            <p:nvPr/>
          </p:nvSpPr>
          <p:spPr>
            <a:xfrm>
              <a:off x="1382402" y="1522879"/>
              <a:ext cx="2858093" cy="2459156"/>
            </a:xfrm>
            <a:custGeom>
              <a:avLst/>
              <a:gdLst/>
              <a:ahLst/>
              <a:cxnLst/>
              <a:rect l="l" t="t" r="r" b="b"/>
              <a:pathLst>
                <a:path w="155479" h="133777" extrusionOk="0">
                  <a:moveTo>
                    <a:pt x="38161" y="0"/>
                  </a:moveTo>
                  <a:cubicBezTo>
                    <a:pt x="33244" y="0"/>
                    <a:pt x="28255" y="1692"/>
                    <a:pt x="23918" y="4184"/>
                  </a:cubicBezTo>
                  <a:cubicBezTo>
                    <a:pt x="8574" y="12924"/>
                    <a:pt x="1" y="31037"/>
                    <a:pt x="34" y="48516"/>
                  </a:cubicBezTo>
                  <a:cubicBezTo>
                    <a:pt x="68" y="66029"/>
                    <a:pt x="7706" y="82774"/>
                    <a:pt x="18481" y="96517"/>
                  </a:cubicBezTo>
                  <a:cubicBezTo>
                    <a:pt x="33591" y="115764"/>
                    <a:pt x="55707" y="130175"/>
                    <a:pt x="80191" y="133210"/>
                  </a:cubicBezTo>
                  <a:cubicBezTo>
                    <a:pt x="83210" y="133589"/>
                    <a:pt x="86260" y="133776"/>
                    <a:pt x="89316" y="133776"/>
                  </a:cubicBezTo>
                  <a:cubicBezTo>
                    <a:pt x="111012" y="133776"/>
                    <a:pt x="132994" y="124338"/>
                    <a:pt x="146005" y="107058"/>
                  </a:cubicBezTo>
                  <a:lnTo>
                    <a:pt x="146939" y="105524"/>
                  </a:lnTo>
                  <a:cubicBezTo>
                    <a:pt x="154878" y="92848"/>
                    <a:pt x="155478" y="76836"/>
                    <a:pt x="147973" y="64061"/>
                  </a:cubicBezTo>
                  <a:cubicBezTo>
                    <a:pt x="147006" y="62393"/>
                    <a:pt x="145938" y="60825"/>
                    <a:pt x="144737" y="59324"/>
                  </a:cubicBezTo>
                  <a:cubicBezTo>
                    <a:pt x="137036" y="49742"/>
                    <a:pt x="124713" y="44006"/>
                    <a:pt x="112310" y="44006"/>
                  </a:cubicBezTo>
                  <a:cubicBezTo>
                    <a:pt x="110854" y="44006"/>
                    <a:pt x="109396" y="44085"/>
                    <a:pt x="107945" y="44246"/>
                  </a:cubicBezTo>
                  <a:cubicBezTo>
                    <a:pt x="101737" y="44933"/>
                    <a:pt x="95472" y="46978"/>
                    <a:pt x="89356" y="46978"/>
                  </a:cubicBezTo>
                  <a:cubicBezTo>
                    <a:pt x="87452" y="46978"/>
                    <a:pt x="85563" y="46780"/>
                    <a:pt x="83694" y="46281"/>
                  </a:cubicBezTo>
                  <a:cubicBezTo>
                    <a:pt x="73453" y="43546"/>
                    <a:pt x="67849" y="32972"/>
                    <a:pt x="63413" y="23432"/>
                  </a:cubicBezTo>
                  <a:cubicBezTo>
                    <a:pt x="58976" y="13858"/>
                    <a:pt x="53372" y="3317"/>
                    <a:pt x="43098" y="615"/>
                  </a:cubicBezTo>
                  <a:cubicBezTo>
                    <a:pt x="41479" y="194"/>
                    <a:pt x="39825" y="0"/>
                    <a:pt x="38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16"/>
            <p:cNvGrpSpPr/>
            <p:nvPr/>
          </p:nvGrpSpPr>
          <p:grpSpPr>
            <a:xfrm>
              <a:off x="3440874" y="3285081"/>
              <a:ext cx="1013629" cy="1430342"/>
              <a:chOff x="3440874" y="3285081"/>
              <a:chExt cx="1013629" cy="1430342"/>
            </a:xfrm>
          </p:grpSpPr>
          <p:sp>
            <p:nvSpPr>
              <p:cNvPr id="71" name="Google Shape;71;p16"/>
              <p:cNvSpPr/>
              <p:nvPr/>
            </p:nvSpPr>
            <p:spPr>
              <a:xfrm>
                <a:off x="3954739" y="3556480"/>
                <a:ext cx="4908" cy="77508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2164" extrusionOk="0">
                    <a:moveTo>
                      <a:pt x="200" y="0"/>
                    </a:moveTo>
                    <a:cubicBezTo>
                      <a:pt x="133" y="0"/>
                      <a:pt x="67" y="9440"/>
                      <a:pt x="33" y="21082"/>
                    </a:cubicBezTo>
                    <a:cubicBezTo>
                      <a:pt x="0" y="32724"/>
                      <a:pt x="33" y="42164"/>
                      <a:pt x="67" y="42164"/>
                    </a:cubicBezTo>
                    <a:cubicBezTo>
                      <a:pt x="133" y="42164"/>
                      <a:pt x="200" y="32724"/>
                      <a:pt x="234" y="21082"/>
                    </a:cubicBezTo>
                    <a:cubicBezTo>
                      <a:pt x="267" y="9440"/>
                      <a:pt x="234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3838837" y="3897402"/>
                <a:ext cx="49688" cy="41086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22351" extrusionOk="0">
                    <a:moveTo>
                      <a:pt x="1" y="1"/>
                    </a:moveTo>
                    <a:cubicBezTo>
                      <a:pt x="34" y="68"/>
                      <a:pt x="34" y="134"/>
                      <a:pt x="67" y="201"/>
                    </a:cubicBezTo>
                    <a:lnTo>
                      <a:pt x="334" y="801"/>
                    </a:lnTo>
                    <a:lnTo>
                      <a:pt x="534" y="1268"/>
                    </a:lnTo>
                    <a:cubicBezTo>
                      <a:pt x="568" y="1402"/>
                      <a:pt x="634" y="1602"/>
                      <a:pt x="701" y="1802"/>
                    </a:cubicBezTo>
                    <a:cubicBezTo>
                      <a:pt x="768" y="1969"/>
                      <a:pt x="868" y="2202"/>
                      <a:pt x="935" y="2403"/>
                    </a:cubicBezTo>
                    <a:cubicBezTo>
                      <a:pt x="1001" y="2603"/>
                      <a:pt x="1068" y="2870"/>
                      <a:pt x="1135" y="3103"/>
                    </a:cubicBezTo>
                    <a:cubicBezTo>
                      <a:pt x="1502" y="4271"/>
                      <a:pt x="1768" y="5438"/>
                      <a:pt x="1935" y="6606"/>
                    </a:cubicBezTo>
                    <a:cubicBezTo>
                      <a:pt x="2169" y="8073"/>
                      <a:pt x="2336" y="9541"/>
                      <a:pt x="2402" y="11009"/>
                    </a:cubicBezTo>
                    <a:cubicBezTo>
                      <a:pt x="2502" y="13677"/>
                      <a:pt x="2436" y="16379"/>
                      <a:pt x="2169" y="19048"/>
                    </a:cubicBezTo>
                    <a:cubicBezTo>
                      <a:pt x="2069" y="20049"/>
                      <a:pt x="1969" y="20883"/>
                      <a:pt x="1902" y="21450"/>
                    </a:cubicBezTo>
                    <a:cubicBezTo>
                      <a:pt x="1869" y="21716"/>
                      <a:pt x="1869" y="21950"/>
                      <a:pt x="1835" y="22117"/>
                    </a:cubicBezTo>
                    <a:cubicBezTo>
                      <a:pt x="1835" y="22183"/>
                      <a:pt x="1835" y="22284"/>
                      <a:pt x="1835" y="22350"/>
                    </a:cubicBezTo>
                    <a:cubicBezTo>
                      <a:pt x="1869" y="22284"/>
                      <a:pt x="1869" y="22217"/>
                      <a:pt x="1902" y="22117"/>
                    </a:cubicBezTo>
                    <a:lnTo>
                      <a:pt x="2002" y="21483"/>
                    </a:lnTo>
                    <a:cubicBezTo>
                      <a:pt x="2102" y="20916"/>
                      <a:pt x="2202" y="20082"/>
                      <a:pt x="2302" y="19048"/>
                    </a:cubicBezTo>
                    <a:cubicBezTo>
                      <a:pt x="2636" y="16379"/>
                      <a:pt x="2702" y="13677"/>
                      <a:pt x="2602" y="11009"/>
                    </a:cubicBezTo>
                    <a:cubicBezTo>
                      <a:pt x="2536" y="9508"/>
                      <a:pt x="2369" y="8040"/>
                      <a:pt x="2135" y="6572"/>
                    </a:cubicBezTo>
                    <a:cubicBezTo>
                      <a:pt x="1935" y="5405"/>
                      <a:pt x="1668" y="4204"/>
                      <a:pt x="1301" y="3070"/>
                    </a:cubicBezTo>
                    <a:cubicBezTo>
                      <a:pt x="1235" y="2836"/>
                      <a:pt x="1168" y="2569"/>
                      <a:pt x="1068" y="2369"/>
                    </a:cubicBezTo>
                    <a:cubicBezTo>
                      <a:pt x="1001" y="2136"/>
                      <a:pt x="935" y="1936"/>
                      <a:pt x="834" y="1735"/>
                    </a:cubicBezTo>
                    <a:lnTo>
                      <a:pt x="634" y="1202"/>
                    </a:lnTo>
                    <a:cubicBezTo>
                      <a:pt x="568" y="1068"/>
                      <a:pt x="501" y="902"/>
                      <a:pt x="434" y="768"/>
                    </a:cubicBezTo>
                    <a:cubicBezTo>
                      <a:pt x="301" y="535"/>
                      <a:pt x="201" y="334"/>
                      <a:pt x="134" y="168"/>
                    </a:cubicBezTo>
                    <a:cubicBezTo>
                      <a:pt x="101" y="101"/>
                      <a:pt x="67" y="3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3852330" y="3756996"/>
                <a:ext cx="68695" cy="57702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1390" extrusionOk="0">
                    <a:moveTo>
                      <a:pt x="0" y="0"/>
                    </a:moveTo>
                    <a:cubicBezTo>
                      <a:pt x="0" y="100"/>
                      <a:pt x="34" y="200"/>
                      <a:pt x="67" y="300"/>
                    </a:cubicBezTo>
                    <a:lnTo>
                      <a:pt x="367" y="1168"/>
                    </a:lnTo>
                    <a:lnTo>
                      <a:pt x="601" y="1801"/>
                    </a:lnTo>
                    <a:cubicBezTo>
                      <a:pt x="668" y="2035"/>
                      <a:pt x="734" y="2302"/>
                      <a:pt x="834" y="2569"/>
                    </a:cubicBezTo>
                    <a:cubicBezTo>
                      <a:pt x="1001" y="3136"/>
                      <a:pt x="1201" y="3736"/>
                      <a:pt x="1368" y="4437"/>
                    </a:cubicBezTo>
                    <a:lnTo>
                      <a:pt x="1635" y="5537"/>
                    </a:lnTo>
                    <a:cubicBezTo>
                      <a:pt x="1735" y="5904"/>
                      <a:pt x="1835" y="6305"/>
                      <a:pt x="1935" y="6738"/>
                    </a:cubicBezTo>
                    <a:cubicBezTo>
                      <a:pt x="2135" y="7572"/>
                      <a:pt x="2269" y="8439"/>
                      <a:pt x="2435" y="9373"/>
                    </a:cubicBezTo>
                    <a:cubicBezTo>
                      <a:pt x="2769" y="11241"/>
                      <a:pt x="3036" y="13310"/>
                      <a:pt x="3236" y="15511"/>
                    </a:cubicBezTo>
                    <a:cubicBezTo>
                      <a:pt x="3436" y="17679"/>
                      <a:pt x="3503" y="19781"/>
                      <a:pt x="3536" y="21682"/>
                    </a:cubicBezTo>
                    <a:cubicBezTo>
                      <a:pt x="3570" y="23584"/>
                      <a:pt x="3536" y="25285"/>
                      <a:pt x="3436" y="26753"/>
                    </a:cubicBezTo>
                    <a:cubicBezTo>
                      <a:pt x="3403" y="27453"/>
                      <a:pt x="3336" y="28120"/>
                      <a:pt x="3303" y="28687"/>
                    </a:cubicBezTo>
                    <a:cubicBezTo>
                      <a:pt x="3269" y="29254"/>
                      <a:pt x="3236" y="29721"/>
                      <a:pt x="3203" y="30155"/>
                    </a:cubicBezTo>
                    <a:cubicBezTo>
                      <a:pt x="3169" y="30555"/>
                      <a:pt x="3169" y="30822"/>
                      <a:pt x="3136" y="31056"/>
                    </a:cubicBezTo>
                    <a:cubicBezTo>
                      <a:pt x="3136" y="31156"/>
                      <a:pt x="3136" y="31289"/>
                      <a:pt x="3136" y="31389"/>
                    </a:cubicBezTo>
                    <a:cubicBezTo>
                      <a:pt x="3169" y="31289"/>
                      <a:pt x="3169" y="31156"/>
                      <a:pt x="3203" y="31056"/>
                    </a:cubicBezTo>
                    <a:cubicBezTo>
                      <a:pt x="3203" y="30822"/>
                      <a:pt x="3236" y="30522"/>
                      <a:pt x="3303" y="30155"/>
                    </a:cubicBezTo>
                    <a:cubicBezTo>
                      <a:pt x="3336" y="29755"/>
                      <a:pt x="3403" y="29254"/>
                      <a:pt x="3436" y="28687"/>
                    </a:cubicBezTo>
                    <a:cubicBezTo>
                      <a:pt x="3470" y="28120"/>
                      <a:pt x="3536" y="27453"/>
                      <a:pt x="3570" y="26753"/>
                    </a:cubicBezTo>
                    <a:cubicBezTo>
                      <a:pt x="3670" y="25318"/>
                      <a:pt x="3703" y="23584"/>
                      <a:pt x="3703" y="21682"/>
                    </a:cubicBezTo>
                    <a:cubicBezTo>
                      <a:pt x="3736" y="19781"/>
                      <a:pt x="3636" y="17679"/>
                      <a:pt x="3436" y="15478"/>
                    </a:cubicBezTo>
                    <a:cubicBezTo>
                      <a:pt x="3269" y="13276"/>
                      <a:pt x="2969" y="11208"/>
                      <a:pt x="2636" y="9340"/>
                    </a:cubicBezTo>
                    <a:cubicBezTo>
                      <a:pt x="2435" y="8406"/>
                      <a:pt x="2302" y="7505"/>
                      <a:pt x="2102" y="6672"/>
                    </a:cubicBezTo>
                    <a:cubicBezTo>
                      <a:pt x="2002" y="6271"/>
                      <a:pt x="1902" y="5871"/>
                      <a:pt x="1802" y="5504"/>
                    </a:cubicBezTo>
                    <a:lnTo>
                      <a:pt x="1501" y="4403"/>
                    </a:lnTo>
                    <a:cubicBezTo>
                      <a:pt x="1335" y="3703"/>
                      <a:pt x="1135" y="3069"/>
                      <a:pt x="934" y="2535"/>
                    </a:cubicBezTo>
                    <a:cubicBezTo>
                      <a:pt x="868" y="2268"/>
                      <a:pt x="768" y="2002"/>
                      <a:pt x="701" y="1768"/>
                    </a:cubicBezTo>
                    <a:cubicBezTo>
                      <a:pt x="634" y="1535"/>
                      <a:pt x="534" y="1334"/>
                      <a:pt x="467" y="1134"/>
                    </a:cubicBezTo>
                    <a:lnTo>
                      <a:pt x="134" y="267"/>
                    </a:lnTo>
                    <a:cubicBezTo>
                      <a:pt x="100" y="167"/>
                      <a:pt x="34" y="6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3989077" y="3579771"/>
                <a:ext cx="100571" cy="782451"/>
              </a:xfrm>
              <a:custGeom>
                <a:avLst/>
                <a:gdLst/>
                <a:ahLst/>
                <a:cxnLst/>
                <a:rect l="l" t="t" r="r" b="b"/>
                <a:pathLst>
                  <a:path w="5471" h="42565" extrusionOk="0">
                    <a:moveTo>
                      <a:pt x="5471" y="1"/>
                    </a:moveTo>
                    <a:cubicBezTo>
                      <a:pt x="5437" y="34"/>
                      <a:pt x="5437" y="68"/>
                      <a:pt x="5437" y="101"/>
                    </a:cubicBezTo>
                    <a:cubicBezTo>
                      <a:pt x="5437" y="68"/>
                      <a:pt x="5471" y="34"/>
                      <a:pt x="5471" y="1"/>
                    </a:cubicBezTo>
                    <a:close/>
                    <a:moveTo>
                      <a:pt x="5437" y="101"/>
                    </a:moveTo>
                    <a:lnTo>
                      <a:pt x="5437" y="101"/>
                    </a:lnTo>
                    <a:cubicBezTo>
                      <a:pt x="5404" y="201"/>
                      <a:pt x="5371" y="301"/>
                      <a:pt x="5337" y="435"/>
                    </a:cubicBezTo>
                    <a:cubicBezTo>
                      <a:pt x="5237" y="701"/>
                      <a:pt x="5137" y="1135"/>
                      <a:pt x="5004" y="1635"/>
                    </a:cubicBezTo>
                    <a:cubicBezTo>
                      <a:pt x="4837" y="2136"/>
                      <a:pt x="4670" y="2803"/>
                      <a:pt x="4503" y="3537"/>
                    </a:cubicBezTo>
                    <a:cubicBezTo>
                      <a:pt x="4336" y="4304"/>
                      <a:pt x="4070" y="5171"/>
                      <a:pt x="3903" y="6105"/>
                    </a:cubicBezTo>
                    <a:cubicBezTo>
                      <a:pt x="3736" y="7073"/>
                      <a:pt x="3503" y="8107"/>
                      <a:pt x="3269" y="9241"/>
                    </a:cubicBezTo>
                    <a:cubicBezTo>
                      <a:pt x="3036" y="10342"/>
                      <a:pt x="2835" y="11542"/>
                      <a:pt x="2602" y="12810"/>
                    </a:cubicBezTo>
                    <a:cubicBezTo>
                      <a:pt x="2202" y="15379"/>
                      <a:pt x="1801" y="18181"/>
                      <a:pt x="1468" y="21116"/>
                    </a:cubicBezTo>
                    <a:cubicBezTo>
                      <a:pt x="801" y="27020"/>
                      <a:pt x="467" y="32391"/>
                      <a:pt x="267" y="36260"/>
                    </a:cubicBezTo>
                    <a:cubicBezTo>
                      <a:pt x="167" y="38228"/>
                      <a:pt x="100" y="39796"/>
                      <a:pt x="33" y="40863"/>
                    </a:cubicBezTo>
                    <a:cubicBezTo>
                      <a:pt x="33" y="41397"/>
                      <a:pt x="0" y="41797"/>
                      <a:pt x="0" y="42098"/>
                    </a:cubicBezTo>
                    <a:lnTo>
                      <a:pt x="0" y="42431"/>
                    </a:lnTo>
                    <a:cubicBezTo>
                      <a:pt x="0" y="42465"/>
                      <a:pt x="0" y="42531"/>
                      <a:pt x="33" y="42565"/>
                    </a:cubicBezTo>
                    <a:cubicBezTo>
                      <a:pt x="33" y="42531"/>
                      <a:pt x="33" y="42465"/>
                      <a:pt x="33" y="42431"/>
                    </a:cubicBezTo>
                    <a:cubicBezTo>
                      <a:pt x="33" y="42365"/>
                      <a:pt x="33" y="42264"/>
                      <a:pt x="67" y="42131"/>
                    </a:cubicBezTo>
                    <a:cubicBezTo>
                      <a:pt x="67" y="41831"/>
                      <a:pt x="100" y="41397"/>
                      <a:pt x="133" y="40863"/>
                    </a:cubicBezTo>
                    <a:cubicBezTo>
                      <a:pt x="200" y="39763"/>
                      <a:pt x="300" y="38195"/>
                      <a:pt x="434" y="36294"/>
                    </a:cubicBezTo>
                    <a:cubicBezTo>
                      <a:pt x="667" y="32391"/>
                      <a:pt x="1034" y="27054"/>
                      <a:pt x="1668" y="21149"/>
                    </a:cubicBezTo>
                    <a:cubicBezTo>
                      <a:pt x="2001" y="18181"/>
                      <a:pt x="2402" y="15379"/>
                      <a:pt x="2802" y="12843"/>
                    </a:cubicBezTo>
                    <a:cubicBezTo>
                      <a:pt x="3002" y="11609"/>
                      <a:pt x="3202" y="10375"/>
                      <a:pt x="3436" y="9274"/>
                    </a:cubicBezTo>
                    <a:cubicBezTo>
                      <a:pt x="3636" y="8140"/>
                      <a:pt x="3836" y="7106"/>
                      <a:pt x="4036" y="6139"/>
                    </a:cubicBezTo>
                    <a:cubicBezTo>
                      <a:pt x="4236" y="5205"/>
                      <a:pt x="4437" y="4337"/>
                      <a:pt x="4603" y="3570"/>
                    </a:cubicBezTo>
                    <a:cubicBezTo>
                      <a:pt x="4770" y="2836"/>
                      <a:pt x="4937" y="2169"/>
                      <a:pt x="5070" y="1635"/>
                    </a:cubicBezTo>
                    <a:cubicBezTo>
                      <a:pt x="5204" y="1135"/>
                      <a:pt x="5304" y="735"/>
                      <a:pt x="5371" y="435"/>
                    </a:cubicBezTo>
                    <a:cubicBezTo>
                      <a:pt x="5404" y="301"/>
                      <a:pt x="5437" y="201"/>
                      <a:pt x="5437" y="1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3577015" y="3874424"/>
                <a:ext cx="307833" cy="348606"/>
              </a:xfrm>
              <a:custGeom>
                <a:avLst/>
                <a:gdLst/>
                <a:ahLst/>
                <a:cxnLst/>
                <a:rect l="l" t="t" r="r" b="b"/>
                <a:pathLst>
                  <a:path w="16746" h="18964" extrusionOk="0">
                    <a:moveTo>
                      <a:pt x="11552" y="1"/>
                    </a:moveTo>
                    <a:cubicBezTo>
                      <a:pt x="11213" y="1"/>
                      <a:pt x="10851" y="47"/>
                      <a:pt x="10508" y="83"/>
                    </a:cubicBezTo>
                    <a:cubicBezTo>
                      <a:pt x="5170" y="650"/>
                      <a:pt x="967" y="4820"/>
                      <a:pt x="334" y="10157"/>
                    </a:cubicBezTo>
                    <a:cubicBezTo>
                      <a:pt x="0" y="13059"/>
                      <a:pt x="767" y="16095"/>
                      <a:pt x="167" y="18964"/>
                    </a:cubicBezTo>
                    <a:cubicBezTo>
                      <a:pt x="3536" y="18897"/>
                      <a:pt x="6838" y="17696"/>
                      <a:pt x="9440" y="15561"/>
                    </a:cubicBezTo>
                    <a:cubicBezTo>
                      <a:pt x="12042" y="13393"/>
                      <a:pt x="14110" y="10691"/>
                      <a:pt x="15511" y="7589"/>
                    </a:cubicBezTo>
                    <a:cubicBezTo>
                      <a:pt x="16178" y="6221"/>
                      <a:pt x="16745" y="4720"/>
                      <a:pt x="16445" y="3219"/>
                    </a:cubicBezTo>
                    <a:cubicBezTo>
                      <a:pt x="16148" y="1882"/>
                      <a:pt x="14740" y="625"/>
                      <a:pt x="13398" y="625"/>
                    </a:cubicBezTo>
                    <a:cubicBezTo>
                      <a:pt x="13234" y="625"/>
                      <a:pt x="13070" y="644"/>
                      <a:pt x="12909" y="684"/>
                    </a:cubicBezTo>
                    <a:lnTo>
                      <a:pt x="12876" y="684"/>
                    </a:lnTo>
                    <a:cubicBezTo>
                      <a:pt x="12644" y="136"/>
                      <a:pt x="12133" y="1"/>
                      <a:pt x="11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3672659" y="4272074"/>
                <a:ext cx="527357" cy="72372"/>
              </a:xfrm>
              <a:custGeom>
                <a:avLst/>
                <a:gdLst/>
                <a:ahLst/>
                <a:cxnLst/>
                <a:rect l="l" t="t" r="r" b="b"/>
                <a:pathLst>
                  <a:path w="28688" h="3937" extrusionOk="0">
                    <a:moveTo>
                      <a:pt x="1" y="0"/>
                    </a:moveTo>
                    <a:lnTo>
                      <a:pt x="1" y="3936"/>
                    </a:lnTo>
                    <a:lnTo>
                      <a:pt x="28688" y="3936"/>
                    </a:lnTo>
                    <a:lnTo>
                      <a:pt x="286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3671446" y="4271449"/>
                <a:ext cx="529195" cy="74229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4038" extrusionOk="0">
                    <a:moveTo>
                      <a:pt x="28721" y="68"/>
                    </a:moveTo>
                    <a:lnTo>
                      <a:pt x="28721" y="3937"/>
                    </a:lnTo>
                    <a:lnTo>
                      <a:pt x="100" y="3937"/>
                    </a:lnTo>
                    <a:lnTo>
                      <a:pt x="100" y="68"/>
                    </a:lnTo>
                    <a:close/>
                    <a:moveTo>
                      <a:pt x="0" y="1"/>
                    </a:moveTo>
                    <a:lnTo>
                      <a:pt x="0" y="4037"/>
                    </a:lnTo>
                    <a:lnTo>
                      <a:pt x="28787" y="4037"/>
                    </a:lnTo>
                    <a:lnTo>
                      <a:pt x="28787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3721097" y="4320512"/>
                <a:ext cx="429875" cy="374672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20382" extrusionOk="0">
                    <a:moveTo>
                      <a:pt x="23384" y="0"/>
                    </a:moveTo>
                    <a:lnTo>
                      <a:pt x="1" y="1301"/>
                    </a:lnTo>
                    <a:lnTo>
                      <a:pt x="3970" y="20382"/>
                    </a:lnTo>
                    <a:lnTo>
                      <a:pt x="19248" y="20382"/>
                    </a:lnTo>
                    <a:lnTo>
                      <a:pt x="233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3721097" y="4659596"/>
                <a:ext cx="429875" cy="55828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3037" extrusionOk="0">
                    <a:moveTo>
                      <a:pt x="1" y="1"/>
                    </a:moveTo>
                    <a:lnTo>
                      <a:pt x="2603" y="3036"/>
                    </a:lnTo>
                    <a:lnTo>
                      <a:pt x="21183" y="3036"/>
                    </a:lnTo>
                    <a:lnTo>
                      <a:pt x="233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3878084" y="3596333"/>
                <a:ext cx="252649" cy="452853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24635" extrusionOk="0">
                    <a:moveTo>
                      <a:pt x="7306" y="1"/>
                    </a:moveTo>
                    <a:cubicBezTo>
                      <a:pt x="5938" y="1"/>
                      <a:pt x="4604" y="1035"/>
                      <a:pt x="4470" y="2369"/>
                    </a:cubicBezTo>
                    <a:cubicBezTo>
                      <a:pt x="4291" y="2302"/>
                      <a:pt x="4101" y="2272"/>
                      <a:pt x="3906" y="2272"/>
                    </a:cubicBezTo>
                    <a:cubicBezTo>
                      <a:pt x="2833" y="2272"/>
                      <a:pt x="1599" y="3195"/>
                      <a:pt x="1034" y="4070"/>
                    </a:cubicBezTo>
                    <a:cubicBezTo>
                      <a:pt x="334" y="5104"/>
                      <a:pt x="167" y="6372"/>
                      <a:pt x="134" y="7639"/>
                    </a:cubicBezTo>
                    <a:cubicBezTo>
                      <a:pt x="0" y="13910"/>
                      <a:pt x="2569" y="19915"/>
                      <a:pt x="7206" y="24151"/>
                    </a:cubicBezTo>
                    <a:cubicBezTo>
                      <a:pt x="7406" y="24385"/>
                      <a:pt x="7639" y="24518"/>
                      <a:pt x="7939" y="24618"/>
                    </a:cubicBezTo>
                    <a:cubicBezTo>
                      <a:pt x="7996" y="24629"/>
                      <a:pt x="8053" y="24635"/>
                      <a:pt x="8110" y="24635"/>
                    </a:cubicBezTo>
                    <a:cubicBezTo>
                      <a:pt x="8552" y="24635"/>
                      <a:pt x="8986" y="24310"/>
                      <a:pt x="9340" y="23984"/>
                    </a:cubicBezTo>
                    <a:cubicBezTo>
                      <a:pt x="11675" y="21683"/>
                      <a:pt x="12976" y="18480"/>
                      <a:pt x="13377" y="15211"/>
                    </a:cubicBezTo>
                    <a:cubicBezTo>
                      <a:pt x="13744" y="11976"/>
                      <a:pt x="13277" y="8640"/>
                      <a:pt x="12343" y="5504"/>
                    </a:cubicBezTo>
                    <a:cubicBezTo>
                      <a:pt x="12042" y="4204"/>
                      <a:pt x="11475" y="2969"/>
                      <a:pt x="10708" y="1869"/>
                    </a:cubicBezTo>
                    <a:cubicBezTo>
                      <a:pt x="9907" y="734"/>
                      <a:pt x="8673" y="67"/>
                      <a:pt x="7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4144814" y="3352894"/>
                <a:ext cx="134303" cy="156380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8507" extrusionOk="0">
                    <a:moveTo>
                      <a:pt x="6172" y="1"/>
                    </a:moveTo>
                    <a:lnTo>
                      <a:pt x="1" y="4904"/>
                    </a:lnTo>
                    <a:lnTo>
                      <a:pt x="1902" y="8307"/>
                    </a:lnTo>
                    <a:cubicBezTo>
                      <a:pt x="1935" y="8407"/>
                      <a:pt x="2002" y="8473"/>
                      <a:pt x="2069" y="8507"/>
                    </a:cubicBezTo>
                    <a:cubicBezTo>
                      <a:pt x="2169" y="8507"/>
                      <a:pt x="2269" y="8407"/>
                      <a:pt x="2302" y="8340"/>
                    </a:cubicBezTo>
                    <a:lnTo>
                      <a:pt x="7306" y="634"/>
                    </a:lnTo>
                    <a:lnTo>
                      <a:pt x="61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4144814" y="3352894"/>
                <a:ext cx="134303" cy="156380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8507" extrusionOk="0">
                    <a:moveTo>
                      <a:pt x="6172" y="1"/>
                    </a:moveTo>
                    <a:lnTo>
                      <a:pt x="1" y="4904"/>
                    </a:lnTo>
                    <a:lnTo>
                      <a:pt x="1902" y="8307"/>
                    </a:lnTo>
                    <a:cubicBezTo>
                      <a:pt x="1935" y="8407"/>
                      <a:pt x="2002" y="8473"/>
                      <a:pt x="2069" y="8507"/>
                    </a:cubicBezTo>
                    <a:cubicBezTo>
                      <a:pt x="2169" y="8507"/>
                      <a:pt x="2269" y="8407"/>
                      <a:pt x="2302" y="8340"/>
                    </a:cubicBezTo>
                    <a:lnTo>
                      <a:pt x="7306" y="634"/>
                    </a:lnTo>
                    <a:lnTo>
                      <a:pt x="6172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3923452" y="3285081"/>
                <a:ext cx="357521" cy="271418"/>
              </a:xfrm>
              <a:custGeom>
                <a:avLst/>
                <a:gdLst/>
                <a:ahLst/>
                <a:cxnLst/>
                <a:rect l="l" t="t" r="r" b="b"/>
                <a:pathLst>
                  <a:path w="19449" h="14765" extrusionOk="0">
                    <a:moveTo>
                      <a:pt x="10632" y="0"/>
                    </a:moveTo>
                    <a:cubicBezTo>
                      <a:pt x="10402" y="0"/>
                      <a:pt x="10172" y="7"/>
                      <a:pt x="9941" y="20"/>
                    </a:cubicBezTo>
                    <a:cubicBezTo>
                      <a:pt x="6539" y="254"/>
                      <a:pt x="3437" y="2155"/>
                      <a:pt x="1702" y="5124"/>
                    </a:cubicBezTo>
                    <a:cubicBezTo>
                      <a:pt x="68" y="8059"/>
                      <a:pt x="1" y="11962"/>
                      <a:pt x="1902" y="14764"/>
                    </a:cubicBezTo>
                    <a:lnTo>
                      <a:pt x="18948" y="4690"/>
                    </a:lnTo>
                    <a:cubicBezTo>
                      <a:pt x="19148" y="4590"/>
                      <a:pt x="19281" y="4457"/>
                      <a:pt x="19381" y="4257"/>
                    </a:cubicBezTo>
                    <a:cubicBezTo>
                      <a:pt x="19448" y="4023"/>
                      <a:pt x="19248" y="3790"/>
                      <a:pt x="19081" y="3590"/>
                    </a:cubicBezTo>
                    <a:cubicBezTo>
                      <a:pt x="16841" y="1287"/>
                      <a:pt x="13817" y="0"/>
                      <a:pt x="10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3955952" y="3311037"/>
                <a:ext cx="270443" cy="246068"/>
              </a:xfrm>
              <a:custGeom>
                <a:avLst/>
                <a:gdLst/>
                <a:ahLst/>
                <a:cxnLst/>
                <a:rect l="l" t="t" r="r" b="b"/>
                <a:pathLst>
                  <a:path w="14712" h="13386" extrusionOk="0">
                    <a:moveTo>
                      <a:pt x="13446" y="1"/>
                    </a:moveTo>
                    <a:cubicBezTo>
                      <a:pt x="12803" y="1"/>
                      <a:pt x="12145" y="66"/>
                      <a:pt x="11509" y="176"/>
                    </a:cubicBezTo>
                    <a:cubicBezTo>
                      <a:pt x="10341" y="376"/>
                      <a:pt x="9207" y="743"/>
                      <a:pt x="8107" y="1210"/>
                    </a:cubicBezTo>
                    <a:cubicBezTo>
                      <a:pt x="5438" y="2378"/>
                      <a:pt x="3236" y="4413"/>
                      <a:pt x="1802" y="6948"/>
                    </a:cubicBezTo>
                    <a:cubicBezTo>
                      <a:pt x="1202" y="7948"/>
                      <a:pt x="768" y="9049"/>
                      <a:pt x="434" y="10183"/>
                    </a:cubicBezTo>
                    <a:cubicBezTo>
                      <a:pt x="234" y="10951"/>
                      <a:pt x="101" y="11718"/>
                      <a:pt x="34" y="12518"/>
                    </a:cubicBezTo>
                    <a:cubicBezTo>
                      <a:pt x="1" y="12785"/>
                      <a:pt x="34" y="12885"/>
                      <a:pt x="1" y="13019"/>
                    </a:cubicBezTo>
                    <a:cubicBezTo>
                      <a:pt x="34" y="13152"/>
                      <a:pt x="67" y="13286"/>
                      <a:pt x="134" y="13386"/>
                    </a:cubicBezTo>
                    <a:cubicBezTo>
                      <a:pt x="101" y="13119"/>
                      <a:pt x="67" y="12819"/>
                      <a:pt x="101" y="12518"/>
                    </a:cubicBezTo>
                    <a:cubicBezTo>
                      <a:pt x="201" y="11751"/>
                      <a:pt x="368" y="10984"/>
                      <a:pt x="601" y="10217"/>
                    </a:cubicBezTo>
                    <a:cubicBezTo>
                      <a:pt x="2036" y="5113"/>
                      <a:pt x="6305" y="1277"/>
                      <a:pt x="11509" y="343"/>
                    </a:cubicBezTo>
                    <a:cubicBezTo>
                      <a:pt x="12310" y="176"/>
                      <a:pt x="13077" y="109"/>
                      <a:pt x="13877" y="76"/>
                    </a:cubicBezTo>
                    <a:lnTo>
                      <a:pt x="14711" y="76"/>
                    </a:lnTo>
                    <a:cubicBezTo>
                      <a:pt x="14645" y="43"/>
                      <a:pt x="14578" y="43"/>
                      <a:pt x="14511" y="43"/>
                    </a:cubicBezTo>
                    <a:cubicBezTo>
                      <a:pt x="14344" y="43"/>
                      <a:pt x="14144" y="9"/>
                      <a:pt x="13844" y="9"/>
                    </a:cubicBezTo>
                    <a:cubicBezTo>
                      <a:pt x="13712" y="4"/>
                      <a:pt x="13580" y="1"/>
                      <a:pt x="134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4000714" y="3428317"/>
                <a:ext cx="112850" cy="3619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969" extrusionOk="0">
                    <a:moveTo>
                      <a:pt x="1" y="1"/>
                    </a:moveTo>
                    <a:cubicBezTo>
                      <a:pt x="268" y="167"/>
                      <a:pt x="568" y="301"/>
                      <a:pt x="868" y="401"/>
                    </a:cubicBezTo>
                    <a:cubicBezTo>
                      <a:pt x="1402" y="601"/>
                      <a:pt x="2169" y="901"/>
                      <a:pt x="3003" y="1168"/>
                    </a:cubicBezTo>
                    <a:cubicBezTo>
                      <a:pt x="3870" y="1435"/>
                      <a:pt x="4637" y="1635"/>
                      <a:pt x="5205" y="1769"/>
                    </a:cubicBezTo>
                    <a:cubicBezTo>
                      <a:pt x="5505" y="1869"/>
                      <a:pt x="5838" y="1935"/>
                      <a:pt x="6139" y="1969"/>
                    </a:cubicBezTo>
                    <a:cubicBezTo>
                      <a:pt x="5838" y="1835"/>
                      <a:pt x="5571" y="1735"/>
                      <a:pt x="5238" y="1635"/>
                    </a:cubicBezTo>
                    <a:lnTo>
                      <a:pt x="3070" y="968"/>
                    </a:lnTo>
                    <a:lnTo>
                      <a:pt x="901" y="267"/>
                    </a:lnTo>
                    <a:cubicBezTo>
                      <a:pt x="601" y="134"/>
                      <a:pt x="301" y="6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4045475" y="3295871"/>
                <a:ext cx="5552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804" extrusionOk="0">
                    <a:moveTo>
                      <a:pt x="268" y="0"/>
                    </a:moveTo>
                    <a:cubicBezTo>
                      <a:pt x="101" y="634"/>
                      <a:pt x="34" y="1268"/>
                      <a:pt x="34" y="1902"/>
                    </a:cubicBezTo>
                    <a:cubicBezTo>
                      <a:pt x="1" y="2536"/>
                      <a:pt x="34" y="3169"/>
                      <a:pt x="168" y="3803"/>
                    </a:cubicBezTo>
                    <a:cubicBezTo>
                      <a:pt x="234" y="3169"/>
                      <a:pt x="268" y="2536"/>
                      <a:pt x="268" y="1902"/>
                    </a:cubicBezTo>
                    <a:cubicBezTo>
                      <a:pt x="301" y="1268"/>
                      <a:pt x="301" y="634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4114152" y="3329603"/>
                <a:ext cx="160681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2069" extrusionOk="0">
                    <a:moveTo>
                      <a:pt x="1" y="0"/>
                    </a:moveTo>
                    <a:cubicBezTo>
                      <a:pt x="435" y="134"/>
                      <a:pt x="868" y="234"/>
                      <a:pt x="1302" y="300"/>
                    </a:cubicBezTo>
                    <a:cubicBezTo>
                      <a:pt x="2069" y="500"/>
                      <a:pt x="3170" y="734"/>
                      <a:pt x="4371" y="1001"/>
                    </a:cubicBezTo>
                    <a:cubicBezTo>
                      <a:pt x="5572" y="1301"/>
                      <a:pt x="6639" y="1601"/>
                      <a:pt x="7440" y="1801"/>
                    </a:cubicBezTo>
                    <a:cubicBezTo>
                      <a:pt x="7873" y="1901"/>
                      <a:pt x="8307" y="2002"/>
                      <a:pt x="8740" y="2068"/>
                    </a:cubicBezTo>
                    <a:cubicBezTo>
                      <a:pt x="8307" y="1901"/>
                      <a:pt x="7907" y="1768"/>
                      <a:pt x="7473" y="1668"/>
                    </a:cubicBezTo>
                    <a:cubicBezTo>
                      <a:pt x="6706" y="1434"/>
                      <a:pt x="5638" y="1101"/>
                      <a:pt x="4404" y="834"/>
                    </a:cubicBezTo>
                    <a:cubicBezTo>
                      <a:pt x="3203" y="534"/>
                      <a:pt x="2102" y="300"/>
                      <a:pt x="1335" y="167"/>
                    </a:cubicBezTo>
                    <a:cubicBezTo>
                      <a:pt x="902" y="67"/>
                      <a:pt x="46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4074924" y="3563006"/>
                <a:ext cx="379580" cy="310094"/>
              </a:xfrm>
              <a:custGeom>
                <a:avLst/>
                <a:gdLst/>
                <a:ahLst/>
                <a:cxnLst/>
                <a:rect l="l" t="t" r="r" b="b"/>
                <a:pathLst>
                  <a:path w="20649" h="16869" extrusionOk="0">
                    <a:moveTo>
                      <a:pt x="5109" y="1"/>
                    </a:moveTo>
                    <a:cubicBezTo>
                      <a:pt x="3527" y="1"/>
                      <a:pt x="2144" y="270"/>
                      <a:pt x="867" y="1280"/>
                    </a:cubicBezTo>
                    <a:lnTo>
                      <a:pt x="834" y="1280"/>
                    </a:lnTo>
                    <a:cubicBezTo>
                      <a:pt x="267" y="1880"/>
                      <a:pt x="0" y="2714"/>
                      <a:pt x="67" y="3548"/>
                    </a:cubicBezTo>
                    <a:cubicBezTo>
                      <a:pt x="167" y="4382"/>
                      <a:pt x="434" y="5183"/>
                      <a:pt x="867" y="5883"/>
                    </a:cubicBezTo>
                    <a:cubicBezTo>
                      <a:pt x="2468" y="8919"/>
                      <a:pt x="5204" y="11254"/>
                      <a:pt x="8206" y="12921"/>
                    </a:cubicBezTo>
                    <a:cubicBezTo>
                      <a:pt x="11241" y="14589"/>
                      <a:pt x="14544" y="15690"/>
                      <a:pt x="17813" y="16758"/>
                    </a:cubicBezTo>
                    <a:cubicBezTo>
                      <a:pt x="17989" y="16836"/>
                      <a:pt x="18176" y="16868"/>
                      <a:pt x="18368" y="16868"/>
                    </a:cubicBezTo>
                    <a:cubicBezTo>
                      <a:pt x="18504" y="16868"/>
                      <a:pt x="18642" y="16852"/>
                      <a:pt x="18780" y="16824"/>
                    </a:cubicBezTo>
                    <a:cubicBezTo>
                      <a:pt x="19047" y="16657"/>
                      <a:pt x="19247" y="16391"/>
                      <a:pt x="19347" y="16124"/>
                    </a:cubicBezTo>
                    <a:cubicBezTo>
                      <a:pt x="20648" y="13255"/>
                      <a:pt x="20048" y="9753"/>
                      <a:pt x="18313" y="7151"/>
                    </a:cubicBezTo>
                    <a:cubicBezTo>
                      <a:pt x="16612" y="4515"/>
                      <a:pt x="13910" y="2647"/>
                      <a:pt x="11008" y="1380"/>
                    </a:cubicBezTo>
                    <a:cubicBezTo>
                      <a:pt x="9340" y="613"/>
                      <a:pt x="7539" y="146"/>
                      <a:pt x="5704" y="12"/>
                    </a:cubicBezTo>
                    <a:cubicBezTo>
                      <a:pt x="5503" y="5"/>
                      <a:pt x="5304" y="1"/>
                      <a:pt x="5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4090255" y="3579771"/>
                <a:ext cx="332356" cy="293127"/>
              </a:xfrm>
              <a:custGeom>
                <a:avLst/>
                <a:gdLst/>
                <a:ahLst/>
                <a:cxnLst/>
                <a:rect l="l" t="t" r="r" b="b"/>
                <a:pathLst>
                  <a:path w="18080" h="15946" extrusionOk="0">
                    <a:moveTo>
                      <a:pt x="0" y="1"/>
                    </a:moveTo>
                    <a:cubicBezTo>
                      <a:pt x="67" y="34"/>
                      <a:pt x="133" y="68"/>
                      <a:pt x="233" y="101"/>
                    </a:cubicBezTo>
                    <a:cubicBezTo>
                      <a:pt x="167" y="68"/>
                      <a:pt x="67" y="34"/>
                      <a:pt x="0" y="1"/>
                    </a:cubicBezTo>
                    <a:close/>
                    <a:moveTo>
                      <a:pt x="233" y="101"/>
                    </a:moveTo>
                    <a:lnTo>
                      <a:pt x="901" y="334"/>
                    </a:lnTo>
                    <a:lnTo>
                      <a:pt x="1401" y="501"/>
                    </a:lnTo>
                    <a:cubicBezTo>
                      <a:pt x="1601" y="568"/>
                      <a:pt x="1768" y="668"/>
                      <a:pt x="1968" y="735"/>
                    </a:cubicBezTo>
                    <a:cubicBezTo>
                      <a:pt x="2402" y="902"/>
                      <a:pt x="2869" y="1068"/>
                      <a:pt x="3369" y="1302"/>
                    </a:cubicBezTo>
                    <a:lnTo>
                      <a:pt x="4203" y="1669"/>
                    </a:lnTo>
                    <a:cubicBezTo>
                      <a:pt x="4470" y="1802"/>
                      <a:pt x="4737" y="1969"/>
                      <a:pt x="5037" y="2102"/>
                    </a:cubicBezTo>
                    <a:cubicBezTo>
                      <a:pt x="5604" y="2403"/>
                      <a:pt x="6204" y="2770"/>
                      <a:pt x="6838" y="3136"/>
                    </a:cubicBezTo>
                    <a:cubicBezTo>
                      <a:pt x="9607" y="4838"/>
                      <a:pt x="12042" y="6973"/>
                      <a:pt x="14077" y="9508"/>
                    </a:cubicBezTo>
                    <a:cubicBezTo>
                      <a:pt x="14510" y="10075"/>
                      <a:pt x="14977" y="10642"/>
                      <a:pt x="15311" y="11176"/>
                    </a:cubicBezTo>
                    <a:cubicBezTo>
                      <a:pt x="15511" y="11442"/>
                      <a:pt x="15678" y="11676"/>
                      <a:pt x="15845" y="11943"/>
                    </a:cubicBezTo>
                    <a:lnTo>
                      <a:pt x="16345" y="12743"/>
                    </a:lnTo>
                    <a:cubicBezTo>
                      <a:pt x="16645" y="13210"/>
                      <a:pt x="16879" y="13677"/>
                      <a:pt x="17112" y="14078"/>
                    </a:cubicBezTo>
                    <a:cubicBezTo>
                      <a:pt x="17212" y="14244"/>
                      <a:pt x="17312" y="14445"/>
                      <a:pt x="17412" y="14611"/>
                    </a:cubicBezTo>
                    <a:lnTo>
                      <a:pt x="17613" y="15078"/>
                    </a:lnTo>
                    <a:cubicBezTo>
                      <a:pt x="17746" y="15345"/>
                      <a:pt x="17879" y="15545"/>
                      <a:pt x="17946" y="15745"/>
                    </a:cubicBezTo>
                    <a:cubicBezTo>
                      <a:pt x="17980" y="15812"/>
                      <a:pt x="18013" y="15879"/>
                      <a:pt x="18080" y="15946"/>
                    </a:cubicBezTo>
                    <a:cubicBezTo>
                      <a:pt x="18046" y="15879"/>
                      <a:pt x="18013" y="15779"/>
                      <a:pt x="17980" y="15712"/>
                    </a:cubicBezTo>
                    <a:lnTo>
                      <a:pt x="17713" y="15045"/>
                    </a:lnTo>
                    <a:cubicBezTo>
                      <a:pt x="17646" y="14912"/>
                      <a:pt x="17546" y="14745"/>
                      <a:pt x="17479" y="14578"/>
                    </a:cubicBezTo>
                    <a:cubicBezTo>
                      <a:pt x="17412" y="14411"/>
                      <a:pt x="17312" y="14211"/>
                      <a:pt x="17212" y="14011"/>
                    </a:cubicBezTo>
                    <a:cubicBezTo>
                      <a:pt x="16979" y="13611"/>
                      <a:pt x="16779" y="13144"/>
                      <a:pt x="16478" y="12677"/>
                    </a:cubicBezTo>
                    <a:lnTo>
                      <a:pt x="16011" y="11909"/>
                    </a:lnTo>
                    <a:cubicBezTo>
                      <a:pt x="15845" y="11643"/>
                      <a:pt x="15678" y="11376"/>
                      <a:pt x="15478" y="11109"/>
                    </a:cubicBezTo>
                    <a:cubicBezTo>
                      <a:pt x="15111" y="10542"/>
                      <a:pt x="14677" y="10008"/>
                      <a:pt x="14243" y="9408"/>
                    </a:cubicBezTo>
                    <a:cubicBezTo>
                      <a:pt x="13209" y="8140"/>
                      <a:pt x="12109" y="6973"/>
                      <a:pt x="10908" y="5905"/>
                    </a:cubicBezTo>
                    <a:cubicBezTo>
                      <a:pt x="9674" y="4838"/>
                      <a:pt x="8373" y="3870"/>
                      <a:pt x="6972" y="3003"/>
                    </a:cubicBezTo>
                    <a:cubicBezTo>
                      <a:pt x="6338" y="2636"/>
                      <a:pt x="5737" y="2269"/>
                      <a:pt x="5137" y="1969"/>
                    </a:cubicBezTo>
                    <a:cubicBezTo>
                      <a:pt x="4837" y="1836"/>
                      <a:pt x="4537" y="1669"/>
                      <a:pt x="4270" y="1569"/>
                    </a:cubicBezTo>
                    <a:lnTo>
                      <a:pt x="3469" y="1202"/>
                    </a:lnTo>
                    <a:cubicBezTo>
                      <a:pt x="2935" y="968"/>
                      <a:pt x="2468" y="801"/>
                      <a:pt x="2035" y="635"/>
                    </a:cubicBezTo>
                    <a:cubicBezTo>
                      <a:pt x="1835" y="568"/>
                      <a:pt x="1634" y="501"/>
                      <a:pt x="1434" y="435"/>
                    </a:cubicBezTo>
                    <a:lnTo>
                      <a:pt x="934" y="301"/>
                    </a:lnTo>
                    <a:lnTo>
                      <a:pt x="233" y="1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4300569" y="3693834"/>
                <a:ext cx="132464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2136" extrusionOk="0">
                    <a:moveTo>
                      <a:pt x="0" y="0"/>
                    </a:moveTo>
                    <a:cubicBezTo>
                      <a:pt x="1168" y="467"/>
                      <a:pt x="2369" y="834"/>
                      <a:pt x="3570" y="1168"/>
                    </a:cubicBezTo>
                    <a:cubicBezTo>
                      <a:pt x="4771" y="1535"/>
                      <a:pt x="5971" y="1868"/>
                      <a:pt x="7206" y="2135"/>
                    </a:cubicBezTo>
                    <a:cubicBezTo>
                      <a:pt x="6038" y="1668"/>
                      <a:pt x="4837" y="1301"/>
                      <a:pt x="3636" y="968"/>
                    </a:cubicBezTo>
                    <a:cubicBezTo>
                      <a:pt x="2436" y="567"/>
                      <a:pt x="1235" y="2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4298731" y="3699349"/>
                <a:ext cx="6765" cy="139817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606" extrusionOk="0">
                    <a:moveTo>
                      <a:pt x="67" y="1"/>
                    </a:moveTo>
                    <a:cubicBezTo>
                      <a:pt x="0" y="367"/>
                      <a:pt x="0" y="734"/>
                      <a:pt x="67" y="1101"/>
                    </a:cubicBezTo>
                    <a:cubicBezTo>
                      <a:pt x="67" y="1869"/>
                      <a:pt x="100" y="2769"/>
                      <a:pt x="134" y="3803"/>
                    </a:cubicBezTo>
                    <a:cubicBezTo>
                      <a:pt x="167" y="4804"/>
                      <a:pt x="167" y="5738"/>
                      <a:pt x="201" y="6472"/>
                    </a:cubicBezTo>
                    <a:cubicBezTo>
                      <a:pt x="201" y="6839"/>
                      <a:pt x="201" y="7206"/>
                      <a:pt x="267" y="7606"/>
                    </a:cubicBezTo>
                    <a:cubicBezTo>
                      <a:pt x="301" y="7206"/>
                      <a:pt x="334" y="6839"/>
                      <a:pt x="334" y="6472"/>
                    </a:cubicBezTo>
                    <a:cubicBezTo>
                      <a:pt x="334" y="5805"/>
                      <a:pt x="367" y="4837"/>
                      <a:pt x="334" y="3803"/>
                    </a:cubicBezTo>
                    <a:cubicBezTo>
                      <a:pt x="301" y="2736"/>
                      <a:pt x="234" y="1802"/>
                      <a:pt x="201" y="1101"/>
                    </a:cubicBezTo>
                    <a:cubicBezTo>
                      <a:pt x="167" y="734"/>
                      <a:pt x="134" y="367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4178546" y="3616573"/>
                <a:ext cx="13511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674" extrusionOk="0">
                    <a:moveTo>
                      <a:pt x="668" y="0"/>
                    </a:moveTo>
                    <a:cubicBezTo>
                      <a:pt x="601" y="0"/>
                      <a:pt x="434" y="1935"/>
                      <a:pt x="234" y="4337"/>
                    </a:cubicBezTo>
                    <a:cubicBezTo>
                      <a:pt x="67" y="6705"/>
                      <a:pt x="0" y="8673"/>
                      <a:pt x="34" y="8673"/>
                    </a:cubicBezTo>
                    <a:cubicBezTo>
                      <a:pt x="100" y="8673"/>
                      <a:pt x="267" y="6738"/>
                      <a:pt x="467" y="4337"/>
                    </a:cubicBezTo>
                    <a:cubicBezTo>
                      <a:pt x="634" y="1968"/>
                      <a:pt x="734" y="34"/>
                      <a:pt x="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4190807" y="3612492"/>
                <a:ext cx="142887" cy="6544"/>
              </a:xfrm>
              <a:custGeom>
                <a:avLst/>
                <a:gdLst/>
                <a:ahLst/>
                <a:cxnLst/>
                <a:rect l="l" t="t" r="r" b="b"/>
                <a:pathLst>
                  <a:path w="7773" h="356" extrusionOk="0">
                    <a:moveTo>
                      <a:pt x="7107" y="0"/>
                    </a:moveTo>
                    <a:cubicBezTo>
                      <a:pt x="6948" y="0"/>
                      <a:pt x="6791" y="8"/>
                      <a:pt x="6639" y="22"/>
                    </a:cubicBezTo>
                    <a:cubicBezTo>
                      <a:pt x="5938" y="22"/>
                      <a:pt x="4971" y="56"/>
                      <a:pt x="3870" y="89"/>
                    </a:cubicBezTo>
                    <a:cubicBezTo>
                      <a:pt x="2803" y="122"/>
                      <a:pt x="1835" y="156"/>
                      <a:pt x="1135" y="189"/>
                    </a:cubicBezTo>
                    <a:cubicBezTo>
                      <a:pt x="734" y="189"/>
                      <a:pt x="367" y="222"/>
                      <a:pt x="1" y="322"/>
                    </a:cubicBezTo>
                    <a:cubicBezTo>
                      <a:pt x="367" y="356"/>
                      <a:pt x="734" y="356"/>
                      <a:pt x="1135" y="356"/>
                    </a:cubicBezTo>
                    <a:cubicBezTo>
                      <a:pt x="1835" y="356"/>
                      <a:pt x="2803" y="322"/>
                      <a:pt x="3870" y="289"/>
                    </a:cubicBezTo>
                    <a:cubicBezTo>
                      <a:pt x="4971" y="256"/>
                      <a:pt x="5938" y="189"/>
                      <a:pt x="6639" y="156"/>
                    </a:cubicBezTo>
                    <a:cubicBezTo>
                      <a:pt x="7006" y="156"/>
                      <a:pt x="7406" y="122"/>
                      <a:pt x="7773" y="56"/>
                    </a:cubicBezTo>
                    <a:cubicBezTo>
                      <a:pt x="7558" y="16"/>
                      <a:pt x="7331" y="0"/>
                      <a:pt x="7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3962092" y="3640488"/>
                <a:ext cx="75442" cy="40470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220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67"/>
                      <a:pt x="34" y="167"/>
                      <a:pt x="67" y="234"/>
                    </a:cubicBezTo>
                    <a:cubicBezTo>
                      <a:pt x="134" y="401"/>
                      <a:pt x="200" y="601"/>
                      <a:pt x="301" y="834"/>
                    </a:cubicBezTo>
                    <a:cubicBezTo>
                      <a:pt x="501" y="1368"/>
                      <a:pt x="768" y="2168"/>
                      <a:pt x="1101" y="3136"/>
                    </a:cubicBezTo>
                    <a:cubicBezTo>
                      <a:pt x="1435" y="4103"/>
                      <a:pt x="1768" y="5271"/>
                      <a:pt x="2102" y="6572"/>
                    </a:cubicBezTo>
                    <a:cubicBezTo>
                      <a:pt x="2469" y="7873"/>
                      <a:pt x="2802" y="9307"/>
                      <a:pt x="3069" y="10841"/>
                    </a:cubicBezTo>
                    <a:cubicBezTo>
                      <a:pt x="3369" y="12342"/>
                      <a:pt x="3536" y="13843"/>
                      <a:pt x="3670" y="15178"/>
                    </a:cubicBezTo>
                    <a:cubicBezTo>
                      <a:pt x="3836" y="16512"/>
                      <a:pt x="3903" y="17713"/>
                      <a:pt x="3936" y="18714"/>
                    </a:cubicBezTo>
                    <a:cubicBezTo>
                      <a:pt x="3970" y="19748"/>
                      <a:pt x="4003" y="20582"/>
                      <a:pt x="4003" y="21149"/>
                    </a:cubicBezTo>
                    <a:lnTo>
                      <a:pt x="4003" y="21782"/>
                    </a:lnTo>
                    <a:cubicBezTo>
                      <a:pt x="4003" y="21883"/>
                      <a:pt x="4003" y="21949"/>
                      <a:pt x="4037" y="22016"/>
                    </a:cubicBezTo>
                    <a:cubicBezTo>
                      <a:pt x="4037" y="21949"/>
                      <a:pt x="4037" y="21883"/>
                      <a:pt x="4037" y="21782"/>
                    </a:cubicBezTo>
                    <a:cubicBezTo>
                      <a:pt x="4037" y="21616"/>
                      <a:pt x="4037" y="21416"/>
                      <a:pt x="4070" y="21149"/>
                    </a:cubicBezTo>
                    <a:cubicBezTo>
                      <a:pt x="4103" y="20582"/>
                      <a:pt x="4103" y="19748"/>
                      <a:pt x="4070" y="18714"/>
                    </a:cubicBezTo>
                    <a:cubicBezTo>
                      <a:pt x="4037" y="17713"/>
                      <a:pt x="4003" y="16479"/>
                      <a:pt x="3870" y="15144"/>
                    </a:cubicBezTo>
                    <a:cubicBezTo>
                      <a:pt x="3736" y="13810"/>
                      <a:pt x="3536" y="12342"/>
                      <a:pt x="3269" y="10808"/>
                    </a:cubicBezTo>
                    <a:cubicBezTo>
                      <a:pt x="3002" y="9274"/>
                      <a:pt x="2636" y="7806"/>
                      <a:pt x="2302" y="6505"/>
                    </a:cubicBezTo>
                    <a:cubicBezTo>
                      <a:pt x="1935" y="5204"/>
                      <a:pt x="1568" y="4036"/>
                      <a:pt x="1235" y="3069"/>
                    </a:cubicBezTo>
                    <a:cubicBezTo>
                      <a:pt x="901" y="2102"/>
                      <a:pt x="601" y="1335"/>
                      <a:pt x="367" y="801"/>
                    </a:cubicBezTo>
                    <a:lnTo>
                      <a:pt x="100" y="200"/>
                    </a:lnTo>
                    <a:cubicBezTo>
                      <a:pt x="100" y="134"/>
                      <a:pt x="67" y="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019721" y="3839773"/>
                <a:ext cx="95074" cy="84026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457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1" y="301"/>
                      <a:pt x="401" y="534"/>
                      <a:pt x="668" y="768"/>
                    </a:cubicBezTo>
                    <a:cubicBezTo>
                      <a:pt x="1102" y="1201"/>
                      <a:pt x="1735" y="1802"/>
                      <a:pt x="2436" y="2435"/>
                    </a:cubicBezTo>
                    <a:cubicBezTo>
                      <a:pt x="3170" y="3069"/>
                      <a:pt x="3837" y="3603"/>
                      <a:pt x="4337" y="3970"/>
                    </a:cubicBezTo>
                    <a:cubicBezTo>
                      <a:pt x="4571" y="4203"/>
                      <a:pt x="4871" y="4403"/>
                      <a:pt x="5171" y="4570"/>
                    </a:cubicBezTo>
                    <a:cubicBezTo>
                      <a:pt x="4938" y="4303"/>
                      <a:pt x="4704" y="4070"/>
                      <a:pt x="4437" y="3870"/>
                    </a:cubicBezTo>
                    <a:lnTo>
                      <a:pt x="2603" y="2269"/>
                    </a:lnTo>
                    <a:lnTo>
                      <a:pt x="768" y="667"/>
                    </a:lnTo>
                    <a:cubicBezTo>
                      <a:pt x="535" y="434"/>
                      <a:pt x="268" y="20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3920400" y="3792548"/>
                <a:ext cx="8831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6940" extrusionOk="0">
                    <a:moveTo>
                      <a:pt x="4803" y="1"/>
                    </a:moveTo>
                    <a:cubicBezTo>
                      <a:pt x="4503" y="301"/>
                      <a:pt x="4236" y="601"/>
                      <a:pt x="4003" y="935"/>
                    </a:cubicBezTo>
                    <a:cubicBezTo>
                      <a:pt x="3536" y="1535"/>
                      <a:pt x="2902" y="2403"/>
                      <a:pt x="2235" y="3370"/>
                    </a:cubicBezTo>
                    <a:cubicBezTo>
                      <a:pt x="1534" y="4304"/>
                      <a:pt x="967" y="5205"/>
                      <a:pt x="567" y="5872"/>
                    </a:cubicBezTo>
                    <a:cubicBezTo>
                      <a:pt x="367" y="6205"/>
                      <a:pt x="167" y="6572"/>
                      <a:pt x="0" y="6939"/>
                    </a:cubicBezTo>
                    <a:cubicBezTo>
                      <a:pt x="267" y="6606"/>
                      <a:pt x="500" y="6272"/>
                      <a:pt x="734" y="5938"/>
                    </a:cubicBezTo>
                    <a:lnTo>
                      <a:pt x="2402" y="3470"/>
                    </a:lnTo>
                    <a:lnTo>
                      <a:pt x="4103" y="1035"/>
                    </a:lnTo>
                    <a:cubicBezTo>
                      <a:pt x="4370" y="701"/>
                      <a:pt x="4603" y="368"/>
                      <a:pt x="4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3971908" y="3668632"/>
                <a:ext cx="150240" cy="95754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5209" extrusionOk="0">
                    <a:moveTo>
                      <a:pt x="40" y="1"/>
                    </a:moveTo>
                    <a:cubicBezTo>
                      <a:pt x="37" y="1"/>
                      <a:pt x="34" y="2"/>
                      <a:pt x="33" y="4"/>
                    </a:cubicBezTo>
                    <a:cubicBezTo>
                      <a:pt x="0" y="37"/>
                      <a:pt x="1768" y="1238"/>
                      <a:pt x="4036" y="2672"/>
                    </a:cubicBezTo>
                    <a:cubicBezTo>
                      <a:pt x="6239" y="4086"/>
                      <a:pt x="8053" y="5208"/>
                      <a:pt x="8137" y="5208"/>
                    </a:cubicBezTo>
                    <a:cubicBezTo>
                      <a:pt x="8138" y="5208"/>
                      <a:pt x="8139" y="5208"/>
                      <a:pt x="8139" y="5207"/>
                    </a:cubicBezTo>
                    <a:cubicBezTo>
                      <a:pt x="8173" y="5174"/>
                      <a:pt x="6371" y="3973"/>
                      <a:pt x="4136" y="2505"/>
                    </a:cubicBezTo>
                    <a:cubicBezTo>
                      <a:pt x="1964" y="1111"/>
                      <a:pt x="170" y="1"/>
                      <a:pt x="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3879315" y="3674202"/>
                <a:ext cx="96894" cy="94449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5138" extrusionOk="0">
                    <a:moveTo>
                      <a:pt x="5271" y="1"/>
                    </a:moveTo>
                    <a:lnTo>
                      <a:pt x="5271" y="1"/>
                    </a:lnTo>
                    <a:cubicBezTo>
                      <a:pt x="4337" y="768"/>
                      <a:pt x="3436" y="1602"/>
                      <a:pt x="2569" y="2503"/>
                    </a:cubicBezTo>
                    <a:cubicBezTo>
                      <a:pt x="1668" y="3337"/>
                      <a:pt x="801" y="4204"/>
                      <a:pt x="0" y="5138"/>
                    </a:cubicBezTo>
                    <a:cubicBezTo>
                      <a:pt x="934" y="4371"/>
                      <a:pt x="1868" y="3537"/>
                      <a:pt x="2702" y="2636"/>
                    </a:cubicBezTo>
                    <a:cubicBezTo>
                      <a:pt x="3603" y="1802"/>
                      <a:pt x="4470" y="935"/>
                      <a:pt x="5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3440874" y="3559899"/>
                <a:ext cx="415150" cy="206913"/>
              </a:xfrm>
              <a:custGeom>
                <a:avLst/>
                <a:gdLst/>
                <a:ahLst/>
                <a:cxnLst/>
                <a:rect l="l" t="t" r="r" b="b"/>
                <a:pathLst>
                  <a:path w="22584" h="11256" extrusionOk="0">
                    <a:moveTo>
                      <a:pt x="12674" y="0"/>
                    </a:moveTo>
                    <a:cubicBezTo>
                      <a:pt x="11526" y="0"/>
                      <a:pt x="10372" y="161"/>
                      <a:pt x="9274" y="448"/>
                    </a:cubicBezTo>
                    <a:cubicBezTo>
                      <a:pt x="6339" y="1249"/>
                      <a:pt x="3703" y="2883"/>
                      <a:pt x="1102" y="4484"/>
                    </a:cubicBezTo>
                    <a:cubicBezTo>
                      <a:pt x="601" y="4785"/>
                      <a:pt x="1" y="5285"/>
                      <a:pt x="334" y="5885"/>
                    </a:cubicBezTo>
                    <a:cubicBezTo>
                      <a:pt x="401" y="6019"/>
                      <a:pt x="568" y="6152"/>
                      <a:pt x="735" y="6252"/>
                    </a:cubicBezTo>
                    <a:cubicBezTo>
                      <a:pt x="3770" y="7720"/>
                      <a:pt x="7039" y="8554"/>
                      <a:pt x="10408" y="8721"/>
                    </a:cubicBezTo>
                    <a:cubicBezTo>
                      <a:pt x="12443" y="8821"/>
                      <a:pt x="14578" y="8687"/>
                      <a:pt x="16479" y="9455"/>
                    </a:cubicBezTo>
                    <a:cubicBezTo>
                      <a:pt x="16980" y="9655"/>
                      <a:pt x="17447" y="9922"/>
                      <a:pt x="17947" y="10188"/>
                    </a:cubicBezTo>
                    <a:cubicBezTo>
                      <a:pt x="18881" y="10722"/>
                      <a:pt x="19948" y="11056"/>
                      <a:pt x="21049" y="11122"/>
                    </a:cubicBezTo>
                    <a:lnTo>
                      <a:pt x="22584" y="11256"/>
                    </a:lnTo>
                    <a:cubicBezTo>
                      <a:pt x="22083" y="7720"/>
                      <a:pt x="21016" y="3550"/>
                      <a:pt x="18080" y="1516"/>
                    </a:cubicBezTo>
                    <a:cubicBezTo>
                      <a:pt x="16494" y="451"/>
                      <a:pt x="14593" y="0"/>
                      <a:pt x="126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3445783" y="3586738"/>
                <a:ext cx="409636" cy="181307"/>
              </a:xfrm>
              <a:custGeom>
                <a:avLst/>
                <a:gdLst/>
                <a:ahLst/>
                <a:cxnLst/>
                <a:rect l="l" t="t" r="r" b="b"/>
                <a:pathLst>
                  <a:path w="22284" h="9863" extrusionOk="0">
                    <a:moveTo>
                      <a:pt x="11701" y="1"/>
                    </a:moveTo>
                    <a:cubicBezTo>
                      <a:pt x="10395" y="1"/>
                      <a:pt x="9092" y="178"/>
                      <a:pt x="7840" y="556"/>
                    </a:cubicBezTo>
                    <a:cubicBezTo>
                      <a:pt x="6405" y="990"/>
                      <a:pt x="5004" y="1523"/>
                      <a:pt x="3670" y="2224"/>
                    </a:cubicBezTo>
                    <a:cubicBezTo>
                      <a:pt x="2502" y="2791"/>
                      <a:pt x="1602" y="3291"/>
                      <a:pt x="1001" y="3658"/>
                    </a:cubicBezTo>
                    <a:lnTo>
                      <a:pt x="267" y="4058"/>
                    </a:lnTo>
                    <a:cubicBezTo>
                      <a:pt x="201" y="4125"/>
                      <a:pt x="101" y="4158"/>
                      <a:pt x="1" y="4225"/>
                    </a:cubicBezTo>
                    <a:cubicBezTo>
                      <a:pt x="101" y="4192"/>
                      <a:pt x="201" y="4158"/>
                      <a:pt x="267" y="4092"/>
                    </a:cubicBezTo>
                    <a:lnTo>
                      <a:pt x="1001" y="3725"/>
                    </a:lnTo>
                    <a:cubicBezTo>
                      <a:pt x="1635" y="3391"/>
                      <a:pt x="2536" y="2891"/>
                      <a:pt x="3703" y="2324"/>
                    </a:cubicBezTo>
                    <a:cubicBezTo>
                      <a:pt x="5038" y="1690"/>
                      <a:pt x="6439" y="1156"/>
                      <a:pt x="7873" y="723"/>
                    </a:cubicBezTo>
                    <a:cubicBezTo>
                      <a:pt x="9118" y="370"/>
                      <a:pt x="10397" y="200"/>
                      <a:pt x="11673" y="200"/>
                    </a:cubicBezTo>
                    <a:cubicBezTo>
                      <a:pt x="12209" y="200"/>
                      <a:pt x="12744" y="230"/>
                      <a:pt x="13277" y="289"/>
                    </a:cubicBezTo>
                    <a:cubicBezTo>
                      <a:pt x="15111" y="489"/>
                      <a:pt x="16813" y="1223"/>
                      <a:pt x="18214" y="2391"/>
                    </a:cubicBezTo>
                    <a:cubicBezTo>
                      <a:pt x="19314" y="3425"/>
                      <a:pt x="20182" y="4659"/>
                      <a:pt x="20782" y="6026"/>
                    </a:cubicBezTo>
                    <a:cubicBezTo>
                      <a:pt x="21216" y="6927"/>
                      <a:pt x="21583" y="7861"/>
                      <a:pt x="21916" y="8828"/>
                    </a:cubicBezTo>
                    <a:cubicBezTo>
                      <a:pt x="22016" y="9129"/>
                      <a:pt x="22116" y="9396"/>
                      <a:pt x="22183" y="9596"/>
                    </a:cubicBezTo>
                    <a:cubicBezTo>
                      <a:pt x="22216" y="9696"/>
                      <a:pt x="22250" y="9796"/>
                      <a:pt x="22283" y="9863"/>
                    </a:cubicBezTo>
                    <a:cubicBezTo>
                      <a:pt x="22283" y="9762"/>
                      <a:pt x="22250" y="9662"/>
                      <a:pt x="22216" y="9596"/>
                    </a:cubicBezTo>
                    <a:cubicBezTo>
                      <a:pt x="22150" y="9396"/>
                      <a:pt x="22083" y="9129"/>
                      <a:pt x="21983" y="8795"/>
                    </a:cubicBezTo>
                    <a:cubicBezTo>
                      <a:pt x="21683" y="7828"/>
                      <a:pt x="21316" y="6894"/>
                      <a:pt x="20916" y="5960"/>
                    </a:cubicBezTo>
                    <a:cubicBezTo>
                      <a:pt x="20315" y="4559"/>
                      <a:pt x="19448" y="3291"/>
                      <a:pt x="18347" y="2257"/>
                    </a:cubicBezTo>
                    <a:cubicBezTo>
                      <a:pt x="16913" y="1056"/>
                      <a:pt x="15178" y="289"/>
                      <a:pt x="13310" y="89"/>
                    </a:cubicBezTo>
                    <a:cubicBezTo>
                      <a:pt x="12775" y="31"/>
                      <a:pt x="12238" y="1"/>
                      <a:pt x="117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3513228" y="3590763"/>
                <a:ext cx="164965" cy="10987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5977" extrusionOk="0">
                    <a:moveTo>
                      <a:pt x="8935" y="1"/>
                    </a:moveTo>
                    <a:cubicBezTo>
                      <a:pt x="8807" y="1"/>
                      <a:pt x="6813" y="1279"/>
                      <a:pt x="4437" y="2905"/>
                    </a:cubicBezTo>
                    <a:cubicBezTo>
                      <a:pt x="1969" y="4573"/>
                      <a:pt x="1" y="5941"/>
                      <a:pt x="34" y="5974"/>
                    </a:cubicBezTo>
                    <a:cubicBezTo>
                      <a:pt x="35" y="5976"/>
                      <a:pt x="37" y="5977"/>
                      <a:pt x="40" y="5977"/>
                    </a:cubicBezTo>
                    <a:cubicBezTo>
                      <a:pt x="168" y="5977"/>
                      <a:pt x="2162" y="4699"/>
                      <a:pt x="4537" y="3072"/>
                    </a:cubicBezTo>
                    <a:cubicBezTo>
                      <a:pt x="7006" y="1404"/>
                      <a:pt x="8974" y="70"/>
                      <a:pt x="8941" y="3"/>
                    </a:cubicBezTo>
                    <a:cubicBezTo>
                      <a:pt x="8940" y="2"/>
                      <a:pt x="8938" y="1"/>
                      <a:pt x="89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3553706" y="3588741"/>
                <a:ext cx="53971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291" extrusionOk="0">
                    <a:moveTo>
                      <a:pt x="397" y="0"/>
                    </a:moveTo>
                    <a:cubicBezTo>
                      <a:pt x="266" y="0"/>
                      <a:pt x="135" y="4"/>
                      <a:pt x="0" y="13"/>
                    </a:cubicBezTo>
                    <a:cubicBezTo>
                      <a:pt x="662" y="202"/>
                      <a:pt x="1374" y="291"/>
                      <a:pt x="2077" y="291"/>
                    </a:cubicBezTo>
                    <a:cubicBezTo>
                      <a:pt x="2366" y="291"/>
                      <a:pt x="2654" y="276"/>
                      <a:pt x="2936" y="247"/>
                    </a:cubicBezTo>
                    <a:cubicBezTo>
                      <a:pt x="2469" y="147"/>
                      <a:pt x="1969" y="113"/>
                      <a:pt x="1468" y="80"/>
                    </a:cubicBezTo>
                    <a:cubicBezTo>
                      <a:pt x="1102" y="31"/>
                      <a:pt x="754" y="0"/>
                      <a:pt x="3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3715583" y="3567510"/>
                <a:ext cx="27611" cy="3682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0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68"/>
                      <a:pt x="401" y="735"/>
                      <a:pt x="668" y="1035"/>
                    </a:cubicBezTo>
                    <a:cubicBezTo>
                      <a:pt x="901" y="1402"/>
                      <a:pt x="1168" y="1702"/>
                      <a:pt x="1502" y="2002"/>
                    </a:cubicBezTo>
                    <a:cubicBezTo>
                      <a:pt x="1335" y="1602"/>
                      <a:pt x="1102" y="1268"/>
                      <a:pt x="835" y="968"/>
                    </a:cubicBezTo>
                    <a:cubicBezTo>
                      <a:pt x="601" y="601"/>
                      <a:pt x="334" y="26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3682476" y="3642933"/>
                <a:ext cx="112225" cy="79743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338" extrusionOk="0">
                    <a:moveTo>
                      <a:pt x="6105" y="1"/>
                    </a:moveTo>
                    <a:lnTo>
                      <a:pt x="6105" y="1"/>
                    </a:lnTo>
                    <a:cubicBezTo>
                      <a:pt x="5805" y="167"/>
                      <a:pt x="5471" y="368"/>
                      <a:pt x="5204" y="601"/>
                    </a:cubicBezTo>
                    <a:cubicBezTo>
                      <a:pt x="4604" y="1035"/>
                      <a:pt x="3870" y="1568"/>
                      <a:pt x="3036" y="2169"/>
                    </a:cubicBezTo>
                    <a:cubicBezTo>
                      <a:pt x="2235" y="2736"/>
                      <a:pt x="1435" y="3303"/>
                      <a:pt x="868" y="3703"/>
                    </a:cubicBezTo>
                    <a:cubicBezTo>
                      <a:pt x="568" y="3870"/>
                      <a:pt x="267" y="4104"/>
                      <a:pt x="0" y="4337"/>
                    </a:cubicBezTo>
                    <a:cubicBezTo>
                      <a:pt x="334" y="4204"/>
                      <a:pt x="668" y="4004"/>
                      <a:pt x="968" y="3803"/>
                    </a:cubicBezTo>
                    <a:cubicBezTo>
                      <a:pt x="1535" y="3470"/>
                      <a:pt x="2335" y="2936"/>
                      <a:pt x="3169" y="2336"/>
                    </a:cubicBezTo>
                    <a:cubicBezTo>
                      <a:pt x="4003" y="1702"/>
                      <a:pt x="4771" y="1135"/>
                      <a:pt x="5271" y="735"/>
                    </a:cubicBezTo>
                    <a:cubicBezTo>
                      <a:pt x="5571" y="501"/>
                      <a:pt x="5871" y="268"/>
                      <a:pt x="6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3579460" y="3886979"/>
                <a:ext cx="234873" cy="336050"/>
              </a:xfrm>
              <a:custGeom>
                <a:avLst/>
                <a:gdLst/>
                <a:ahLst/>
                <a:cxnLst/>
                <a:rect l="l" t="t" r="r" b="b"/>
                <a:pathLst>
                  <a:path w="12777" h="18281" extrusionOk="0">
                    <a:moveTo>
                      <a:pt x="12776" y="1"/>
                    </a:moveTo>
                    <a:cubicBezTo>
                      <a:pt x="12743" y="1"/>
                      <a:pt x="12676" y="301"/>
                      <a:pt x="12443" y="835"/>
                    </a:cubicBezTo>
                    <a:cubicBezTo>
                      <a:pt x="12142" y="1569"/>
                      <a:pt x="11742" y="2269"/>
                      <a:pt x="11275" y="2936"/>
                    </a:cubicBezTo>
                    <a:cubicBezTo>
                      <a:pt x="10575" y="3904"/>
                      <a:pt x="9807" y="4804"/>
                      <a:pt x="8974" y="5638"/>
                    </a:cubicBezTo>
                    <a:cubicBezTo>
                      <a:pt x="8040" y="6606"/>
                      <a:pt x="6939" y="7640"/>
                      <a:pt x="5938" y="8807"/>
                    </a:cubicBezTo>
                    <a:cubicBezTo>
                      <a:pt x="5438" y="9408"/>
                      <a:pt x="4971" y="10008"/>
                      <a:pt x="4570" y="10675"/>
                    </a:cubicBezTo>
                    <a:cubicBezTo>
                      <a:pt x="4203" y="11276"/>
                      <a:pt x="3870" y="11909"/>
                      <a:pt x="3603" y="12576"/>
                    </a:cubicBezTo>
                    <a:lnTo>
                      <a:pt x="2836" y="14311"/>
                    </a:lnTo>
                    <a:cubicBezTo>
                      <a:pt x="2602" y="14845"/>
                      <a:pt x="2335" y="15345"/>
                      <a:pt x="2102" y="15812"/>
                    </a:cubicBezTo>
                    <a:cubicBezTo>
                      <a:pt x="1768" y="16546"/>
                      <a:pt x="1301" y="17213"/>
                      <a:pt x="734" y="17747"/>
                    </a:cubicBezTo>
                    <a:cubicBezTo>
                      <a:pt x="301" y="18147"/>
                      <a:pt x="0" y="18281"/>
                      <a:pt x="34" y="18281"/>
                    </a:cubicBezTo>
                    <a:cubicBezTo>
                      <a:pt x="101" y="18247"/>
                      <a:pt x="167" y="18214"/>
                      <a:pt x="234" y="18181"/>
                    </a:cubicBezTo>
                    <a:cubicBezTo>
                      <a:pt x="434" y="18080"/>
                      <a:pt x="601" y="17947"/>
                      <a:pt x="801" y="17814"/>
                    </a:cubicBezTo>
                    <a:cubicBezTo>
                      <a:pt x="1401" y="17280"/>
                      <a:pt x="1902" y="16613"/>
                      <a:pt x="2235" y="15879"/>
                    </a:cubicBezTo>
                    <a:cubicBezTo>
                      <a:pt x="2469" y="15412"/>
                      <a:pt x="2736" y="14945"/>
                      <a:pt x="3003" y="14378"/>
                    </a:cubicBezTo>
                    <a:cubicBezTo>
                      <a:pt x="3236" y="13844"/>
                      <a:pt x="3503" y="13244"/>
                      <a:pt x="3770" y="12643"/>
                    </a:cubicBezTo>
                    <a:cubicBezTo>
                      <a:pt x="4070" y="12009"/>
                      <a:pt x="4370" y="11376"/>
                      <a:pt x="4737" y="10775"/>
                    </a:cubicBezTo>
                    <a:cubicBezTo>
                      <a:pt x="5137" y="10141"/>
                      <a:pt x="5604" y="9508"/>
                      <a:pt x="6071" y="8941"/>
                    </a:cubicBezTo>
                    <a:cubicBezTo>
                      <a:pt x="7106" y="7773"/>
                      <a:pt x="8173" y="6739"/>
                      <a:pt x="9107" y="5772"/>
                    </a:cubicBezTo>
                    <a:cubicBezTo>
                      <a:pt x="9941" y="4904"/>
                      <a:pt x="10708" y="4004"/>
                      <a:pt x="11409" y="3003"/>
                    </a:cubicBezTo>
                    <a:cubicBezTo>
                      <a:pt x="11876" y="2336"/>
                      <a:pt x="12243" y="1635"/>
                      <a:pt x="12543" y="868"/>
                    </a:cubicBezTo>
                    <a:cubicBezTo>
                      <a:pt x="12609" y="601"/>
                      <a:pt x="12710" y="368"/>
                      <a:pt x="12743" y="234"/>
                    </a:cubicBezTo>
                    <a:cubicBezTo>
                      <a:pt x="12743" y="168"/>
                      <a:pt x="12776" y="101"/>
                      <a:pt x="12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3685546" y="4059297"/>
                <a:ext cx="33732" cy="11957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300"/>
                      <a:pt x="134" y="634"/>
                      <a:pt x="267" y="934"/>
                    </a:cubicBezTo>
                    <a:cubicBezTo>
                      <a:pt x="434" y="1535"/>
                      <a:pt x="667" y="2335"/>
                      <a:pt x="934" y="3236"/>
                    </a:cubicBezTo>
                    <a:cubicBezTo>
                      <a:pt x="1201" y="4136"/>
                      <a:pt x="1401" y="4970"/>
                      <a:pt x="1568" y="5571"/>
                    </a:cubicBezTo>
                    <a:cubicBezTo>
                      <a:pt x="1635" y="5871"/>
                      <a:pt x="1735" y="6205"/>
                      <a:pt x="1835" y="6505"/>
                    </a:cubicBezTo>
                    <a:cubicBezTo>
                      <a:pt x="1835" y="6171"/>
                      <a:pt x="1802" y="5838"/>
                      <a:pt x="1701" y="5537"/>
                    </a:cubicBezTo>
                    <a:cubicBezTo>
                      <a:pt x="1601" y="4937"/>
                      <a:pt x="1401" y="4103"/>
                      <a:pt x="1168" y="3202"/>
                    </a:cubicBezTo>
                    <a:cubicBezTo>
                      <a:pt x="901" y="2268"/>
                      <a:pt x="634" y="1468"/>
                      <a:pt x="401" y="901"/>
                    </a:cubicBezTo>
                    <a:cubicBezTo>
                      <a:pt x="300" y="567"/>
                      <a:pt x="167" y="2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3584975" y="4019425"/>
                <a:ext cx="130019" cy="29467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603" extrusionOk="0">
                    <a:moveTo>
                      <a:pt x="7072" y="1"/>
                    </a:moveTo>
                    <a:cubicBezTo>
                      <a:pt x="6705" y="1"/>
                      <a:pt x="6339" y="34"/>
                      <a:pt x="6005" y="101"/>
                    </a:cubicBezTo>
                    <a:cubicBezTo>
                      <a:pt x="5338" y="201"/>
                      <a:pt x="4437" y="335"/>
                      <a:pt x="3470" y="568"/>
                    </a:cubicBezTo>
                    <a:cubicBezTo>
                      <a:pt x="2502" y="768"/>
                      <a:pt x="1635" y="1035"/>
                      <a:pt x="1001" y="1235"/>
                    </a:cubicBezTo>
                    <a:cubicBezTo>
                      <a:pt x="668" y="1302"/>
                      <a:pt x="334" y="1435"/>
                      <a:pt x="1" y="1602"/>
                    </a:cubicBezTo>
                    <a:cubicBezTo>
                      <a:pt x="368" y="1569"/>
                      <a:pt x="701" y="1469"/>
                      <a:pt x="1035" y="1369"/>
                    </a:cubicBezTo>
                    <a:cubicBezTo>
                      <a:pt x="1669" y="1202"/>
                      <a:pt x="2536" y="968"/>
                      <a:pt x="3503" y="768"/>
                    </a:cubicBezTo>
                    <a:cubicBezTo>
                      <a:pt x="4504" y="535"/>
                      <a:pt x="5371" y="368"/>
                      <a:pt x="6005" y="234"/>
                    </a:cubicBezTo>
                    <a:cubicBezTo>
                      <a:pt x="6372" y="201"/>
                      <a:pt x="6705" y="134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3783046" y="3947071"/>
                <a:ext cx="36802" cy="139836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76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7" y="368"/>
                      <a:pt x="167" y="735"/>
                      <a:pt x="300" y="1102"/>
                    </a:cubicBezTo>
                    <a:cubicBezTo>
                      <a:pt x="500" y="1802"/>
                      <a:pt x="767" y="2736"/>
                      <a:pt x="1034" y="3804"/>
                    </a:cubicBezTo>
                    <a:cubicBezTo>
                      <a:pt x="1301" y="4838"/>
                      <a:pt x="1534" y="5805"/>
                      <a:pt x="1701" y="6472"/>
                    </a:cubicBezTo>
                    <a:cubicBezTo>
                      <a:pt x="1768" y="6872"/>
                      <a:pt x="1868" y="7239"/>
                      <a:pt x="2001" y="7606"/>
                    </a:cubicBezTo>
                    <a:cubicBezTo>
                      <a:pt x="1968" y="7206"/>
                      <a:pt x="1935" y="6839"/>
                      <a:pt x="1835" y="6439"/>
                    </a:cubicBezTo>
                    <a:cubicBezTo>
                      <a:pt x="1701" y="5738"/>
                      <a:pt x="1501" y="4771"/>
                      <a:pt x="1234" y="3737"/>
                    </a:cubicBezTo>
                    <a:cubicBezTo>
                      <a:pt x="967" y="2669"/>
                      <a:pt x="667" y="1735"/>
                      <a:pt x="434" y="1068"/>
                    </a:cubicBezTo>
                    <a:cubicBezTo>
                      <a:pt x="334" y="701"/>
                      <a:pt x="200" y="3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647531" y="3919387"/>
                <a:ext cx="149634" cy="16324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888" extrusionOk="0">
                    <a:moveTo>
                      <a:pt x="8083" y="1"/>
                    </a:moveTo>
                    <a:cubicBezTo>
                      <a:pt x="7761" y="1"/>
                      <a:pt x="6076" y="130"/>
                      <a:pt x="4070" y="339"/>
                    </a:cubicBezTo>
                    <a:cubicBezTo>
                      <a:pt x="2702" y="439"/>
                      <a:pt x="1334" y="640"/>
                      <a:pt x="0" y="873"/>
                    </a:cubicBezTo>
                    <a:cubicBezTo>
                      <a:pt x="0" y="883"/>
                      <a:pt x="42" y="888"/>
                      <a:pt x="121" y="888"/>
                    </a:cubicBezTo>
                    <a:cubicBezTo>
                      <a:pt x="563" y="888"/>
                      <a:pt x="2172" y="738"/>
                      <a:pt x="4070" y="539"/>
                    </a:cubicBezTo>
                    <a:cubicBezTo>
                      <a:pt x="5437" y="439"/>
                      <a:pt x="6805" y="273"/>
                      <a:pt x="8139" y="6"/>
                    </a:cubicBezTo>
                    <a:cubicBezTo>
                      <a:pt x="8139" y="2"/>
                      <a:pt x="8120" y="1"/>
                      <a:pt x="8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671446" y="4342589"/>
                <a:ext cx="529195" cy="3695"/>
              </a:xfrm>
              <a:custGeom>
                <a:avLst/>
                <a:gdLst/>
                <a:ahLst/>
                <a:cxnLst/>
                <a:rect l="l" t="t" r="r" b="b"/>
                <a:pathLst>
                  <a:path w="28788" h="201" extrusionOk="0">
                    <a:moveTo>
                      <a:pt x="14410" y="0"/>
                    </a:moveTo>
                    <a:cubicBezTo>
                      <a:pt x="6471" y="0"/>
                      <a:pt x="0" y="34"/>
                      <a:pt x="0" y="100"/>
                    </a:cubicBezTo>
                    <a:cubicBezTo>
                      <a:pt x="0" y="134"/>
                      <a:pt x="6471" y="200"/>
                      <a:pt x="14410" y="200"/>
                    </a:cubicBezTo>
                    <a:cubicBezTo>
                      <a:pt x="22349" y="200"/>
                      <a:pt x="28787" y="134"/>
                      <a:pt x="28787" y="100"/>
                    </a:cubicBezTo>
                    <a:cubicBezTo>
                      <a:pt x="28787" y="34"/>
                      <a:pt x="22349" y="0"/>
                      <a:pt x="1441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754223" y="4494649"/>
                <a:ext cx="356271" cy="3695"/>
              </a:xfrm>
              <a:custGeom>
                <a:avLst/>
                <a:gdLst/>
                <a:ahLst/>
                <a:cxnLst/>
                <a:rect l="l" t="t" r="r" b="b"/>
                <a:pathLst>
                  <a:path w="19381" h="201" extrusionOk="0">
                    <a:moveTo>
                      <a:pt x="9707" y="1"/>
                    </a:moveTo>
                    <a:cubicBezTo>
                      <a:pt x="4337" y="1"/>
                      <a:pt x="0" y="68"/>
                      <a:pt x="0" y="101"/>
                    </a:cubicBezTo>
                    <a:cubicBezTo>
                      <a:pt x="0" y="168"/>
                      <a:pt x="4337" y="201"/>
                      <a:pt x="9707" y="201"/>
                    </a:cubicBezTo>
                    <a:cubicBezTo>
                      <a:pt x="15044" y="201"/>
                      <a:pt x="19381" y="168"/>
                      <a:pt x="19381" y="101"/>
                    </a:cubicBezTo>
                    <a:cubicBezTo>
                      <a:pt x="19381" y="68"/>
                      <a:pt x="15044" y="1"/>
                      <a:pt x="9707" y="1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757292" y="4516727"/>
                <a:ext cx="350131" cy="369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201" extrusionOk="0">
                    <a:moveTo>
                      <a:pt x="9540" y="1"/>
                    </a:moveTo>
                    <a:cubicBezTo>
                      <a:pt x="4270" y="1"/>
                      <a:pt x="0" y="34"/>
                      <a:pt x="0" y="101"/>
                    </a:cubicBezTo>
                    <a:cubicBezTo>
                      <a:pt x="0" y="167"/>
                      <a:pt x="4270" y="201"/>
                      <a:pt x="9540" y="201"/>
                    </a:cubicBezTo>
                    <a:cubicBezTo>
                      <a:pt x="14777" y="201"/>
                      <a:pt x="19047" y="167"/>
                      <a:pt x="19047" y="101"/>
                    </a:cubicBezTo>
                    <a:cubicBezTo>
                      <a:pt x="19047" y="34"/>
                      <a:pt x="14777" y="1"/>
                      <a:pt x="9540" y="1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751153" y="4476874"/>
                <a:ext cx="368551" cy="3695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01" extrusionOk="0">
                    <a:moveTo>
                      <a:pt x="10008" y="0"/>
                    </a:moveTo>
                    <a:cubicBezTo>
                      <a:pt x="4470" y="0"/>
                      <a:pt x="0" y="34"/>
                      <a:pt x="0" y="101"/>
                    </a:cubicBezTo>
                    <a:cubicBezTo>
                      <a:pt x="0" y="167"/>
                      <a:pt x="4470" y="201"/>
                      <a:pt x="10008" y="201"/>
                    </a:cubicBezTo>
                    <a:cubicBezTo>
                      <a:pt x="15545" y="201"/>
                      <a:pt x="20048" y="167"/>
                      <a:pt x="20048" y="101"/>
                    </a:cubicBezTo>
                    <a:cubicBezTo>
                      <a:pt x="20048" y="34"/>
                      <a:pt x="15578" y="0"/>
                      <a:pt x="1000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114;p16"/>
            <p:cNvSpPr/>
            <p:nvPr/>
          </p:nvSpPr>
          <p:spPr>
            <a:xfrm>
              <a:off x="3757292" y="1696667"/>
              <a:ext cx="468478" cy="469121"/>
            </a:xfrm>
            <a:custGeom>
              <a:avLst/>
              <a:gdLst/>
              <a:ahLst/>
              <a:cxnLst/>
              <a:rect l="l" t="t" r="r" b="b"/>
              <a:pathLst>
                <a:path w="25485" h="25520" extrusionOk="0">
                  <a:moveTo>
                    <a:pt x="12742" y="1"/>
                  </a:moveTo>
                  <a:cubicBezTo>
                    <a:pt x="5704" y="1"/>
                    <a:pt x="0" y="5738"/>
                    <a:pt x="0" y="12777"/>
                  </a:cubicBezTo>
                  <a:cubicBezTo>
                    <a:pt x="0" y="19815"/>
                    <a:pt x="5704" y="25519"/>
                    <a:pt x="12742" y="25519"/>
                  </a:cubicBezTo>
                  <a:cubicBezTo>
                    <a:pt x="19781" y="25519"/>
                    <a:pt x="25485" y="19815"/>
                    <a:pt x="25485" y="12777"/>
                  </a:cubicBezTo>
                  <a:cubicBezTo>
                    <a:pt x="25485" y="5738"/>
                    <a:pt x="19781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312005" y="1276021"/>
              <a:ext cx="1274220" cy="2612815"/>
            </a:xfrm>
            <a:custGeom>
              <a:avLst/>
              <a:gdLst/>
              <a:ahLst/>
              <a:cxnLst/>
              <a:rect l="l" t="t" r="r" b="b"/>
              <a:pathLst>
                <a:path w="69317" h="142136" extrusionOk="0">
                  <a:moveTo>
                    <a:pt x="10541" y="1"/>
                  </a:moveTo>
                  <a:cubicBezTo>
                    <a:pt x="4737" y="1"/>
                    <a:pt x="34" y="4704"/>
                    <a:pt x="34" y="10542"/>
                  </a:cubicBezTo>
                  <a:lnTo>
                    <a:pt x="0" y="131595"/>
                  </a:lnTo>
                  <a:cubicBezTo>
                    <a:pt x="0" y="137399"/>
                    <a:pt x="4704" y="142103"/>
                    <a:pt x="10508" y="142103"/>
                  </a:cubicBezTo>
                  <a:lnTo>
                    <a:pt x="58776" y="142136"/>
                  </a:lnTo>
                  <a:cubicBezTo>
                    <a:pt x="64580" y="142136"/>
                    <a:pt x="69316" y="137433"/>
                    <a:pt x="69316" y="131628"/>
                  </a:cubicBezTo>
                  <a:lnTo>
                    <a:pt x="69316" y="10575"/>
                  </a:lnTo>
                  <a:cubicBezTo>
                    <a:pt x="69316" y="4771"/>
                    <a:pt x="64613" y="68"/>
                    <a:pt x="58809" y="68"/>
                  </a:cubicBezTo>
                  <a:lnTo>
                    <a:pt x="10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370259" y="1355121"/>
              <a:ext cx="1157711" cy="2443586"/>
            </a:xfrm>
            <a:custGeom>
              <a:avLst/>
              <a:gdLst/>
              <a:ahLst/>
              <a:cxnLst/>
              <a:rect l="l" t="t" r="r" b="b"/>
              <a:pathLst>
                <a:path w="62979" h="132930" extrusionOk="0">
                  <a:moveTo>
                    <a:pt x="7405" y="1"/>
                  </a:moveTo>
                  <a:cubicBezTo>
                    <a:pt x="3336" y="1"/>
                    <a:pt x="34" y="3270"/>
                    <a:pt x="34" y="7373"/>
                  </a:cubicBezTo>
                  <a:lnTo>
                    <a:pt x="0" y="125524"/>
                  </a:lnTo>
                  <a:cubicBezTo>
                    <a:pt x="0" y="129594"/>
                    <a:pt x="3303" y="132896"/>
                    <a:pt x="7372" y="132896"/>
                  </a:cubicBezTo>
                  <a:lnTo>
                    <a:pt x="55573" y="132929"/>
                  </a:lnTo>
                  <a:cubicBezTo>
                    <a:pt x="59643" y="132929"/>
                    <a:pt x="62945" y="129627"/>
                    <a:pt x="62945" y="125557"/>
                  </a:cubicBezTo>
                  <a:lnTo>
                    <a:pt x="62945" y="7406"/>
                  </a:lnTo>
                  <a:cubicBezTo>
                    <a:pt x="62978" y="3324"/>
                    <a:pt x="59709" y="34"/>
                    <a:pt x="55668" y="34"/>
                  </a:cubicBezTo>
                  <a:cubicBezTo>
                    <a:pt x="55647" y="34"/>
                    <a:pt x="55627" y="34"/>
                    <a:pt x="55607" y="34"/>
                  </a:cubicBezTo>
                  <a:lnTo>
                    <a:pt x="46233" y="34"/>
                  </a:lnTo>
                  <a:cubicBezTo>
                    <a:pt x="44966" y="34"/>
                    <a:pt x="43932" y="1102"/>
                    <a:pt x="43965" y="2403"/>
                  </a:cubicBezTo>
                  <a:lnTo>
                    <a:pt x="43965" y="4104"/>
                  </a:lnTo>
                  <a:cubicBezTo>
                    <a:pt x="43998" y="5371"/>
                    <a:pt x="42964" y="6439"/>
                    <a:pt x="41697" y="6472"/>
                  </a:cubicBezTo>
                  <a:lnTo>
                    <a:pt x="23450" y="6472"/>
                  </a:lnTo>
                  <a:cubicBezTo>
                    <a:pt x="22149" y="6439"/>
                    <a:pt x="21149" y="5371"/>
                    <a:pt x="21182" y="4104"/>
                  </a:cubicBezTo>
                  <a:lnTo>
                    <a:pt x="21182" y="2369"/>
                  </a:lnTo>
                  <a:cubicBezTo>
                    <a:pt x="21182" y="1102"/>
                    <a:pt x="20181" y="34"/>
                    <a:pt x="18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827083" y="3687051"/>
              <a:ext cx="39872" cy="33732"/>
            </a:xfrm>
            <a:custGeom>
              <a:avLst/>
              <a:gdLst/>
              <a:ahLst/>
              <a:cxnLst/>
              <a:rect l="l" t="t" r="r" b="b"/>
              <a:pathLst>
                <a:path w="2169" h="1835" extrusionOk="0">
                  <a:moveTo>
                    <a:pt x="1289" y="1"/>
                  </a:moveTo>
                  <a:cubicBezTo>
                    <a:pt x="1271" y="1"/>
                    <a:pt x="1253" y="1"/>
                    <a:pt x="1234" y="2"/>
                  </a:cubicBezTo>
                  <a:cubicBezTo>
                    <a:pt x="401" y="2"/>
                    <a:pt x="0" y="1003"/>
                    <a:pt x="567" y="1570"/>
                  </a:cubicBezTo>
                  <a:cubicBezTo>
                    <a:pt x="760" y="1753"/>
                    <a:pt x="995" y="1835"/>
                    <a:pt x="1224" y="1835"/>
                  </a:cubicBezTo>
                  <a:cubicBezTo>
                    <a:pt x="1708" y="1835"/>
                    <a:pt x="2168" y="1469"/>
                    <a:pt x="2168" y="903"/>
                  </a:cubicBezTo>
                  <a:cubicBezTo>
                    <a:pt x="2168" y="421"/>
                    <a:pt x="1766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922120" y="3685856"/>
              <a:ext cx="39872" cy="34191"/>
            </a:xfrm>
            <a:custGeom>
              <a:avLst/>
              <a:gdLst/>
              <a:ahLst/>
              <a:cxnLst/>
              <a:rect l="l" t="t" r="r" b="b"/>
              <a:pathLst>
                <a:path w="2169" h="1860" extrusionOk="0">
                  <a:moveTo>
                    <a:pt x="1235" y="1"/>
                  </a:moveTo>
                  <a:cubicBezTo>
                    <a:pt x="401" y="1"/>
                    <a:pt x="1" y="1001"/>
                    <a:pt x="601" y="1602"/>
                  </a:cubicBezTo>
                  <a:cubicBezTo>
                    <a:pt x="790" y="1780"/>
                    <a:pt x="1015" y="1860"/>
                    <a:pt x="1235" y="1860"/>
                  </a:cubicBezTo>
                  <a:cubicBezTo>
                    <a:pt x="1715" y="1860"/>
                    <a:pt x="2169" y="1483"/>
                    <a:pt x="2169" y="935"/>
                  </a:cubicBezTo>
                  <a:cubicBezTo>
                    <a:pt x="2169" y="401"/>
                    <a:pt x="1735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017158" y="3685250"/>
              <a:ext cx="39890" cy="33971"/>
            </a:xfrm>
            <a:custGeom>
              <a:avLst/>
              <a:gdLst/>
              <a:ahLst/>
              <a:cxnLst/>
              <a:rect l="l" t="t" r="r" b="b"/>
              <a:pathLst>
                <a:path w="2170" h="1848" extrusionOk="0">
                  <a:moveTo>
                    <a:pt x="1235" y="0"/>
                  </a:moveTo>
                  <a:cubicBezTo>
                    <a:pt x="401" y="0"/>
                    <a:pt x="1" y="1001"/>
                    <a:pt x="601" y="1568"/>
                  </a:cubicBezTo>
                  <a:cubicBezTo>
                    <a:pt x="784" y="1762"/>
                    <a:pt x="1012" y="1848"/>
                    <a:pt x="1236" y="1848"/>
                  </a:cubicBezTo>
                  <a:cubicBezTo>
                    <a:pt x="1709" y="1848"/>
                    <a:pt x="2169" y="1466"/>
                    <a:pt x="2169" y="901"/>
                  </a:cubicBezTo>
                  <a:cubicBezTo>
                    <a:pt x="2169" y="401"/>
                    <a:pt x="1736" y="0"/>
                    <a:pt x="1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87981" y="1571354"/>
              <a:ext cx="80957" cy="84247"/>
            </a:xfrm>
            <a:custGeom>
              <a:avLst/>
              <a:gdLst/>
              <a:ahLst/>
              <a:cxnLst/>
              <a:rect l="l" t="t" r="r" b="b"/>
              <a:pathLst>
                <a:path w="4404" h="4583" extrusionOk="0">
                  <a:moveTo>
                    <a:pt x="35" y="2184"/>
                  </a:moveTo>
                  <a:lnTo>
                    <a:pt x="35" y="2184"/>
                  </a:lnTo>
                  <a:cubicBezTo>
                    <a:pt x="18" y="2290"/>
                    <a:pt x="15" y="2403"/>
                    <a:pt x="34" y="2515"/>
                  </a:cubicBezTo>
                  <a:lnTo>
                    <a:pt x="34" y="2481"/>
                  </a:lnTo>
                  <a:lnTo>
                    <a:pt x="34" y="2215"/>
                  </a:lnTo>
                  <a:cubicBezTo>
                    <a:pt x="34" y="2205"/>
                    <a:pt x="34" y="2194"/>
                    <a:pt x="35" y="2184"/>
                  </a:cubicBezTo>
                  <a:close/>
                  <a:moveTo>
                    <a:pt x="168" y="4516"/>
                  </a:moveTo>
                  <a:lnTo>
                    <a:pt x="1" y="4550"/>
                  </a:lnTo>
                  <a:lnTo>
                    <a:pt x="434" y="4550"/>
                  </a:lnTo>
                  <a:lnTo>
                    <a:pt x="1569" y="4517"/>
                  </a:lnTo>
                  <a:lnTo>
                    <a:pt x="1569" y="4517"/>
                  </a:lnTo>
                  <a:lnTo>
                    <a:pt x="1569" y="4516"/>
                  </a:lnTo>
                  <a:close/>
                  <a:moveTo>
                    <a:pt x="1602" y="4516"/>
                  </a:moveTo>
                  <a:lnTo>
                    <a:pt x="1569" y="4517"/>
                  </a:lnTo>
                  <a:lnTo>
                    <a:pt x="1569" y="4517"/>
                  </a:lnTo>
                  <a:lnTo>
                    <a:pt x="1569" y="4550"/>
                  </a:lnTo>
                  <a:lnTo>
                    <a:pt x="1602" y="4516"/>
                  </a:lnTo>
                  <a:close/>
                  <a:moveTo>
                    <a:pt x="2150" y="0"/>
                  </a:moveTo>
                  <a:cubicBezTo>
                    <a:pt x="2036" y="0"/>
                    <a:pt x="1935" y="38"/>
                    <a:pt x="1835" y="113"/>
                  </a:cubicBezTo>
                  <a:cubicBezTo>
                    <a:pt x="1735" y="213"/>
                    <a:pt x="1669" y="280"/>
                    <a:pt x="1569" y="380"/>
                  </a:cubicBezTo>
                  <a:lnTo>
                    <a:pt x="1035" y="914"/>
                  </a:lnTo>
                  <a:cubicBezTo>
                    <a:pt x="701" y="1281"/>
                    <a:pt x="368" y="1547"/>
                    <a:pt x="101" y="1881"/>
                  </a:cubicBezTo>
                  <a:cubicBezTo>
                    <a:pt x="71" y="1971"/>
                    <a:pt x="41" y="2088"/>
                    <a:pt x="35" y="2184"/>
                  </a:cubicBezTo>
                  <a:lnTo>
                    <a:pt x="35" y="2184"/>
                  </a:lnTo>
                  <a:cubicBezTo>
                    <a:pt x="49" y="2101"/>
                    <a:pt x="72" y="2021"/>
                    <a:pt x="101" y="1948"/>
                  </a:cubicBezTo>
                  <a:cubicBezTo>
                    <a:pt x="368" y="1647"/>
                    <a:pt x="701" y="1347"/>
                    <a:pt x="1035" y="1014"/>
                  </a:cubicBezTo>
                  <a:lnTo>
                    <a:pt x="1569" y="480"/>
                  </a:lnTo>
                  <a:cubicBezTo>
                    <a:pt x="1635" y="380"/>
                    <a:pt x="1735" y="280"/>
                    <a:pt x="1835" y="213"/>
                  </a:cubicBezTo>
                  <a:cubicBezTo>
                    <a:pt x="1884" y="164"/>
                    <a:pt x="1969" y="133"/>
                    <a:pt x="2063" y="133"/>
                  </a:cubicBezTo>
                  <a:cubicBezTo>
                    <a:pt x="2097" y="133"/>
                    <a:pt x="2133" y="137"/>
                    <a:pt x="2169" y="146"/>
                  </a:cubicBezTo>
                  <a:cubicBezTo>
                    <a:pt x="2269" y="180"/>
                    <a:pt x="2336" y="280"/>
                    <a:pt x="2469" y="380"/>
                  </a:cubicBezTo>
                  <a:lnTo>
                    <a:pt x="2769" y="680"/>
                  </a:lnTo>
                  <a:lnTo>
                    <a:pt x="3370" y="1314"/>
                  </a:lnTo>
                  <a:cubicBezTo>
                    <a:pt x="3603" y="1547"/>
                    <a:pt x="3803" y="1748"/>
                    <a:pt x="4037" y="1948"/>
                  </a:cubicBezTo>
                  <a:cubicBezTo>
                    <a:pt x="4137" y="2048"/>
                    <a:pt x="4204" y="2148"/>
                    <a:pt x="4237" y="2281"/>
                  </a:cubicBezTo>
                  <a:lnTo>
                    <a:pt x="4237" y="2748"/>
                  </a:lnTo>
                  <a:lnTo>
                    <a:pt x="4237" y="4516"/>
                  </a:lnTo>
                  <a:lnTo>
                    <a:pt x="2903" y="4516"/>
                  </a:lnTo>
                  <a:lnTo>
                    <a:pt x="2903" y="3349"/>
                  </a:lnTo>
                  <a:cubicBezTo>
                    <a:pt x="2903" y="3115"/>
                    <a:pt x="2736" y="2915"/>
                    <a:pt x="2503" y="2882"/>
                  </a:cubicBezTo>
                  <a:lnTo>
                    <a:pt x="1935" y="2882"/>
                  </a:lnTo>
                  <a:cubicBezTo>
                    <a:pt x="1735" y="2882"/>
                    <a:pt x="1602" y="3048"/>
                    <a:pt x="1569" y="3249"/>
                  </a:cubicBezTo>
                  <a:lnTo>
                    <a:pt x="1569" y="3716"/>
                  </a:lnTo>
                  <a:lnTo>
                    <a:pt x="1569" y="4516"/>
                  </a:lnTo>
                  <a:lnTo>
                    <a:pt x="1702" y="4516"/>
                  </a:lnTo>
                  <a:lnTo>
                    <a:pt x="1702" y="4483"/>
                  </a:lnTo>
                  <a:lnTo>
                    <a:pt x="1702" y="3649"/>
                  </a:lnTo>
                  <a:lnTo>
                    <a:pt x="1702" y="3182"/>
                  </a:lnTo>
                  <a:cubicBezTo>
                    <a:pt x="1735" y="3048"/>
                    <a:pt x="1869" y="2915"/>
                    <a:pt x="2002" y="2915"/>
                  </a:cubicBezTo>
                  <a:lnTo>
                    <a:pt x="2536" y="2915"/>
                  </a:lnTo>
                  <a:cubicBezTo>
                    <a:pt x="2703" y="2948"/>
                    <a:pt x="2836" y="3082"/>
                    <a:pt x="2836" y="3249"/>
                  </a:cubicBezTo>
                  <a:lnTo>
                    <a:pt x="2836" y="4516"/>
                  </a:lnTo>
                  <a:lnTo>
                    <a:pt x="2836" y="4583"/>
                  </a:lnTo>
                  <a:lnTo>
                    <a:pt x="4404" y="4583"/>
                  </a:lnTo>
                  <a:lnTo>
                    <a:pt x="4404" y="4516"/>
                  </a:lnTo>
                  <a:lnTo>
                    <a:pt x="4404" y="2682"/>
                  </a:lnTo>
                  <a:lnTo>
                    <a:pt x="4404" y="2215"/>
                  </a:lnTo>
                  <a:cubicBezTo>
                    <a:pt x="4404" y="2048"/>
                    <a:pt x="4304" y="1914"/>
                    <a:pt x="4170" y="1814"/>
                  </a:cubicBezTo>
                  <a:lnTo>
                    <a:pt x="3537" y="1180"/>
                  </a:lnTo>
                  <a:lnTo>
                    <a:pt x="2903" y="547"/>
                  </a:lnTo>
                  <a:lnTo>
                    <a:pt x="2603" y="280"/>
                  </a:lnTo>
                  <a:cubicBezTo>
                    <a:pt x="2536" y="146"/>
                    <a:pt x="2402" y="80"/>
                    <a:pt x="2269" y="13"/>
                  </a:cubicBezTo>
                  <a:cubicBezTo>
                    <a:pt x="2227" y="5"/>
                    <a:pt x="218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456205" y="1764738"/>
              <a:ext cx="28842" cy="1921137"/>
            </a:xfrm>
            <a:custGeom>
              <a:avLst/>
              <a:gdLst/>
              <a:ahLst/>
              <a:cxnLst/>
              <a:rect l="l" t="t" r="r" b="b"/>
              <a:pathLst>
                <a:path w="1569" h="104509" extrusionOk="0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lnTo>
                    <a:pt x="1" y="103775"/>
                  </a:lnTo>
                  <a:cubicBezTo>
                    <a:pt x="1" y="104175"/>
                    <a:pt x="334" y="104509"/>
                    <a:pt x="768" y="104509"/>
                  </a:cubicBezTo>
                  <a:lnTo>
                    <a:pt x="835" y="104509"/>
                  </a:lnTo>
                  <a:cubicBezTo>
                    <a:pt x="1235" y="104509"/>
                    <a:pt x="1568" y="104175"/>
                    <a:pt x="1568" y="103775"/>
                  </a:cubicBezTo>
                  <a:lnTo>
                    <a:pt x="1568" y="734"/>
                  </a:lnTo>
                  <a:cubicBezTo>
                    <a:pt x="1568" y="334"/>
                    <a:pt x="123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461114" y="1852422"/>
              <a:ext cx="19633" cy="154542"/>
            </a:xfrm>
            <a:custGeom>
              <a:avLst/>
              <a:gdLst/>
              <a:ahLst/>
              <a:cxnLst/>
              <a:rect l="l" t="t" r="r" b="b"/>
              <a:pathLst>
                <a:path w="1068" h="8407" extrusionOk="0">
                  <a:moveTo>
                    <a:pt x="501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7906"/>
                  </a:lnTo>
                  <a:cubicBezTo>
                    <a:pt x="1" y="8206"/>
                    <a:pt x="234" y="8407"/>
                    <a:pt x="501" y="8407"/>
                  </a:cubicBezTo>
                  <a:lnTo>
                    <a:pt x="568" y="8407"/>
                  </a:lnTo>
                  <a:cubicBezTo>
                    <a:pt x="834" y="8407"/>
                    <a:pt x="1068" y="8206"/>
                    <a:pt x="1068" y="7906"/>
                  </a:cubicBezTo>
                  <a:lnTo>
                    <a:pt x="1068" y="501"/>
                  </a:lnTo>
                  <a:cubicBezTo>
                    <a:pt x="1068" y="234"/>
                    <a:pt x="834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462227" y="1754315"/>
              <a:ext cx="965798" cy="415150"/>
            </a:xfrm>
            <a:custGeom>
              <a:avLst/>
              <a:gdLst/>
              <a:ahLst/>
              <a:cxnLst/>
              <a:rect l="l" t="t" r="r" b="b"/>
              <a:pathLst>
                <a:path w="52539" h="22584" extrusionOk="0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lnTo>
                    <a:pt x="1" y="20749"/>
                  </a:lnTo>
                  <a:cubicBezTo>
                    <a:pt x="1" y="21783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83"/>
                    <a:pt x="52538" y="20749"/>
                  </a:cubicBezTo>
                  <a:lnTo>
                    <a:pt x="52538" y="1835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461620" y="1754922"/>
              <a:ext cx="491180" cy="414544"/>
            </a:xfrm>
            <a:custGeom>
              <a:avLst/>
              <a:gdLst/>
              <a:ahLst/>
              <a:cxnLst/>
              <a:rect l="l" t="t" r="r" b="b"/>
              <a:pathLst>
                <a:path w="26720" h="22551" extrusionOk="0">
                  <a:moveTo>
                    <a:pt x="1668" y="1"/>
                  </a:moveTo>
                  <a:cubicBezTo>
                    <a:pt x="768" y="1"/>
                    <a:pt x="0" y="735"/>
                    <a:pt x="0" y="1669"/>
                  </a:cubicBezTo>
                  <a:lnTo>
                    <a:pt x="0" y="20882"/>
                  </a:lnTo>
                  <a:cubicBezTo>
                    <a:pt x="0" y="21816"/>
                    <a:pt x="768" y="22550"/>
                    <a:pt x="1668" y="22550"/>
                  </a:cubicBezTo>
                  <a:lnTo>
                    <a:pt x="26719" y="22550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538808" y="1851816"/>
              <a:ext cx="359415" cy="286381"/>
            </a:xfrm>
            <a:custGeom>
              <a:avLst/>
              <a:gdLst/>
              <a:ahLst/>
              <a:cxnLst/>
              <a:rect l="l" t="t" r="r" b="b"/>
              <a:pathLst>
                <a:path w="19552" h="15579" extrusionOk="0">
                  <a:moveTo>
                    <a:pt x="13047" y="0"/>
                  </a:moveTo>
                  <a:lnTo>
                    <a:pt x="338" y="4537"/>
                  </a:lnTo>
                  <a:cubicBezTo>
                    <a:pt x="1" y="5833"/>
                    <a:pt x="1015" y="6929"/>
                    <a:pt x="2172" y="6929"/>
                  </a:cubicBezTo>
                  <a:cubicBezTo>
                    <a:pt x="2503" y="6929"/>
                    <a:pt x="2847" y="6839"/>
                    <a:pt x="3173" y="6638"/>
                  </a:cubicBezTo>
                  <a:lnTo>
                    <a:pt x="3173" y="6638"/>
                  </a:lnTo>
                  <a:cubicBezTo>
                    <a:pt x="3674" y="9140"/>
                    <a:pt x="3474" y="11742"/>
                    <a:pt x="2606" y="14110"/>
                  </a:cubicBezTo>
                  <a:cubicBezTo>
                    <a:pt x="2439" y="14444"/>
                    <a:pt x="2406" y="14811"/>
                    <a:pt x="2506" y="15144"/>
                  </a:cubicBezTo>
                  <a:cubicBezTo>
                    <a:pt x="2706" y="15478"/>
                    <a:pt x="3207" y="15545"/>
                    <a:pt x="3607" y="15545"/>
                  </a:cubicBezTo>
                  <a:lnTo>
                    <a:pt x="16349" y="15578"/>
                  </a:lnTo>
                  <a:cubicBezTo>
                    <a:pt x="16983" y="15578"/>
                    <a:pt x="17684" y="15545"/>
                    <a:pt x="18051" y="15044"/>
                  </a:cubicBezTo>
                  <a:cubicBezTo>
                    <a:pt x="18451" y="14577"/>
                    <a:pt x="18317" y="13810"/>
                    <a:pt x="18151" y="13176"/>
                  </a:cubicBezTo>
                  <a:lnTo>
                    <a:pt x="16916" y="8440"/>
                  </a:lnTo>
                  <a:cubicBezTo>
                    <a:pt x="16816" y="8139"/>
                    <a:pt x="16783" y="7839"/>
                    <a:pt x="16883" y="7572"/>
                  </a:cubicBezTo>
                  <a:cubicBezTo>
                    <a:pt x="17017" y="7239"/>
                    <a:pt x="17383" y="7105"/>
                    <a:pt x="17650" y="6939"/>
                  </a:cubicBezTo>
                  <a:cubicBezTo>
                    <a:pt x="18484" y="6405"/>
                    <a:pt x="18851" y="5371"/>
                    <a:pt x="19151" y="4470"/>
                  </a:cubicBezTo>
                  <a:cubicBezTo>
                    <a:pt x="19352" y="3836"/>
                    <a:pt x="19552" y="3136"/>
                    <a:pt x="19251" y="2602"/>
                  </a:cubicBezTo>
                  <a:cubicBezTo>
                    <a:pt x="18985" y="2202"/>
                    <a:pt x="18584" y="1902"/>
                    <a:pt x="18117" y="1735"/>
                  </a:cubicBezTo>
                  <a:cubicBezTo>
                    <a:pt x="16483" y="1001"/>
                    <a:pt x="14782" y="434"/>
                    <a:pt x="13047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589783" y="1816246"/>
              <a:ext cx="253256" cy="299249"/>
            </a:xfrm>
            <a:custGeom>
              <a:avLst/>
              <a:gdLst/>
              <a:ahLst/>
              <a:cxnLst/>
              <a:rect l="l" t="t" r="r" b="b"/>
              <a:pathLst>
                <a:path w="13777" h="16279" extrusionOk="0">
                  <a:moveTo>
                    <a:pt x="9540" y="1"/>
                  </a:moveTo>
                  <a:cubicBezTo>
                    <a:pt x="8200" y="787"/>
                    <a:pt x="6358" y="1276"/>
                    <a:pt x="4646" y="1276"/>
                  </a:cubicBezTo>
                  <a:cubicBezTo>
                    <a:pt x="3673" y="1276"/>
                    <a:pt x="2742" y="1118"/>
                    <a:pt x="1968" y="768"/>
                  </a:cubicBezTo>
                  <a:cubicBezTo>
                    <a:pt x="1968" y="768"/>
                    <a:pt x="801" y="801"/>
                    <a:pt x="234" y="1335"/>
                  </a:cubicBezTo>
                  <a:cubicBezTo>
                    <a:pt x="0" y="1535"/>
                    <a:pt x="367" y="3270"/>
                    <a:pt x="667" y="5004"/>
                  </a:cubicBezTo>
                  <a:cubicBezTo>
                    <a:pt x="1001" y="6805"/>
                    <a:pt x="1968" y="11309"/>
                    <a:pt x="1968" y="11309"/>
                  </a:cubicBezTo>
                  <a:cubicBezTo>
                    <a:pt x="1968" y="11309"/>
                    <a:pt x="367" y="15145"/>
                    <a:pt x="33" y="16279"/>
                  </a:cubicBezTo>
                  <a:cubicBezTo>
                    <a:pt x="33" y="16279"/>
                    <a:pt x="4377" y="15478"/>
                    <a:pt x="8242" y="15478"/>
                  </a:cubicBezTo>
                  <a:cubicBezTo>
                    <a:pt x="10174" y="15478"/>
                    <a:pt x="11986" y="15678"/>
                    <a:pt x="13076" y="16279"/>
                  </a:cubicBezTo>
                  <a:cubicBezTo>
                    <a:pt x="13076" y="16279"/>
                    <a:pt x="13777" y="16179"/>
                    <a:pt x="13243" y="15078"/>
                  </a:cubicBezTo>
                  <a:cubicBezTo>
                    <a:pt x="13176" y="14911"/>
                    <a:pt x="12042" y="10842"/>
                    <a:pt x="12042" y="10842"/>
                  </a:cubicBezTo>
                  <a:lnTo>
                    <a:pt x="12242" y="6505"/>
                  </a:lnTo>
                  <a:lnTo>
                    <a:pt x="12442" y="534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525996" y="1839555"/>
              <a:ext cx="87096" cy="121416"/>
            </a:xfrm>
            <a:custGeom>
              <a:avLst/>
              <a:gdLst/>
              <a:ahLst/>
              <a:cxnLst/>
              <a:rect l="l" t="t" r="r" b="b"/>
              <a:pathLst>
                <a:path w="4738" h="6605" extrusionOk="0">
                  <a:moveTo>
                    <a:pt x="3770" y="0"/>
                  </a:moveTo>
                  <a:lnTo>
                    <a:pt x="134" y="2268"/>
                  </a:lnTo>
                  <a:cubicBezTo>
                    <a:pt x="1" y="5137"/>
                    <a:pt x="2870" y="6605"/>
                    <a:pt x="2870" y="6605"/>
                  </a:cubicBezTo>
                  <a:lnTo>
                    <a:pt x="4738" y="5004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808075" y="1826062"/>
              <a:ext cx="78493" cy="136747"/>
            </a:xfrm>
            <a:custGeom>
              <a:avLst/>
              <a:gdLst/>
              <a:ahLst/>
              <a:cxnLst/>
              <a:rect l="l" t="t" r="r" b="b"/>
              <a:pathLst>
                <a:path w="4270" h="7439" extrusionOk="0">
                  <a:moveTo>
                    <a:pt x="567" y="0"/>
                  </a:moveTo>
                  <a:lnTo>
                    <a:pt x="0" y="1601"/>
                  </a:lnTo>
                  <a:lnTo>
                    <a:pt x="0" y="7439"/>
                  </a:lnTo>
                  <a:lnTo>
                    <a:pt x="467" y="5971"/>
                  </a:lnTo>
                  <a:lnTo>
                    <a:pt x="2369" y="6772"/>
                  </a:lnTo>
                  <a:cubicBezTo>
                    <a:pt x="3069" y="6238"/>
                    <a:pt x="4270" y="1601"/>
                    <a:pt x="4270" y="1601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537044" y="1875106"/>
              <a:ext cx="48456" cy="77280"/>
            </a:xfrm>
            <a:custGeom>
              <a:avLst/>
              <a:gdLst/>
              <a:ahLst/>
              <a:cxnLst/>
              <a:rect l="l" t="t" r="r" b="b"/>
              <a:pathLst>
                <a:path w="2636" h="4204" extrusionOk="0">
                  <a:moveTo>
                    <a:pt x="0" y="1"/>
                  </a:moveTo>
                  <a:cubicBezTo>
                    <a:pt x="0" y="68"/>
                    <a:pt x="0" y="134"/>
                    <a:pt x="0" y="201"/>
                  </a:cubicBezTo>
                  <a:cubicBezTo>
                    <a:pt x="0" y="368"/>
                    <a:pt x="0" y="568"/>
                    <a:pt x="34" y="768"/>
                  </a:cubicBezTo>
                  <a:cubicBezTo>
                    <a:pt x="100" y="1035"/>
                    <a:pt x="167" y="1302"/>
                    <a:pt x="267" y="1569"/>
                  </a:cubicBezTo>
                  <a:cubicBezTo>
                    <a:pt x="367" y="1869"/>
                    <a:pt x="534" y="2202"/>
                    <a:pt x="701" y="2469"/>
                  </a:cubicBezTo>
                  <a:cubicBezTo>
                    <a:pt x="1034" y="3003"/>
                    <a:pt x="1468" y="3470"/>
                    <a:pt x="1968" y="3837"/>
                  </a:cubicBezTo>
                  <a:cubicBezTo>
                    <a:pt x="2102" y="3937"/>
                    <a:pt x="2269" y="4037"/>
                    <a:pt x="2435" y="4137"/>
                  </a:cubicBezTo>
                  <a:cubicBezTo>
                    <a:pt x="2469" y="4170"/>
                    <a:pt x="2535" y="4204"/>
                    <a:pt x="2602" y="4204"/>
                  </a:cubicBezTo>
                  <a:cubicBezTo>
                    <a:pt x="2636" y="4204"/>
                    <a:pt x="2369" y="4037"/>
                    <a:pt x="2035" y="3737"/>
                  </a:cubicBezTo>
                  <a:cubicBezTo>
                    <a:pt x="1535" y="3370"/>
                    <a:pt x="1134" y="2903"/>
                    <a:pt x="801" y="2403"/>
                  </a:cubicBezTo>
                  <a:cubicBezTo>
                    <a:pt x="601" y="2136"/>
                    <a:pt x="467" y="1835"/>
                    <a:pt x="334" y="1535"/>
                  </a:cubicBezTo>
                  <a:cubicBezTo>
                    <a:pt x="234" y="1268"/>
                    <a:pt x="167" y="1002"/>
                    <a:pt x="134" y="735"/>
                  </a:cubicBezTo>
                  <a:cubicBezTo>
                    <a:pt x="34" y="301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562173" y="1861007"/>
              <a:ext cx="41728" cy="57666"/>
            </a:xfrm>
            <a:custGeom>
              <a:avLst/>
              <a:gdLst/>
              <a:ahLst/>
              <a:cxnLst/>
              <a:rect l="l" t="t" r="r" b="b"/>
              <a:pathLst>
                <a:path w="2270" h="3137" extrusionOk="0">
                  <a:moveTo>
                    <a:pt x="1" y="1"/>
                  </a:moveTo>
                  <a:cubicBezTo>
                    <a:pt x="34" y="167"/>
                    <a:pt x="134" y="368"/>
                    <a:pt x="234" y="534"/>
                  </a:cubicBezTo>
                  <a:cubicBezTo>
                    <a:pt x="435" y="935"/>
                    <a:pt x="668" y="1335"/>
                    <a:pt x="935" y="1702"/>
                  </a:cubicBezTo>
                  <a:cubicBezTo>
                    <a:pt x="1202" y="2102"/>
                    <a:pt x="1502" y="2469"/>
                    <a:pt x="1802" y="2803"/>
                  </a:cubicBezTo>
                  <a:cubicBezTo>
                    <a:pt x="1902" y="2903"/>
                    <a:pt x="2036" y="3003"/>
                    <a:pt x="2136" y="3069"/>
                  </a:cubicBezTo>
                  <a:cubicBezTo>
                    <a:pt x="2236" y="3136"/>
                    <a:pt x="2269" y="3136"/>
                    <a:pt x="2269" y="3136"/>
                  </a:cubicBezTo>
                  <a:cubicBezTo>
                    <a:pt x="2269" y="3136"/>
                    <a:pt x="2236" y="3103"/>
                    <a:pt x="2169" y="3036"/>
                  </a:cubicBezTo>
                  <a:cubicBezTo>
                    <a:pt x="2102" y="2969"/>
                    <a:pt x="2002" y="2869"/>
                    <a:pt x="1869" y="2736"/>
                  </a:cubicBezTo>
                  <a:cubicBezTo>
                    <a:pt x="1635" y="2469"/>
                    <a:pt x="1369" y="2069"/>
                    <a:pt x="1035" y="1635"/>
                  </a:cubicBezTo>
                  <a:cubicBezTo>
                    <a:pt x="735" y="1201"/>
                    <a:pt x="468" y="768"/>
                    <a:pt x="301" y="468"/>
                  </a:cubicBezTo>
                  <a:cubicBezTo>
                    <a:pt x="101" y="16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602044" y="1832183"/>
              <a:ext cx="208494" cy="29504"/>
            </a:xfrm>
            <a:custGeom>
              <a:avLst/>
              <a:gdLst/>
              <a:ahLst/>
              <a:cxnLst/>
              <a:rect l="l" t="t" r="r" b="b"/>
              <a:pathLst>
                <a:path w="11342" h="1605" extrusionOk="0">
                  <a:moveTo>
                    <a:pt x="11242" y="1"/>
                  </a:moveTo>
                  <a:cubicBezTo>
                    <a:pt x="11141" y="1"/>
                    <a:pt x="11041" y="34"/>
                    <a:pt x="10875" y="68"/>
                  </a:cubicBezTo>
                  <a:cubicBezTo>
                    <a:pt x="10608" y="101"/>
                    <a:pt x="10174" y="201"/>
                    <a:pt x="9674" y="368"/>
                  </a:cubicBezTo>
                  <a:cubicBezTo>
                    <a:pt x="9140" y="501"/>
                    <a:pt x="8540" y="701"/>
                    <a:pt x="7872" y="901"/>
                  </a:cubicBezTo>
                  <a:cubicBezTo>
                    <a:pt x="7139" y="1102"/>
                    <a:pt x="6405" y="1268"/>
                    <a:pt x="5671" y="1402"/>
                  </a:cubicBezTo>
                  <a:cubicBezTo>
                    <a:pt x="5259" y="1452"/>
                    <a:pt x="4844" y="1478"/>
                    <a:pt x="4429" y="1478"/>
                  </a:cubicBezTo>
                  <a:cubicBezTo>
                    <a:pt x="3465" y="1478"/>
                    <a:pt x="2500" y="1338"/>
                    <a:pt x="1568" y="1035"/>
                  </a:cubicBezTo>
                  <a:cubicBezTo>
                    <a:pt x="1168" y="901"/>
                    <a:pt x="801" y="735"/>
                    <a:pt x="400" y="568"/>
                  </a:cubicBezTo>
                  <a:cubicBezTo>
                    <a:pt x="267" y="501"/>
                    <a:pt x="134" y="434"/>
                    <a:pt x="0" y="368"/>
                  </a:cubicBezTo>
                  <a:lnTo>
                    <a:pt x="0" y="368"/>
                  </a:lnTo>
                  <a:lnTo>
                    <a:pt x="100" y="434"/>
                  </a:lnTo>
                  <a:cubicBezTo>
                    <a:pt x="167" y="468"/>
                    <a:pt x="267" y="535"/>
                    <a:pt x="400" y="601"/>
                  </a:cubicBezTo>
                  <a:cubicBezTo>
                    <a:pt x="767" y="801"/>
                    <a:pt x="1168" y="968"/>
                    <a:pt x="1568" y="1102"/>
                  </a:cubicBezTo>
                  <a:cubicBezTo>
                    <a:pt x="2513" y="1441"/>
                    <a:pt x="3528" y="1604"/>
                    <a:pt x="4537" y="1604"/>
                  </a:cubicBezTo>
                  <a:cubicBezTo>
                    <a:pt x="4917" y="1604"/>
                    <a:pt x="5297" y="1581"/>
                    <a:pt x="5671" y="1535"/>
                  </a:cubicBezTo>
                  <a:cubicBezTo>
                    <a:pt x="6438" y="1402"/>
                    <a:pt x="7172" y="1235"/>
                    <a:pt x="7906" y="1002"/>
                  </a:cubicBezTo>
                  <a:lnTo>
                    <a:pt x="9707" y="468"/>
                  </a:lnTo>
                  <a:cubicBezTo>
                    <a:pt x="10207" y="301"/>
                    <a:pt x="10608" y="201"/>
                    <a:pt x="10908" y="101"/>
                  </a:cubicBezTo>
                  <a:cubicBezTo>
                    <a:pt x="11075" y="101"/>
                    <a:pt x="11208" y="34"/>
                    <a:pt x="11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603882" y="1894114"/>
              <a:ext cx="214009" cy="8603"/>
            </a:xfrm>
            <a:custGeom>
              <a:avLst/>
              <a:gdLst/>
              <a:ahLst/>
              <a:cxnLst/>
              <a:rect l="l" t="t" r="r" b="b"/>
              <a:pathLst>
                <a:path w="11642" h="468" extrusionOk="0">
                  <a:moveTo>
                    <a:pt x="11642" y="1"/>
                  </a:moveTo>
                  <a:cubicBezTo>
                    <a:pt x="11637" y="1"/>
                    <a:pt x="11633" y="1"/>
                    <a:pt x="11628" y="3"/>
                  </a:cubicBezTo>
                  <a:lnTo>
                    <a:pt x="11628" y="3"/>
                  </a:lnTo>
                  <a:cubicBezTo>
                    <a:pt x="11637" y="1"/>
                    <a:pt x="11642" y="1"/>
                    <a:pt x="11642" y="1"/>
                  </a:cubicBezTo>
                  <a:close/>
                  <a:moveTo>
                    <a:pt x="11628" y="3"/>
                  </a:moveTo>
                  <a:cubicBezTo>
                    <a:pt x="11613" y="5"/>
                    <a:pt x="11584" y="13"/>
                    <a:pt x="11542" y="34"/>
                  </a:cubicBezTo>
                  <a:cubicBezTo>
                    <a:pt x="11571" y="34"/>
                    <a:pt x="11600" y="9"/>
                    <a:pt x="11628" y="3"/>
                  </a:cubicBezTo>
                  <a:close/>
                  <a:moveTo>
                    <a:pt x="11542" y="34"/>
                  </a:moveTo>
                  <a:lnTo>
                    <a:pt x="11175" y="68"/>
                  </a:lnTo>
                  <a:cubicBezTo>
                    <a:pt x="10908" y="101"/>
                    <a:pt x="10474" y="134"/>
                    <a:pt x="9941" y="201"/>
                  </a:cubicBezTo>
                  <a:cubicBezTo>
                    <a:pt x="8873" y="268"/>
                    <a:pt x="7372" y="368"/>
                    <a:pt x="5771" y="368"/>
                  </a:cubicBezTo>
                  <a:cubicBezTo>
                    <a:pt x="4137" y="368"/>
                    <a:pt x="2669" y="301"/>
                    <a:pt x="1601" y="268"/>
                  </a:cubicBezTo>
                  <a:lnTo>
                    <a:pt x="334" y="234"/>
                  </a:lnTo>
                  <a:lnTo>
                    <a:pt x="0" y="234"/>
                  </a:lnTo>
                  <a:lnTo>
                    <a:pt x="334" y="268"/>
                  </a:lnTo>
                  <a:lnTo>
                    <a:pt x="1601" y="334"/>
                  </a:lnTo>
                  <a:cubicBezTo>
                    <a:pt x="2635" y="401"/>
                    <a:pt x="4137" y="468"/>
                    <a:pt x="5771" y="468"/>
                  </a:cubicBezTo>
                  <a:cubicBezTo>
                    <a:pt x="7172" y="468"/>
                    <a:pt x="8540" y="401"/>
                    <a:pt x="9941" y="268"/>
                  </a:cubicBezTo>
                  <a:cubicBezTo>
                    <a:pt x="10474" y="201"/>
                    <a:pt x="10908" y="134"/>
                    <a:pt x="11175" y="101"/>
                  </a:cubicBezTo>
                  <a:lnTo>
                    <a:pt x="11542" y="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610629" y="1936430"/>
              <a:ext cx="204211" cy="13401"/>
            </a:xfrm>
            <a:custGeom>
              <a:avLst/>
              <a:gdLst/>
              <a:ahLst/>
              <a:cxnLst/>
              <a:rect l="l" t="t" r="r" b="b"/>
              <a:pathLst>
                <a:path w="11109" h="729" extrusionOk="0">
                  <a:moveTo>
                    <a:pt x="11108" y="1"/>
                  </a:moveTo>
                  <a:cubicBezTo>
                    <a:pt x="10975" y="1"/>
                    <a:pt x="10841" y="34"/>
                    <a:pt x="10708" y="67"/>
                  </a:cubicBezTo>
                  <a:cubicBezTo>
                    <a:pt x="10574" y="101"/>
                    <a:pt x="10408" y="134"/>
                    <a:pt x="10207" y="167"/>
                  </a:cubicBezTo>
                  <a:cubicBezTo>
                    <a:pt x="10007" y="201"/>
                    <a:pt x="9774" y="234"/>
                    <a:pt x="9507" y="267"/>
                  </a:cubicBezTo>
                  <a:cubicBezTo>
                    <a:pt x="8206" y="468"/>
                    <a:pt x="6905" y="568"/>
                    <a:pt x="5571" y="568"/>
                  </a:cubicBezTo>
                  <a:cubicBezTo>
                    <a:pt x="4985" y="593"/>
                    <a:pt x="4418" y="604"/>
                    <a:pt x="3886" y="604"/>
                  </a:cubicBezTo>
                  <a:cubicBezTo>
                    <a:pt x="3025" y="604"/>
                    <a:pt x="2253" y="575"/>
                    <a:pt x="1635" y="534"/>
                  </a:cubicBezTo>
                  <a:cubicBezTo>
                    <a:pt x="1134" y="501"/>
                    <a:pt x="701" y="468"/>
                    <a:pt x="434" y="468"/>
                  </a:cubicBezTo>
                  <a:cubicBezTo>
                    <a:pt x="300" y="434"/>
                    <a:pt x="134" y="434"/>
                    <a:pt x="0" y="434"/>
                  </a:cubicBezTo>
                  <a:cubicBezTo>
                    <a:pt x="134" y="468"/>
                    <a:pt x="267" y="501"/>
                    <a:pt x="400" y="501"/>
                  </a:cubicBezTo>
                  <a:cubicBezTo>
                    <a:pt x="701" y="568"/>
                    <a:pt x="1101" y="601"/>
                    <a:pt x="1601" y="634"/>
                  </a:cubicBezTo>
                  <a:cubicBezTo>
                    <a:pt x="2309" y="681"/>
                    <a:pt x="3217" y="729"/>
                    <a:pt x="4242" y="729"/>
                  </a:cubicBezTo>
                  <a:cubicBezTo>
                    <a:pt x="4667" y="729"/>
                    <a:pt x="5112" y="721"/>
                    <a:pt x="5571" y="701"/>
                  </a:cubicBezTo>
                  <a:cubicBezTo>
                    <a:pt x="6905" y="701"/>
                    <a:pt x="8206" y="568"/>
                    <a:pt x="9507" y="367"/>
                  </a:cubicBezTo>
                  <a:cubicBezTo>
                    <a:pt x="9774" y="334"/>
                    <a:pt x="9974" y="267"/>
                    <a:pt x="10207" y="234"/>
                  </a:cubicBezTo>
                  <a:cubicBezTo>
                    <a:pt x="10408" y="201"/>
                    <a:pt x="10574" y="167"/>
                    <a:pt x="10708" y="134"/>
                  </a:cubicBezTo>
                  <a:cubicBezTo>
                    <a:pt x="10841" y="67"/>
                    <a:pt x="10975" y="34"/>
                    <a:pt x="1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618588" y="1992387"/>
              <a:ext cx="190718" cy="6599"/>
            </a:xfrm>
            <a:custGeom>
              <a:avLst/>
              <a:gdLst/>
              <a:ahLst/>
              <a:cxnLst/>
              <a:rect l="l" t="t" r="r" b="b"/>
              <a:pathLst>
                <a:path w="10375" h="359" extrusionOk="0">
                  <a:moveTo>
                    <a:pt x="10146" y="0"/>
                  </a:moveTo>
                  <a:cubicBezTo>
                    <a:pt x="10075" y="0"/>
                    <a:pt x="10008" y="9"/>
                    <a:pt x="9941" y="25"/>
                  </a:cubicBezTo>
                  <a:lnTo>
                    <a:pt x="8807" y="92"/>
                  </a:lnTo>
                  <a:cubicBezTo>
                    <a:pt x="7873" y="125"/>
                    <a:pt x="6606" y="192"/>
                    <a:pt x="5171" y="226"/>
                  </a:cubicBezTo>
                  <a:cubicBezTo>
                    <a:pt x="3737" y="226"/>
                    <a:pt x="2469" y="192"/>
                    <a:pt x="1535" y="125"/>
                  </a:cubicBezTo>
                  <a:cubicBezTo>
                    <a:pt x="1068" y="92"/>
                    <a:pt x="701" y="59"/>
                    <a:pt x="434" y="59"/>
                  </a:cubicBezTo>
                  <a:cubicBezTo>
                    <a:pt x="301" y="25"/>
                    <a:pt x="134" y="25"/>
                    <a:pt x="1" y="25"/>
                  </a:cubicBezTo>
                  <a:cubicBezTo>
                    <a:pt x="134" y="59"/>
                    <a:pt x="301" y="92"/>
                    <a:pt x="434" y="92"/>
                  </a:cubicBezTo>
                  <a:cubicBezTo>
                    <a:pt x="701" y="125"/>
                    <a:pt x="1068" y="192"/>
                    <a:pt x="1535" y="226"/>
                  </a:cubicBezTo>
                  <a:cubicBezTo>
                    <a:pt x="2469" y="326"/>
                    <a:pt x="3770" y="359"/>
                    <a:pt x="5171" y="359"/>
                  </a:cubicBezTo>
                  <a:cubicBezTo>
                    <a:pt x="6606" y="326"/>
                    <a:pt x="7906" y="259"/>
                    <a:pt x="8840" y="192"/>
                  </a:cubicBezTo>
                  <a:cubicBezTo>
                    <a:pt x="9307" y="159"/>
                    <a:pt x="9674" y="92"/>
                    <a:pt x="9941" y="92"/>
                  </a:cubicBezTo>
                  <a:cubicBezTo>
                    <a:pt x="10075" y="59"/>
                    <a:pt x="10208" y="59"/>
                    <a:pt x="10375" y="25"/>
                  </a:cubicBezTo>
                  <a:cubicBezTo>
                    <a:pt x="10292" y="9"/>
                    <a:pt x="10216" y="0"/>
                    <a:pt x="10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614305" y="2041891"/>
              <a:ext cx="206049" cy="6765"/>
            </a:xfrm>
            <a:custGeom>
              <a:avLst/>
              <a:gdLst/>
              <a:ahLst/>
              <a:cxnLst/>
              <a:rect l="l" t="t" r="r" b="b"/>
              <a:pathLst>
                <a:path w="11209" h="368" extrusionOk="0">
                  <a:moveTo>
                    <a:pt x="5571" y="1"/>
                  </a:moveTo>
                  <a:cubicBezTo>
                    <a:pt x="4037" y="1"/>
                    <a:pt x="2636" y="68"/>
                    <a:pt x="1635" y="168"/>
                  </a:cubicBezTo>
                  <a:cubicBezTo>
                    <a:pt x="1134" y="201"/>
                    <a:pt x="701" y="268"/>
                    <a:pt x="434" y="301"/>
                  </a:cubicBezTo>
                  <a:cubicBezTo>
                    <a:pt x="301" y="301"/>
                    <a:pt x="134" y="335"/>
                    <a:pt x="0" y="368"/>
                  </a:cubicBezTo>
                  <a:lnTo>
                    <a:pt x="467" y="368"/>
                  </a:lnTo>
                  <a:lnTo>
                    <a:pt x="1668" y="268"/>
                  </a:lnTo>
                  <a:cubicBezTo>
                    <a:pt x="2669" y="201"/>
                    <a:pt x="4070" y="134"/>
                    <a:pt x="5604" y="134"/>
                  </a:cubicBezTo>
                  <a:cubicBezTo>
                    <a:pt x="7139" y="134"/>
                    <a:pt x="8540" y="201"/>
                    <a:pt x="9574" y="268"/>
                  </a:cubicBezTo>
                  <a:lnTo>
                    <a:pt x="10775" y="368"/>
                  </a:lnTo>
                  <a:lnTo>
                    <a:pt x="11208" y="368"/>
                  </a:lnTo>
                  <a:cubicBezTo>
                    <a:pt x="11042" y="335"/>
                    <a:pt x="10908" y="301"/>
                    <a:pt x="10741" y="301"/>
                  </a:cubicBezTo>
                  <a:cubicBezTo>
                    <a:pt x="10474" y="268"/>
                    <a:pt x="10041" y="201"/>
                    <a:pt x="9540" y="168"/>
                  </a:cubicBezTo>
                  <a:cubicBezTo>
                    <a:pt x="8540" y="68"/>
                    <a:pt x="7139" y="1"/>
                    <a:pt x="5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818498" y="1849352"/>
              <a:ext cx="23309" cy="36195"/>
            </a:xfrm>
            <a:custGeom>
              <a:avLst/>
              <a:gdLst/>
              <a:ahLst/>
              <a:cxnLst/>
              <a:rect l="l" t="t" r="r" b="b"/>
              <a:pathLst>
                <a:path w="1268" h="1969" extrusionOk="0">
                  <a:moveTo>
                    <a:pt x="1268" y="1"/>
                  </a:moveTo>
                  <a:cubicBezTo>
                    <a:pt x="1234" y="1"/>
                    <a:pt x="1001" y="434"/>
                    <a:pt x="667" y="1002"/>
                  </a:cubicBezTo>
                  <a:cubicBezTo>
                    <a:pt x="334" y="1535"/>
                    <a:pt x="0" y="1969"/>
                    <a:pt x="34" y="1969"/>
                  </a:cubicBezTo>
                  <a:cubicBezTo>
                    <a:pt x="334" y="1702"/>
                    <a:pt x="601" y="1402"/>
                    <a:pt x="767" y="1068"/>
                  </a:cubicBezTo>
                  <a:cubicBezTo>
                    <a:pt x="1001" y="735"/>
                    <a:pt x="1168" y="401"/>
                    <a:pt x="1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596511" y="1875106"/>
              <a:ext cx="29467" cy="149027"/>
            </a:xfrm>
            <a:custGeom>
              <a:avLst/>
              <a:gdLst/>
              <a:ahLst/>
              <a:cxnLst/>
              <a:rect l="l" t="t" r="r" b="b"/>
              <a:pathLst>
                <a:path w="1603" h="8107" extrusionOk="0">
                  <a:moveTo>
                    <a:pt x="1" y="1"/>
                  </a:moveTo>
                  <a:cubicBezTo>
                    <a:pt x="1" y="101"/>
                    <a:pt x="1" y="201"/>
                    <a:pt x="34" y="301"/>
                  </a:cubicBezTo>
                  <a:cubicBezTo>
                    <a:pt x="68" y="501"/>
                    <a:pt x="101" y="801"/>
                    <a:pt x="168" y="1168"/>
                  </a:cubicBezTo>
                  <a:cubicBezTo>
                    <a:pt x="301" y="1936"/>
                    <a:pt x="501" y="2936"/>
                    <a:pt x="735" y="4037"/>
                  </a:cubicBezTo>
                  <a:cubicBezTo>
                    <a:pt x="968" y="5138"/>
                    <a:pt x="1168" y="6139"/>
                    <a:pt x="1335" y="6906"/>
                  </a:cubicBezTo>
                  <a:cubicBezTo>
                    <a:pt x="1402" y="7239"/>
                    <a:pt x="1469" y="7540"/>
                    <a:pt x="1502" y="7773"/>
                  </a:cubicBezTo>
                  <a:cubicBezTo>
                    <a:pt x="1535" y="7873"/>
                    <a:pt x="1569" y="7973"/>
                    <a:pt x="1602" y="8107"/>
                  </a:cubicBezTo>
                  <a:cubicBezTo>
                    <a:pt x="1602" y="7973"/>
                    <a:pt x="1602" y="7873"/>
                    <a:pt x="1569" y="7773"/>
                  </a:cubicBezTo>
                  <a:cubicBezTo>
                    <a:pt x="1535" y="7573"/>
                    <a:pt x="1502" y="7273"/>
                    <a:pt x="1435" y="6906"/>
                  </a:cubicBezTo>
                  <a:cubicBezTo>
                    <a:pt x="1269" y="6172"/>
                    <a:pt x="1102" y="5138"/>
                    <a:pt x="868" y="4037"/>
                  </a:cubicBezTo>
                  <a:cubicBezTo>
                    <a:pt x="635" y="2936"/>
                    <a:pt x="435" y="1936"/>
                    <a:pt x="268" y="1168"/>
                  </a:cubicBezTo>
                  <a:cubicBezTo>
                    <a:pt x="201" y="835"/>
                    <a:pt x="134" y="535"/>
                    <a:pt x="68" y="301"/>
                  </a:cubicBezTo>
                  <a:cubicBezTo>
                    <a:pt x="68" y="201"/>
                    <a:pt x="34" y="10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810520" y="1899647"/>
              <a:ext cx="9210" cy="115902"/>
            </a:xfrm>
            <a:custGeom>
              <a:avLst/>
              <a:gdLst/>
              <a:ahLst/>
              <a:cxnLst/>
              <a:rect l="l" t="t" r="r" b="b"/>
              <a:pathLst>
                <a:path w="501" h="6305" extrusionOk="0">
                  <a:moveTo>
                    <a:pt x="501" y="0"/>
                  </a:moveTo>
                  <a:cubicBezTo>
                    <a:pt x="468" y="67"/>
                    <a:pt x="434" y="134"/>
                    <a:pt x="434" y="234"/>
                  </a:cubicBezTo>
                  <a:cubicBezTo>
                    <a:pt x="434" y="400"/>
                    <a:pt x="401" y="634"/>
                    <a:pt x="368" y="901"/>
                  </a:cubicBezTo>
                  <a:cubicBezTo>
                    <a:pt x="334" y="1468"/>
                    <a:pt x="267" y="2268"/>
                    <a:pt x="201" y="3136"/>
                  </a:cubicBezTo>
                  <a:cubicBezTo>
                    <a:pt x="134" y="4003"/>
                    <a:pt x="67" y="4804"/>
                    <a:pt x="34" y="5371"/>
                  </a:cubicBezTo>
                  <a:cubicBezTo>
                    <a:pt x="34" y="5671"/>
                    <a:pt x="34" y="5904"/>
                    <a:pt x="34" y="6038"/>
                  </a:cubicBezTo>
                  <a:cubicBezTo>
                    <a:pt x="1" y="6138"/>
                    <a:pt x="1" y="6205"/>
                    <a:pt x="34" y="6305"/>
                  </a:cubicBezTo>
                  <a:cubicBezTo>
                    <a:pt x="67" y="6238"/>
                    <a:pt x="67" y="6138"/>
                    <a:pt x="67" y="6071"/>
                  </a:cubicBezTo>
                  <a:cubicBezTo>
                    <a:pt x="101" y="5904"/>
                    <a:pt x="101" y="5671"/>
                    <a:pt x="134" y="5371"/>
                  </a:cubicBezTo>
                  <a:cubicBezTo>
                    <a:pt x="201" y="4804"/>
                    <a:pt x="267" y="4036"/>
                    <a:pt x="334" y="3136"/>
                  </a:cubicBezTo>
                  <a:cubicBezTo>
                    <a:pt x="368" y="2268"/>
                    <a:pt x="434" y="1501"/>
                    <a:pt x="468" y="901"/>
                  </a:cubicBezTo>
                  <a:cubicBezTo>
                    <a:pt x="501" y="634"/>
                    <a:pt x="501" y="400"/>
                    <a:pt x="501" y="234"/>
                  </a:cubicBezTo>
                  <a:cubicBezTo>
                    <a:pt x="501" y="167"/>
                    <a:pt x="501" y="67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838112" y="1848746"/>
              <a:ext cx="30074" cy="94449"/>
            </a:xfrm>
            <a:custGeom>
              <a:avLst/>
              <a:gdLst/>
              <a:ahLst/>
              <a:cxnLst/>
              <a:rect l="l" t="t" r="r" b="b"/>
              <a:pathLst>
                <a:path w="1636" h="5138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602" y="34"/>
                    <a:pt x="1568" y="101"/>
                    <a:pt x="1535" y="167"/>
                  </a:cubicBezTo>
                  <a:cubicBezTo>
                    <a:pt x="1468" y="267"/>
                    <a:pt x="1368" y="467"/>
                    <a:pt x="1268" y="701"/>
                  </a:cubicBezTo>
                  <a:cubicBezTo>
                    <a:pt x="968" y="1268"/>
                    <a:pt x="735" y="1868"/>
                    <a:pt x="534" y="2502"/>
                  </a:cubicBezTo>
                  <a:cubicBezTo>
                    <a:pt x="334" y="3103"/>
                    <a:pt x="201" y="3736"/>
                    <a:pt x="67" y="4370"/>
                  </a:cubicBezTo>
                  <a:cubicBezTo>
                    <a:pt x="34" y="4604"/>
                    <a:pt x="1" y="4804"/>
                    <a:pt x="1" y="4937"/>
                  </a:cubicBezTo>
                  <a:lnTo>
                    <a:pt x="1" y="5137"/>
                  </a:lnTo>
                  <a:cubicBezTo>
                    <a:pt x="67" y="4904"/>
                    <a:pt x="134" y="4637"/>
                    <a:pt x="167" y="4370"/>
                  </a:cubicBezTo>
                  <a:cubicBezTo>
                    <a:pt x="301" y="3903"/>
                    <a:pt x="434" y="3236"/>
                    <a:pt x="668" y="2536"/>
                  </a:cubicBezTo>
                  <a:cubicBezTo>
                    <a:pt x="901" y="1802"/>
                    <a:pt x="1168" y="1168"/>
                    <a:pt x="1335" y="734"/>
                  </a:cubicBezTo>
                  <a:cubicBezTo>
                    <a:pt x="1468" y="501"/>
                    <a:pt x="1568" y="234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591621" y="2080825"/>
              <a:ext cx="241601" cy="31618"/>
            </a:xfrm>
            <a:custGeom>
              <a:avLst/>
              <a:gdLst/>
              <a:ahLst/>
              <a:cxnLst/>
              <a:rect l="l" t="t" r="r" b="b"/>
              <a:pathLst>
                <a:path w="13143" h="1720" extrusionOk="0">
                  <a:moveTo>
                    <a:pt x="7779" y="1"/>
                  </a:moveTo>
                  <a:cubicBezTo>
                    <a:pt x="6476" y="1"/>
                    <a:pt x="5163" y="144"/>
                    <a:pt x="3870" y="418"/>
                  </a:cubicBezTo>
                  <a:cubicBezTo>
                    <a:pt x="3503" y="485"/>
                    <a:pt x="3102" y="585"/>
                    <a:pt x="2769" y="685"/>
                  </a:cubicBezTo>
                  <a:cubicBezTo>
                    <a:pt x="2435" y="752"/>
                    <a:pt x="2102" y="885"/>
                    <a:pt x="1801" y="952"/>
                  </a:cubicBezTo>
                  <a:cubicBezTo>
                    <a:pt x="1535" y="1052"/>
                    <a:pt x="1268" y="1152"/>
                    <a:pt x="1034" y="1252"/>
                  </a:cubicBezTo>
                  <a:cubicBezTo>
                    <a:pt x="801" y="1319"/>
                    <a:pt x="634" y="1419"/>
                    <a:pt x="467" y="1486"/>
                  </a:cubicBezTo>
                  <a:lnTo>
                    <a:pt x="100" y="1652"/>
                  </a:lnTo>
                  <a:cubicBezTo>
                    <a:pt x="33" y="1686"/>
                    <a:pt x="0" y="1719"/>
                    <a:pt x="0" y="1719"/>
                  </a:cubicBezTo>
                  <a:cubicBezTo>
                    <a:pt x="33" y="1719"/>
                    <a:pt x="67" y="1686"/>
                    <a:pt x="134" y="1686"/>
                  </a:cubicBezTo>
                  <a:lnTo>
                    <a:pt x="500" y="1552"/>
                  </a:lnTo>
                  <a:cubicBezTo>
                    <a:pt x="634" y="1486"/>
                    <a:pt x="834" y="1385"/>
                    <a:pt x="1068" y="1319"/>
                  </a:cubicBezTo>
                  <a:cubicBezTo>
                    <a:pt x="1301" y="1252"/>
                    <a:pt x="1535" y="1152"/>
                    <a:pt x="1835" y="1052"/>
                  </a:cubicBezTo>
                  <a:cubicBezTo>
                    <a:pt x="2135" y="952"/>
                    <a:pt x="2469" y="885"/>
                    <a:pt x="2802" y="785"/>
                  </a:cubicBezTo>
                  <a:cubicBezTo>
                    <a:pt x="3136" y="685"/>
                    <a:pt x="3503" y="618"/>
                    <a:pt x="3903" y="518"/>
                  </a:cubicBezTo>
                  <a:cubicBezTo>
                    <a:pt x="5165" y="271"/>
                    <a:pt x="6463" y="133"/>
                    <a:pt x="7757" y="133"/>
                  </a:cubicBezTo>
                  <a:cubicBezTo>
                    <a:pt x="8208" y="133"/>
                    <a:pt x="8658" y="150"/>
                    <a:pt x="9107" y="185"/>
                  </a:cubicBezTo>
                  <a:cubicBezTo>
                    <a:pt x="9507" y="218"/>
                    <a:pt x="9874" y="251"/>
                    <a:pt x="10241" y="285"/>
                  </a:cubicBezTo>
                  <a:cubicBezTo>
                    <a:pt x="10574" y="318"/>
                    <a:pt x="10908" y="385"/>
                    <a:pt x="11208" y="418"/>
                  </a:cubicBezTo>
                  <a:cubicBezTo>
                    <a:pt x="11508" y="485"/>
                    <a:pt x="11775" y="552"/>
                    <a:pt x="12009" y="585"/>
                  </a:cubicBezTo>
                  <a:cubicBezTo>
                    <a:pt x="12242" y="618"/>
                    <a:pt x="12476" y="685"/>
                    <a:pt x="12609" y="718"/>
                  </a:cubicBezTo>
                  <a:lnTo>
                    <a:pt x="13009" y="818"/>
                  </a:lnTo>
                  <a:cubicBezTo>
                    <a:pt x="13043" y="818"/>
                    <a:pt x="13109" y="852"/>
                    <a:pt x="13143" y="852"/>
                  </a:cubicBezTo>
                  <a:cubicBezTo>
                    <a:pt x="13109" y="818"/>
                    <a:pt x="13043" y="785"/>
                    <a:pt x="13009" y="785"/>
                  </a:cubicBezTo>
                  <a:lnTo>
                    <a:pt x="12642" y="685"/>
                  </a:lnTo>
                  <a:cubicBezTo>
                    <a:pt x="12476" y="618"/>
                    <a:pt x="12276" y="552"/>
                    <a:pt x="12042" y="518"/>
                  </a:cubicBezTo>
                  <a:cubicBezTo>
                    <a:pt x="11809" y="451"/>
                    <a:pt x="11542" y="385"/>
                    <a:pt x="11241" y="351"/>
                  </a:cubicBezTo>
                  <a:cubicBezTo>
                    <a:pt x="10941" y="285"/>
                    <a:pt x="10608" y="251"/>
                    <a:pt x="10241" y="185"/>
                  </a:cubicBezTo>
                  <a:cubicBezTo>
                    <a:pt x="9874" y="118"/>
                    <a:pt x="9507" y="85"/>
                    <a:pt x="9107" y="51"/>
                  </a:cubicBezTo>
                  <a:cubicBezTo>
                    <a:pt x="8666" y="17"/>
                    <a:pt x="8223" y="1"/>
                    <a:pt x="7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952176" y="1760455"/>
              <a:ext cx="3695" cy="412687"/>
            </a:xfrm>
            <a:custGeom>
              <a:avLst/>
              <a:gdLst/>
              <a:ahLst/>
              <a:cxnLst/>
              <a:rect l="l" t="t" r="r" b="b"/>
              <a:pathLst>
                <a:path w="201" h="22450" extrusionOk="0">
                  <a:moveTo>
                    <a:pt x="100" y="0"/>
                  </a:moveTo>
                  <a:cubicBezTo>
                    <a:pt x="33" y="0"/>
                    <a:pt x="0" y="5004"/>
                    <a:pt x="0" y="11208"/>
                  </a:cubicBezTo>
                  <a:cubicBezTo>
                    <a:pt x="0" y="17446"/>
                    <a:pt x="33" y="22449"/>
                    <a:pt x="100" y="22449"/>
                  </a:cubicBezTo>
                  <a:cubicBezTo>
                    <a:pt x="167" y="22449"/>
                    <a:pt x="200" y="17446"/>
                    <a:pt x="200" y="11208"/>
                  </a:cubicBezTo>
                  <a:cubicBezTo>
                    <a:pt x="200" y="5004"/>
                    <a:pt x="16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460389" y="1752238"/>
              <a:ext cx="969475" cy="417228"/>
            </a:xfrm>
            <a:custGeom>
              <a:avLst/>
              <a:gdLst/>
              <a:ahLst/>
              <a:cxnLst/>
              <a:rect l="l" t="t" r="r" b="b"/>
              <a:pathLst>
                <a:path w="52739" h="22697" extrusionOk="0">
                  <a:moveTo>
                    <a:pt x="51484" y="22557"/>
                  </a:moveTo>
                  <a:cubicBezTo>
                    <a:pt x="51393" y="22588"/>
                    <a:pt x="51300" y="22612"/>
                    <a:pt x="51204" y="22630"/>
                  </a:cubicBezTo>
                  <a:cubicBezTo>
                    <a:pt x="51161" y="22651"/>
                    <a:pt x="51118" y="22666"/>
                    <a:pt x="51075" y="22675"/>
                  </a:cubicBezTo>
                  <a:lnTo>
                    <a:pt x="51075" y="22675"/>
                  </a:lnTo>
                  <a:cubicBezTo>
                    <a:pt x="51105" y="22672"/>
                    <a:pt x="51137" y="22668"/>
                    <a:pt x="51171" y="22663"/>
                  </a:cubicBezTo>
                  <a:cubicBezTo>
                    <a:pt x="51278" y="22634"/>
                    <a:pt x="51383" y="22599"/>
                    <a:pt x="51484" y="22557"/>
                  </a:cubicBezTo>
                  <a:close/>
                  <a:moveTo>
                    <a:pt x="50912" y="1"/>
                  </a:moveTo>
                  <a:cubicBezTo>
                    <a:pt x="50854" y="1"/>
                    <a:pt x="50795" y="5"/>
                    <a:pt x="50737" y="13"/>
                  </a:cubicBezTo>
                  <a:lnTo>
                    <a:pt x="1935" y="13"/>
                  </a:lnTo>
                  <a:cubicBezTo>
                    <a:pt x="868" y="13"/>
                    <a:pt x="34" y="847"/>
                    <a:pt x="1" y="1881"/>
                  </a:cubicBezTo>
                  <a:lnTo>
                    <a:pt x="1" y="13790"/>
                  </a:lnTo>
                  <a:lnTo>
                    <a:pt x="1" y="20828"/>
                  </a:lnTo>
                  <a:cubicBezTo>
                    <a:pt x="1" y="21462"/>
                    <a:pt x="301" y="21996"/>
                    <a:pt x="835" y="22363"/>
                  </a:cubicBezTo>
                  <a:cubicBezTo>
                    <a:pt x="1068" y="22529"/>
                    <a:pt x="1368" y="22630"/>
                    <a:pt x="1669" y="22696"/>
                  </a:cubicBezTo>
                  <a:lnTo>
                    <a:pt x="5838" y="22696"/>
                  </a:lnTo>
                  <a:lnTo>
                    <a:pt x="29222" y="22663"/>
                  </a:lnTo>
                  <a:lnTo>
                    <a:pt x="44999" y="22630"/>
                  </a:lnTo>
                  <a:lnTo>
                    <a:pt x="49269" y="22596"/>
                  </a:lnTo>
                  <a:lnTo>
                    <a:pt x="44999" y="22596"/>
                  </a:lnTo>
                  <a:lnTo>
                    <a:pt x="29222" y="22563"/>
                  </a:lnTo>
                  <a:lnTo>
                    <a:pt x="5838" y="22529"/>
                  </a:lnTo>
                  <a:lnTo>
                    <a:pt x="2502" y="22529"/>
                  </a:lnTo>
                  <a:cubicBezTo>
                    <a:pt x="2369" y="22546"/>
                    <a:pt x="2236" y="22555"/>
                    <a:pt x="2098" y="22555"/>
                  </a:cubicBezTo>
                  <a:cubicBezTo>
                    <a:pt x="1960" y="22555"/>
                    <a:pt x="1819" y="22546"/>
                    <a:pt x="1669" y="22529"/>
                  </a:cubicBezTo>
                  <a:cubicBezTo>
                    <a:pt x="1402" y="22496"/>
                    <a:pt x="1168" y="22396"/>
                    <a:pt x="935" y="22263"/>
                  </a:cubicBezTo>
                  <a:cubicBezTo>
                    <a:pt x="468" y="21929"/>
                    <a:pt x="201" y="21429"/>
                    <a:pt x="167" y="20895"/>
                  </a:cubicBezTo>
                  <a:lnTo>
                    <a:pt x="167" y="13857"/>
                  </a:lnTo>
                  <a:lnTo>
                    <a:pt x="167" y="6551"/>
                  </a:lnTo>
                  <a:lnTo>
                    <a:pt x="167" y="1848"/>
                  </a:lnTo>
                  <a:cubicBezTo>
                    <a:pt x="201" y="1581"/>
                    <a:pt x="268" y="1281"/>
                    <a:pt x="434" y="1014"/>
                  </a:cubicBezTo>
                  <a:cubicBezTo>
                    <a:pt x="735" y="514"/>
                    <a:pt x="1302" y="180"/>
                    <a:pt x="1935" y="180"/>
                  </a:cubicBezTo>
                  <a:lnTo>
                    <a:pt x="50103" y="180"/>
                  </a:lnTo>
                  <a:cubicBezTo>
                    <a:pt x="50212" y="172"/>
                    <a:pt x="50320" y="168"/>
                    <a:pt x="50428" y="168"/>
                  </a:cubicBezTo>
                  <a:cubicBezTo>
                    <a:pt x="50752" y="168"/>
                    <a:pt x="51070" y="205"/>
                    <a:pt x="51371" y="280"/>
                  </a:cubicBezTo>
                  <a:cubicBezTo>
                    <a:pt x="51971" y="480"/>
                    <a:pt x="52438" y="981"/>
                    <a:pt x="52572" y="1615"/>
                  </a:cubicBezTo>
                  <a:cubicBezTo>
                    <a:pt x="52605" y="1815"/>
                    <a:pt x="52605" y="2015"/>
                    <a:pt x="52605" y="2215"/>
                  </a:cubicBezTo>
                  <a:cubicBezTo>
                    <a:pt x="52605" y="8853"/>
                    <a:pt x="52638" y="14257"/>
                    <a:pt x="52638" y="17993"/>
                  </a:cubicBezTo>
                  <a:lnTo>
                    <a:pt x="52638" y="20461"/>
                  </a:lnTo>
                  <a:cubicBezTo>
                    <a:pt x="52638" y="20762"/>
                    <a:pt x="52638" y="21095"/>
                    <a:pt x="52538" y="21429"/>
                  </a:cubicBezTo>
                  <a:cubicBezTo>
                    <a:pt x="52438" y="21696"/>
                    <a:pt x="52305" y="21929"/>
                    <a:pt x="52138" y="22129"/>
                  </a:cubicBezTo>
                  <a:cubicBezTo>
                    <a:pt x="51949" y="22318"/>
                    <a:pt x="51727" y="22456"/>
                    <a:pt x="51484" y="22557"/>
                  </a:cubicBezTo>
                  <a:lnTo>
                    <a:pt x="51484" y="22557"/>
                  </a:lnTo>
                  <a:cubicBezTo>
                    <a:pt x="51740" y="22469"/>
                    <a:pt x="51974" y="22326"/>
                    <a:pt x="52171" y="22129"/>
                  </a:cubicBezTo>
                  <a:cubicBezTo>
                    <a:pt x="52371" y="21896"/>
                    <a:pt x="52505" y="21662"/>
                    <a:pt x="52605" y="21395"/>
                  </a:cubicBezTo>
                  <a:cubicBezTo>
                    <a:pt x="52672" y="21095"/>
                    <a:pt x="52705" y="20762"/>
                    <a:pt x="52705" y="20428"/>
                  </a:cubicBezTo>
                  <a:lnTo>
                    <a:pt x="52705" y="17960"/>
                  </a:lnTo>
                  <a:cubicBezTo>
                    <a:pt x="52705" y="14224"/>
                    <a:pt x="52738" y="8853"/>
                    <a:pt x="52738" y="2182"/>
                  </a:cubicBezTo>
                  <a:cubicBezTo>
                    <a:pt x="52738" y="1948"/>
                    <a:pt x="52738" y="1748"/>
                    <a:pt x="52705" y="1548"/>
                  </a:cubicBezTo>
                  <a:cubicBezTo>
                    <a:pt x="52538" y="881"/>
                    <a:pt x="52071" y="314"/>
                    <a:pt x="51437" y="113"/>
                  </a:cubicBezTo>
                  <a:cubicBezTo>
                    <a:pt x="51262" y="38"/>
                    <a:pt x="51087" y="1"/>
                    <a:pt x="50912" y="1"/>
                  </a:cubicBezTo>
                  <a:close/>
                  <a:moveTo>
                    <a:pt x="51075" y="22675"/>
                  </a:moveTo>
                  <a:cubicBezTo>
                    <a:pt x="50901" y="22696"/>
                    <a:pt x="50804" y="22696"/>
                    <a:pt x="50804" y="22696"/>
                  </a:cubicBezTo>
                  <a:cubicBezTo>
                    <a:pt x="50894" y="22696"/>
                    <a:pt x="50985" y="22696"/>
                    <a:pt x="51075" y="22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990797" y="1847514"/>
              <a:ext cx="176619" cy="4320"/>
            </a:xfrm>
            <a:custGeom>
              <a:avLst/>
              <a:gdLst/>
              <a:ahLst/>
              <a:cxnLst/>
              <a:rect l="l" t="t" r="r" b="b"/>
              <a:pathLst>
                <a:path w="9608" h="235" extrusionOk="0">
                  <a:moveTo>
                    <a:pt x="4804" y="1"/>
                  </a:moveTo>
                  <a:cubicBezTo>
                    <a:pt x="2169" y="1"/>
                    <a:pt x="1" y="67"/>
                    <a:pt x="1" y="101"/>
                  </a:cubicBezTo>
                  <a:cubicBezTo>
                    <a:pt x="1" y="168"/>
                    <a:pt x="2169" y="234"/>
                    <a:pt x="4804" y="234"/>
                  </a:cubicBezTo>
                  <a:cubicBezTo>
                    <a:pt x="7473" y="234"/>
                    <a:pt x="9607" y="168"/>
                    <a:pt x="9607" y="101"/>
                  </a:cubicBezTo>
                  <a:cubicBezTo>
                    <a:pt x="9607" y="34"/>
                    <a:pt x="7473" y="1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988959" y="1902092"/>
              <a:ext cx="349543" cy="3695"/>
            </a:xfrm>
            <a:custGeom>
              <a:avLst/>
              <a:gdLst/>
              <a:ahLst/>
              <a:cxnLst/>
              <a:rect l="l" t="t" r="r" b="b"/>
              <a:pathLst>
                <a:path w="19015" h="201" extrusionOk="0">
                  <a:moveTo>
                    <a:pt x="9507" y="1"/>
                  </a:moveTo>
                  <a:cubicBezTo>
                    <a:pt x="4237" y="1"/>
                    <a:pt x="1" y="34"/>
                    <a:pt x="1" y="101"/>
                  </a:cubicBezTo>
                  <a:cubicBezTo>
                    <a:pt x="1" y="167"/>
                    <a:pt x="4237" y="201"/>
                    <a:pt x="9507" y="201"/>
                  </a:cubicBezTo>
                  <a:cubicBezTo>
                    <a:pt x="14744" y="201"/>
                    <a:pt x="19014" y="167"/>
                    <a:pt x="19014" y="101"/>
                  </a:cubicBezTo>
                  <a:cubicBezTo>
                    <a:pt x="19014" y="34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988959" y="1933986"/>
              <a:ext cx="349543" cy="4302"/>
            </a:xfrm>
            <a:custGeom>
              <a:avLst/>
              <a:gdLst/>
              <a:ahLst/>
              <a:cxnLst/>
              <a:rect l="l" t="t" r="r" b="b"/>
              <a:pathLst>
                <a:path w="19015" h="234" extrusionOk="0">
                  <a:moveTo>
                    <a:pt x="9507" y="0"/>
                  </a:moveTo>
                  <a:cubicBezTo>
                    <a:pt x="4237" y="0"/>
                    <a:pt x="1" y="67"/>
                    <a:pt x="1" y="134"/>
                  </a:cubicBezTo>
                  <a:cubicBezTo>
                    <a:pt x="1" y="167"/>
                    <a:pt x="4237" y="234"/>
                    <a:pt x="9507" y="234"/>
                  </a:cubicBezTo>
                  <a:cubicBezTo>
                    <a:pt x="14744" y="234"/>
                    <a:pt x="19014" y="167"/>
                    <a:pt x="19014" y="134"/>
                  </a:cubicBezTo>
                  <a:cubicBezTo>
                    <a:pt x="19014" y="67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3242821" y="2076689"/>
              <a:ext cx="60111" cy="50460"/>
            </a:xfrm>
            <a:custGeom>
              <a:avLst/>
              <a:gdLst/>
              <a:ahLst/>
              <a:cxnLst/>
              <a:rect l="l" t="t" r="r" b="b"/>
              <a:pathLst>
                <a:path w="3270" h="2745" extrusionOk="0">
                  <a:moveTo>
                    <a:pt x="914" y="84"/>
                  </a:moveTo>
                  <a:cubicBezTo>
                    <a:pt x="934" y="84"/>
                    <a:pt x="951" y="93"/>
                    <a:pt x="968" y="109"/>
                  </a:cubicBezTo>
                  <a:cubicBezTo>
                    <a:pt x="998" y="103"/>
                    <a:pt x="1028" y="101"/>
                    <a:pt x="1056" y="101"/>
                  </a:cubicBezTo>
                  <a:cubicBezTo>
                    <a:pt x="1184" y="101"/>
                    <a:pt x="1292" y="155"/>
                    <a:pt x="1401" y="209"/>
                  </a:cubicBezTo>
                  <a:cubicBezTo>
                    <a:pt x="1468" y="276"/>
                    <a:pt x="1568" y="343"/>
                    <a:pt x="1602" y="443"/>
                  </a:cubicBezTo>
                  <a:lnTo>
                    <a:pt x="1635" y="543"/>
                  </a:lnTo>
                  <a:lnTo>
                    <a:pt x="1702" y="443"/>
                  </a:lnTo>
                  <a:cubicBezTo>
                    <a:pt x="1812" y="222"/>
                    <a:pt x="2060" y="92"/>
                    <a:pt x="2313" y="92"/>
                  </a:cubicBezTo>
                  <a:cubicBezTo>
                    <a:pt x="2365" y="92"/>
                    <a:pt x="2417" y="98"/>
                    <a:pt x="2469" y="109"/>
                  </a:cubicBezTo>
                  <a:cubicBezTo>
                    <a:pt x="2636" y="143"/>
                    <a:pt x="2802" y="276"/>
                    <a:pt x="2936" y="410"/>
                  </a:cubicBezTo>
                  <a:cubicBezTo>
                    <a:pt x="3036" y="543"/>
                    <a:pt x="3136" y="710"/>
                    <a:pt x="3136" y="910"/>
                  </a:cubicBezTo>
                  <a:cubicBezTo>
                    <a:pt x="3169" y="1143"/>
                    <a:pt x="3103" y="1377"/>
                    <a:pt x="2969" y="1610"/>
                  </a:cubicBezTo>
                  <a:cubicBezTo>
                    <a:pt x="2836" y="1811"/>
                    <a:pt x="2636" y="1977"/>
                    <a:pt x="2402" y="2111"/>
                  </a:cubicBezTo>
                  <a:cubicBezTo>
                    <a:pt x="2102" y="2278"/>
                    <a:pt x="1735" y="2544"/>
                    <a:pt x="1635" y="2611"/>
                  </a:cubicBezTo>
                  <a:cubicBezTo>
                    <a:pt x="1501" y="2544"/>
                    <a:pt x="1101" y="2278"/>
                    <a:pt x="801" y="2077"/>
                  </a:cubicBezTo>
                  <a:cubicBezTo>
                    <a:pt x="567" y="1944"/>
                    <a:pt x="401" y="1777"/>
                    <a:pt x="267" y="1544"/>
                  </a:cubicBezTo>
                  <a:cubicBezTo>
                    <a:pt x="134" y="1344"/>
                    <a:pt x="100" y="1110"/>
                    <a:pt x="134" y="843"/>
                  </a:cubicBezTo>
                  <a:cubicBezTo>
                    <a:pt x="201" y="476"/>
                    <a:pt x="467" y="176"/>
                    <a:pt x="834" y="109"/>
                  </a:cubicBezTo>
                  <a:cubicBezTo>
                    <a:pt x="868" y="93"/>
                    <a:pt x="893" y="84"/>
                    <a:pt x="914" y="84"/>
                  </a:cubicBezTo>
                  <a:close/>
                  <a:moveTo>
                    <a:pt x="940" y="1"/>
                  </a:moveTo>
                  <a:cubicBezTo>
                    <a:pt x="904" y="1"/>
                    <a:pt x="869" y="4"/>
                    <a:pt x="834" y="9"/>
                  </a:cubicBezTo>
                  <a:cubicBezTo>
                    <a:pt x="634" y="76"/>
                    <a:pt x="434" y="176"/>
                    <a:pt x="301" y="310"/>
                  </a:cubicBezTo>
                  <a:cubicBezTo>
                    <a:pt x="167" y="476"/>
                    <a:pt x="67" y="676"/>
                    <a:pt x="34" y="877"/>
                  </a:cubicBezTo>
                  <a:cubicBezTo>
                    <a:pt x="0" y="1143"/>
                    <a:pt x="34" y="1410"/>
                    <a:pt x="167" y="1644"/>
                  </a:cubicBezTo>
                  <a:cubicBezTo>
                    <a:pt x="301" y="1877"/>
                    <a:pt x="501" y="2077"/>
                    <a:pt x="734" y="2211"/>
                  </a:cubicBezTo>
                  <a:cubicBezTo>
                    <a:pt x="1101" y="2444"/>
                    <a:pt x="1602" y="2745"/>
                    <a:pt x="1602" y="2745"/>
                  </a:cubicBezTo>
                  <a:lnTo>
                    <a:pt x="1635" y="2745"/>
                  </a:lnTo>
                  <a:cubicBezTo>
                    <a:pt x="1635" y="2745"/>
                    <a:pt x="2069" y="2444"/>
                    <a:pt x="2435" y="2244"/>
                  </a:cubicBezTo>
                  <a:cubicBezTo>
                    <a:pt x="2702" y="2111"/>
                    <a:pt x="2902" y="1911"/>
                    <a:pt x="3069" y="1677"/>
                  </a:cubicBezTo>
                  <a:cubicBezTo>
                    <a:pt x="3203" y="1444"/>
                    <a:pt x="3269" y="1210"/>
                    <a:pt x="3236" y="943"/>
                  </a:cubicBezTo>
                  <a:cubicBezTo>
                    <a:pt x="3203" y="710"/>
                    <a:pt x="3136" y="543"/>
                    <a:pt x="2969" y="376"/>
                  </a:cubicBezTo>
                  <a:cubicBezTo>
                    <a:pt x="2869" y="209"/>
                    <a:pt x="2669" y="109"/>
                    <a:pt x="2469" y="43"/>
                  </a:cubicBezTo>
                  <a:cubicBezTo>
                    <a:pt x="2409" y="29"/>
                    <a:pt x="2347" y="23"/>
                    <a:pt x="2286" y="23"/>
                  </a:cubicBezTo>
                  <a:cubicBezTo>
                    <a:pt x="2041" y="23"/>
                    <a:pt x="1795" y="129"/>
                    <a:pt x="1635" y="343"/>
                  </a:cubicBezTo>
                  <a:cubicBezTo>
                    <a:pt x="1602" y="276"/>
                    <a:pt x="1535" y="209"/>
                    <a:pt x="1468" y="176"/>
                  </a:cubicBezTo>
                  <a:cubicBezTo>
                    <a:pt x="1302" y="66"/>
                    <a:pt x="1114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337252" y="2077461"/>
              <a:ext cx="5533" cy="39265"/>
            </a:xfrm>
            <a:custGeom>
              <a:avLst/>
              <a:gdLst/>
              <a:ahLst/>
              <a:cxnLst/>
              <a:rect l="l" t="t" r="r" b="b"/>
              <a:pathLst>
                <a:path w="301" h="2136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468"/>
                    <a:pt x="134" y="1135"/>
                    <a:pt x="234" y="1869"/>
                  </a:cubicBezTo>
                  <a:lnTo>
                    <a:pt x="267" y="2136"/>
                  </a:lnTo>
                  <a:lnTo>
                    <a:pt x="301" y="2136"/>
                  </a:lnTo>
                  <a:cubicBezTo>
                    <a:pt x="267" y="2035"/>
                    <a:pt x="267" y="1969"/>
                    <a:pt x="267" y="1869"/>
                  </a:cubicBezTo>
                  <a:cubicBezTo>
                    <a:pt x="167" y="1101"/>
                    <a:pt x="67" y="4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326829" y="2076854"/>
              <a:ext cx="55809" cy="40478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67" y="0"/>
                  </a:moveTo>
                  <a:cubicBezTo>
                    <a:pt x="34" y="17"/>
                    <a:pt x="17" y="17"/>
                    <a:pt x="9" y="17"/>
                  </a:cubicBezTo>
                  <a:cubicBezTo>
                    <a:pt x="0" y="17"/>
                    <a:pt x="0" y="17"/>
                    <a:pt x="0" y="34"/>
                  </a:cubicBezTo>
                  <a:cubicBezTo>
                    <a:pt x="0" y="100"/>
                    <a:pt x="0" y="100"/>
                    <a:pt x="67" y="100"/>
                  </a:cubicBezTo>
                  <a:lnTo>
                    <a:pt x="534" y="100"/>
                  </a:lnTo>
                  <a:lnTo>
                    <a:pt x="768" y="1902"/>
                  </a:lnTo>
                  <a:lnTo>
                    <a:pt x="801" y="2169"/>
                  </a:lnTo>
                  <a:cubicBezTo>
                    <a:pt x="801" y="2202"/>
                    <a:pt x="834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9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2002"/>
                    <a:pt x="868" y="1935"/>
                  </a:cubicBezTo>
                  <a:lnTo>
                    <a:pt x="601" y="34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385084" y="2083601"/>
              <a:ext cx="1232" cy="8603"/>
            </a:xfrm>
            <a:custGeom>
              <a:avLst/>
              <a:gdLst/>
              <a:ahLst/>
              <a:cxnLst/>
              <a:rect l="l" t="t" r="r" b="b"/>
              <a:pathLst>
                <a:path w="67" h="468" extrusionOk="0">
                  <a:moveTo>
                    <a:pt x="67" y="0"/>
                  </a:moveTo>
                  <a:lnTo>
                    <a:pt x="0" y="467"/>
                  </a:lnTo>
                  <a:cubicBezTo>
                    <a:pt x="34" y="300"/>
                    <a:pt x="67" y="16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3337859" y="2082976"/>
              <a:ext cx="49688" cy="26397"/>
            </a:xfrm>
            <a:custGeom>
              <a:avLst/>
              <a:gdLst/>
              <a:ahLst/>
              <a:cxnLst/>
              <a:rect l="l" t="t" r="r" b="b"/>
              <a:pathLst>
                <a:path w="2703" h="1436" extrusionOk="0">
                  <a:moveTo>
                    <a:pt x="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1" y="68"/>
                    <a:pt x="34" y="68"/>
                    <a:pt x="34" y="68"/>
                  </a:cubicBezTo>
                  <a:lnTo>
                    <a:pt x="2603" y="101"/>
                  </a:lnTo>
                  <a:lnTo>
                    <a:pt x="2369" y="1335"/>
                  </a:lnTo>
                  <a:lnTo>
                    <a:pt x="168" y="1335"/>
                  </a:lnTo>
                  <a:cubicBezTo>
                    <a:pt x="168" y="1369"/>
                    <a:pt x="201" y="1369"/>
                    <a:pt x="201" y="1369"/>
                  </a:cubicBezTo>
                  <a:lnTo>
                    <a:pt x="2436" y="1435"/>
                  </a:lnTo>
                  <a:cubicBezTo>
                    <a:pt x="2436" y="1435"/>
                    <a:pt x="2469" y="1402"/>
                    <a:pt x="2436" y="1369"/>
                  </a:cubicBezTo>
                  <a:lnTo>
                    <a:pt x="2503" y="1068"/>
                  </a:lnTo>
                  <a:cubicBezTo>
                    <a:pt x="2536" y="902"/>
                    <a:pt x="2569" y="701"/>
                    <a:pt x="2603" y="501"/>
                  </a:cubicBezTo>
                  <a:lnTo>
                    <a:pt x="2703" y="34"/>
                  </a:lnTo>
                  <a:cubicBezTo>
                    <a:pt x="2703" y="34"/>
                    <a:pt x="2703" y="3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3343374" y="2122847"/>
              <a:ext cx="8603" cy="8235"/>
            </a:xfrm>
            <a:custGeom>
              <a:avLst/>
              <a:gdLst/>
              <a:ahLst/>
              <a:cxnLst/>
              <a:rect l="l" t="t" r="r" b="b"/>
              <a:pathLst>
                <a:path w="468" h="448" extrusionOk="0">
                  <a:moveTo>
                    <a:pt x="201" y="0"/>
                  </a:moveTo>
                  <a:cubicBezTo>
                    <a:pt x="1" y="100"/>
                    <a:pt x="1" y="367"/>
                    <a:pt x="201" y="434"/>
                  </a:cubicBezTo>
                  <a:cubicBezTo>
                    <a:pt x="221" y="444"/>
                    <a:pt x="240" y="448"/>
                    <a:pt x="260" y="448"/>
                  </a:cubicBezTo>
                  <a:cubicBezTo>
                    <a:pt x="307" y="448"/>
                    <a:pt x="354" y="424"/>
                    <a:pt x="401" y="400"/>
                  </a:cubicBezTo>
                  <a:cubicBezTo>
                    <a:pt x="434" y="368"/>
                    <a:pt x="466" y="335"/>
                    <a:pt x="468" y="272"/>
                  </a:cubicBezTo>
                  <a:lnTo>
                    <a:pt x="468" y="272"/>
                  </a:lnTo>
                  <a:cubicBezTo>
                    <a:pt x="466" y="335"/>
                    <a:pt x="434" y="367"/>
                    <a:pt x="401" y="367"/>
                  </a:cubicBezTo>
                  <a:cubicBezTo>
                    <a:pt x="362" y="406"/>
                    <a:pt x="323" y="422"/>
                    <a:pt x="284" y="422"/>
                  </a:cubicBezTo>
                  <a:cubicBezTo>
                    <a:pt x="256" y="422"/>
                    <a:pt x="229" y="414"/>
                    <a:pt x="201" y="400"/>
                  </a:cubicBezTo>
                  <a:cubicBezTo>
                    <a:pt x="134" y="367"/>
                    <a:pt x="68" y="300"/>
                    <a:pt x="68" y="200"/>
                  </a:cubicBezTo>
                  <a:cubicBezTo>
                    <a:pt x="68" y="134"/>
                    <a:pt x="134" y="67"/>
                    <a:pt x="201" y="33"/>
                  </a:cubicBezTo>
                  <a:cubicBezTo>
                    <a:pt x="229" y="20"/>
                    <a:pt x="256" y="12"/>
                    <a:pt x="284" y="12"/>
                  </a:cubicBezTo>
                  <a:cubicBezTo>
                    <a:pt x="323" y="12"/>
                    <a:pt x="361" y="27"/>
                    <a:pt x="400" y="65"/>
                  </a:cubicBezTo>
                  <a:lnTo>
                    <a:pt x="400" y="65"/>
                  </a:lnTo>
                  <a:cubicBezTo>
                    <a:pt x="333" y="0"/>
                    <a:pt x="2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343374" y="2122461"/>
              <a:ext cx="9835" cy="9449"/>
            </a:xfrm>
            <a:custGeom>
              <a:avLst/>
              <a:gdLst/>
              <a:ahLst/>
              <a:cxnLst/>
              <a:rect l="l" t="t" r="r" b="b"/>
              <a:pathLst>
                <a:path w="535" h="514" extrusionOk="0">
                  <a:moveTo>
                    <a:pt x="268" y="54"/>
                  </a:moveTo>
                  <a:cubicBezTo>
                    <a:pt x="301" y="88"/>
                    <a:pt x="335" y="88"/>
                    <a:pt x="368" y="121"/>
                  </a:cubicBezTo>
                  <a:cubicBezTo>
                    <a:pt x="401" y="155"/>
                    <a:pt x="435" y="188"/>
                    <a:pt x="435" y="221"/>
                  </a:cubicBezTo>
                  <a:cubicBezTo>
                    <a:pt x="435" y="221"/>
                    <a:pt x="435" y="255"/>
                    <a:pt x="435" y="255"/>
                  </a:cubicBezTo>
                  <a:lnTo>
                    <a:pt x="435" y="288"/>
                  </a:lnTo>
                  <a:cubicBezTo>
                    <a:pt x="435" y="321"/>
                    <a:pt x="401" y="355"/>
                    <a:pt x="368" y="388"/>
                  </a:cubicBezTo>
                  <a:cubicBezTo>
                    <a:pt x="351" y="405"/>
                    <a:pt x="326" y="413"/>
                    <a:pt x="297" y="413"/>
                  </a:cubicBezTo>
                  <a:cubicBezTo>
                    <a:pt x="268" y="413"/>
                    <a:pt x="234" y="405"/>
                    <a:pt x="201" y="388"/>
                  </a:cubicBezTo>
                  <a:cubicBezTo>
                    <a:pt x="134" y="388"/>
                    <a:pt x="101" y="321"/>
                    <a:pt x="101" y="255"/>
                  </a:cubicBezTo>
                  <a:cubicBezTo>
                    <a:pt x="101" y="155"/>
                    <a:pt x="134" y="121"/>
                    <a:pt x="201" y="88"/>
                  </a:cubicBezTo>
                  <a:lnTo>
                    <a:pt x="268" y="88"/>
                  </a:lnTo>
                  <a:lnTo>
                    <a:pt x="268" y="54"/>
                  </a:lnTo>
                  <a:close/>
                  <a:moveTo>
                    <a:pt x="279" y="1"/>
                  </a:moveTo>
                  <a:cubicBezTo>
                    <a:pt x="140" y="1"/>
                    <a:pt x="1" y="110"/>
                    <a:pt x="1" y="255"/>
                  </a:cubicBezTo>
                  <a:cubicBezTo>
                    <a:pt x="1" y="355"/>
                    <a:pt x="68" y="455"/>
                    <a:pt x="168" y="488"/>
                  </a:cubicBezTo>
                  <a:cubicBezTo>
                    <a:pt x="184" y="505"/>
                    <a:pt x="201" y="513"/>
                    <a:pt x="218" y="513"/>
                  </a:cubicBezTo>
                  <a:cubicBezTo>
                    <a:pt x="234" y="513"/>
                    <a:pt x="251" y="505"/>
                    <a:pt x="268" y="488"/>
                  </a:cubicBezTo>
                  <a:cubicBezTo>
                    <a:pt x="287" y="498"/>
                    <a:pt x="304" y="502"/>
                    <a:pt x="320" y="502"/>
                  </a:cubicBezTo>
                  <a:cubicBezTo>
                    <a:pt x="357" y="502"/>
                    <a:pt x="387" y="478"/>
                    <a:pt x="435" y="455"/>
                  </a:cubicBezTo>
                  <a:cubicBezTo>
                    <a:pt x="468" y="421"/>
                    <a:pt x="501" y="388"/>
                    <a:pt x="501" y="321"/>
                  </a:cubicBezTo>
                  <a:cubicBezTo>
                    <a:pt x="535" y="288"/>
                    <a:pt x="535" y="288"/>
                    <a:pt x="501" y="255"/>
                  </a:cubicBezTo>
                  <a:cubicBezTo>
                    <a:pt x="501" y="255"/>
                    <a:pt x="501" y="221"/>
                    <a:pt x="501" y="188"/>
                  </a:cubicBezTo>
                  <a:cubicBezTo>
                    <a:pt x="501" y="155"/>
                    <a:pt x="468" y="88"/>
                    <a:pt x="435" y="54"/>
                  </a:cubicBezTo>
                  <a:cubicBezTo>
                    <a:pt x="388" y="17"/>
                    <a:pt x="334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369753" y="2123050"/>
              <a:ext cx="7978" cy="8291"/>
            </a:xfrm>
            <a:custGeom>
              <a:avLst/>
              <a:gdLst/>
              <a:ahLst/>
              <a:cxnLst/>
              <a:rect l="l" t="t" r="r" b="b"/>
              <a:pathLst>
                <a:path w="434" h="451" extrusionOk="0">
                  <a:moveTo>
                    <a:pt x="434" y="290"/>
                  </a:moveTo>
                  <a:cubicBezTo>
                    <a:pt x="434" y="323"/>
                    <a:pt x="400" y="356"/>
                    <a:pt x="367" y="389"/>
                  </a:cubicBezTo>
                  <a:cubicBezTo>
                    <a:pt x="400" y="389"/>
                    <a:pt x="434" y="323"/>
                    <a:pt x="434" y="290"/>
                  </a:cubicBezTo>
                  <a:close/>
                  <a:moveTo>
                    <a:pt x="243" y="1"/>
                  </a:moveTo>
                  <a:cubicBezTo>
                    <a:pt x="211" y="1"/>
                    <a:pt x="175" y="9"/>
                    <a:pt x="134" y="22"/>
                  </a:cubicBezTo>
                  <a:cubicBezTo>
                    <a:pt x="67" y="22"/>
                    <a:pt x="0" y="123"/>
                    <a:pt x="0" y="223"/>
                  </a:cubicBezTo>
                  <a:cubicBezTo>
                    <a:pt x="0" y="360"/>
                    <a:pt x="95" y="450"/>
                    <a:pt x="208" y="450"/>
                  </a:cubicBezTo>
                  <a:cubicBezTo>
                    <a:pt x="259" y="450"/>
                    <a:pt x="315" y="431"/>
                    <a:pt x="367" y="389"/>
                  </a:cubicBezTo>
                  <a:lnTo>
                    <a:pt x="367" y="389"/>
                  </a:lnTo>
                  <a:cubicBezTo>
                    <a:pt x="301" y="423"/>
                    <a:pt x="234" y="423"/>
                    <a:pt x="167" y="423"/>
                  </a:cubicBezTo>
                  <a:cubicBezTo>
                    <a:pt x="67" y="389"/>
                    <a:pt x="34" y="289"/>
                    <a:pt x="34" y="223"/>
                  </a:cubicBezTo>
                  <a:cubicBezTo>
                    <a:pt x="34" y="123"/>
                    <a:pt x="100" y="56"/>
                    <a:pt x="167" y="22"/>
                  </a:cubicBezTo>
                  <a:cubicBezTo>
                    <a:pt x="234" y="22"/>
                    <a:pt x="301" y="22"/>
                    <a:pt x="367" y="56"/>
                  </a:cubicBezTo>
                  <a:cubicBezTo>
                    <a:pt x="328" y="17"/>
                    <a:pt x="289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367914" y="2122590"/>
              <a:ext cx="10441" cy="9467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334" y="81"/>
                  </a:moveTo>
                  <a:cubicBezTo>
                    <a:pt x="367" y="81"/>
                    <a:pt x="401" y="114"/>
                    <a:pt x="434" y="114"/>
                  </a:cubicBezTo>
                  <a:cubicBezTo>
                    <a:pt x="434" y="148"/>
                    <a:pt x="467" y="181"/>
                    <a:pt x="501" y="214"/>
                  </a:cubicBezTo>
                  <a:cubicBezTo>
                    <a:pt x="467" y="248"/>
                    <a:pt x="467" y="248"/>
                    <a:pt x="501" y="248"/>
                  </a:cubicBezTo>
                  <a:cubicBezTo>
                    <a:pt x="501" y="281"/>
                    <a:pt x="501" y="281"/>
                    <a:pt x="501" y="281"/>
                  </a:cubicBezTo>
                  <a:cubicBezTo>
                    <a:pt x="467" y="348"/>
                    <a:pt x="434" y="381"/>
                    <a:pt x="434" y="381"/>
                  </a:cubicBezTo>
                  <a:cubicBezTo>
                    <a:pt x="387" y="405"/>
                    <a:pt x="340" y="428"/>
                    <a:pt x="304" y="428"/>
                  </a:cubicBezTo>
                  <a:cubicBezTo>
                    <a:pt x="290" y="428"/>
                    <a:pt x="277" y="424"/>
                    <a:pt x="267" y="414"/>
                  </a:cubicBezTo>
                  <a:cubicBezTo>
                    <a:pt x="200" y="381"/>
                    <a:pt x="134" y="314"/>
                    <a:pt x="134" y="248"/>
                  </a:cubicBezTo>
                  <a:cubicBezTo>
                    <a:pt x="134" y="181"/>
                    <a:pt x="200" y="114"/>
                    <a:pt x="267" y="81"/>
                  </a:cubicBezTo>
                  <a:close/>
                  <a:moveTo>
                    <a:pt x="299" y="0"/>
                  </a:moveTo>
                  <a:cubicBezTo>
                    <a:pt x="276" y="0"/>
                    <a:pt x="253" y="4"/>
                    <a:pt x="234" y="14"/>
                  </a:cubicBezTo>
                  <a:cubicBezTo>
                    <a:pt x="0" y="114"/>
                    <a:pt x="0" y="414"/>
                    <a:pt x="234" y="514"/>
                  </a:cubicBezTo>
                  <a:lnTo>
                    <a:pt x="300" y="514"/>
                  </a:lnTo>
                  <a:cubicBezTo>
                    <a:pt x="367" y="514"/>
                    <a:pt x="434" y="481"/>
                    <a:pt x="467" y="481"/>
                  </a:cubicBezTo>
                  <a:cubicBezTo>
                    <a:pt x="501" y="448"/>
                    <a:pt x="534" y="381"/>
                    <a:pt x="567" y="314"/>
                  </a:cubicBezTo>
                  <a:cubicBezTo>
                    <a:pt x="567" y="314"/>
                    <a:pt x="567" y="281"/>
                    <a:pt x="567" y="248"/>
                  </a:cubicBezTo>
                  <a:cubicBezTo>
                    <a:pt x="567" y="248"/>
                    <a:pt x="567" y="214"/>
                    <a:pt x="567" y="214"/>
                  </a:cubicBezTo>
                  <a:cubicBezTo>
                    <a:pt x="534" y="148"/>
                    <a:pt x="501" y="114"/>
                    <a:pt x="467" y="47"/>
                  </a:cubicBezTo>
                  <a:cubicBezTo>
                    <a:pt x="420" y="24"/>
                    <a:pt x="356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369128" y="2068876"/>
              <a:ext cx="27004" cy="22574"/>
            </a:xfrm>
            <a:custGeom>
              <a:avLst/>
              <a:gdLst/>
              <a:ahLst/>
              <a:cxnLst/>
              <a:rect l="l" t="t" r="r" b="b"/>
              <a:pathLst>
                <a:path w="1469" h="1228" extrusionOk="0">
                  <a:moveTo>
                    <a:pt x="835" y="1"/>
                  </a:moveTo>
                  <a:cubicBezTo>
                    <a:pt x="301" y="1"/>
                    <a:pt x="1" y="668"/>
                    <a:pt x="401" y="1035"/>
                  </a:cubicBezTo>
                  <a:cubicBezTo>
                    <a:pt x="524" y="1168"/>
                    <a:pt x="679" y="1227"/>
                    <a:pt x="834" y="1227"/>
                  </a:cubicBezTo>
                  <a:cubicBezTo>
                    <a:pt x="1143" y="1227"/>
                    <a:pt x="1446" y="990"/>
                    <a:pt x="1469" y="634"/>
                  </a:cubicBezTo>
                  <a:cubicBezTo>
                    <a:pt x="1469" y="268"/>
                    <a:pt x="1168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384459" y="2074391"/>
              <a:ext cx="1250" cy="12298"/>
            </a:xfrm>
            <a:custGeom>
              <a:avLst/>
              <a:gdLst/>
              <a:ahLst/>
              <a:cxnLst/>
              <a:rect l="l" t="t" r="r" b="b"/>
              <a:pathLst>
                <a:path w="68" h="669" extrusionOk="0">
                  <a:moveTo>
                    <a:pt x="34" y="1"/>
                  </a:moveTo>
                  <a:cubicBezTo>
                    <a:pt x="34" y="134"/>
                    <a:pt x="1" y="234"/>
                    <a:pt x="34" y="334"/>
                  </a:cubicBezTo>
                  <a:cubicBezTo>
                    <a:pt x="68" y="234"/>
                    <a:pt x="68" y="134"/>
                    <a:pt x="34" y="1"/>
                  </a:cubicBezTo>
                  <a:close/>
                  <a:moveTo>
                    <a:pt x="34" y="334"/>
                  </a:moveTo>
                  <a:cubicBezTo>
                    <a:pt x="1" y="435"/>
                    <a:pt x="1" y="535"/>
                    <a:pt x="34" y="668"/>
                  </a:cubicBezTo>
                  <a:cubicBezTo>
                    <a:pt x="34" y="535"/>
                    <a:pt x="34" y="435"/>
                    <a:pt x="34" y="3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378944" y="2080531"/>
              <a:ext cx="12280" cy="625"/>
            </a:xfrm>
            <a:custGeom>
              <a:avLst/>
              <a:gdLst/>
              <a:ahLst/>
              <a:cxnLst/>
              <a:rect l="l" t="t" r="r" b="b"/>
              <a:pathLst>
                <a:path w="668" h="34" extrusionOk="0">
                  <a:moveTo>
                    <a:pt x="1" y="0"/>
                  </a:moveTo>
                  <a:cubicBezTo>
                    <a:pt x="101" y="34"/>
                    <a:pt x="234" y="34"/>
                    <a:pt x="334" y="34"/>
                  </a:cubicBezTo>
                  <a:lnTo>
                    <a:pt x="668" y="34"/>
                  </a:lnTo>
                  <a:cubicBezTo>
                    <a:pt x="534" y="0"/>
                    <a:pt x="434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000614" y="2104446"/>
              <a:ext cx="160663" cy="4302"/>
            </a:xfrm>
            <a:custGeom>
              <a:avLst/>
              <a:gdLst/>
              <a:ahLst/>
              <a:cxnLst/>
              <a:rect l="l" t="t" r="r" b="b"/>
              <a:pathLst>
                <a:path w="8740" h="234" extrusionOk="0">
                  <a:moveTo>
                    <a:pt x="4370" y="0"/>
                  </a:moveTo>
                  <a:cubicBezTo>
                    <a:pt x="1968" y="0"/>
                    <a:pt x="0" y="67"/>
                    <a:pt x="0" y="134"/>
                  </a:cubicBezTo>
                  <a:cubicBezTo>
                    <a:pt x="0" y="167"/>
                    <a:pt x="1968" y="234"/>
                    <a:pt x="4370" y="234"/>
                  </a:cubicBezTo>
                  <a:cubicBezTo>
                    <a:pt x="6805" y="234"/>
                    <a:pt x="8740" y="167"/>
                    <a:pt x="8740" y="134"/>
                  </a:cubicBezTo>
                  <a:cubicBezTo>
                    <a:pt x="8740" y="67"/>
                    <a:pt x="6772" y="0"/>
                    <a:pt x="4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462227" y="2234447"/>
              <a:ext cx="965798" cy="415132"/>
            </a:xfrm>
            <a:custGeom>
              <a:avLst/>
              <a:gdLst/>
              <a:ahLst/>
              <a:cxnLst/>
              <a:rect l="l" t="t" r="r" b="b"/>
              <a:pathLst>
                <a:path w="52539" h="22583" extrusionOk="0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lnTo>
                    <a:pt x="1" y="20748"/>
                  </a:lnTo>
                  <a:cubicBezTo>
                    <a:pt x="1" y="21749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49"/>
                    <a:pt x="52538" y="20748"/>
                  </a:cubicBezTo>
                  <a:lnTo>
                    <a:pt x="52538" y="1835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461620" y="2235054"/>
              <a:ext cx="491180" cy="414525"/>
            </a:xfrm>
            <a:custGeom>
              <a:avLst/>
              <a:gdLst/>
              <a:ahLst/>
              <a:cxnLst/>
              <a:rect l="l" t="t" r="r" b="b"/>
              <a:pathLst>
                <a:path w="26720" h="22550" extrusionOk="0">
                  <a:moveTo>
                    <a:pt x="1668" y="0"/>
                  </a:moveTo>
                  <a:cubicBezTo>
                    <a:pt x="768" y="0"/>
                    <a:pt x="0" y="734"/>
                    <a:pt x="0" y="1668"/>
                  </a:cubicBezTo>
                  <a:lnTo>
                    <a:pt x="0" y="20882"/>
                  </a:lnTo>
                  <a:cubicBezTo>
                    <a:pt x="0" y="21816"/>
                    <a:pt x="768" y="22550"/>
                    <a:pt x="1668" y="22550"/>
                  </a:cubicBezTo>
                  <a:lnTo>
                    <a:pt x="26719" y="22550"/>
                  </a:lnTo>
                  <a:lnTo>
                    <a:pt x="267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952176" y="2240569"/>
              <a:ext cx="3695" cy="412081"/>
            </a:xfrm>
            <a:custGeom>
              <a:avLst/>
              <a:gdLst/>
              <a:ahLst/>
              <a:cxnLst/>
              <a:rect l="l" t="t" r="r" b="b"/>
              <a:pathLst>
                <a:path w="201" h="22417" extrusionOk="0">
                  <a:moveTo>
                    <a:pt x="100" y="1"/>
                  </a:moveTo>
                  <a:cubicBezTo>
                    <a:pt x="33" y="1"/>
                    <a:pt x="0" y="5004"/>
                    <a:pt x="0" y="11209"/>
                  </a:cubicBezTo>
                  <a:cubicBezTo>
                    <a:pt x="0" y="17413"/>
                    <a:pt x="33" y="22417"/>
                    <a:pt x="100" y="22417"/>
                  </a:cubicBezTo>
                  <a:cubicBezTo>
                    <a:pt x="167" y="22417"/>
                    <a:pt x="200" y="17447"/>
                    <a:pt x="200" y="11209"/>
                  </a:cubicBezTo>
                  <a:cubicBezTo>
                    <a:pt x="200" y="500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460389" y="2232609"/>
              <a:ext cx="969475" cy="416970"/>
            </a:xfrm>
            <a:custGeom>
              <a:avLst/>
              <a:gdLst/>
              <a:ahLst/>
              <a:cxnLst/>
              <a:rect l="l" t="t" r="r" b="b"/>
              <a:pathLst>
                <a:path w="52739" h="22683" extrusionOk="0">
                  <a:moveTo>
                    <a:pt x="1935" y="0"/>
                  </a:moveTo>
                  <a:cubicBezTo>
                    <a:pt x="901" y="0"/>
                    <a:pt x="34" y="834"/>
                    <a:pt x="1" y="1868"/>
                  </a:cubicBezTo>
                  <a:lnTo>
                    <a:pt x="1" y="13777"/>
                  </a:lnTo>
                  <a:lnTo>
                    <a:pt x="1" y="20815"/>
                  </a:lnTo>
                  <a:cubicBezTo>
                    <a:pt x="34" y="21782"/>
                    <a:pt x="735" y="22550"/>
                    <a:pt x="1669" y="22683"/>
                  </a:cubicBezTo>
                  <a:lnTo>
                    <a:pt x="5838" y="22683"/>
                  </a:lnTo>
                  <a:lnTo>
                    <a:pt x="29222" y="22650"/>
                  </a:lnTo>
                  <a:lnTo>
                    <a:pt x="44999" y="22616"/>
                  </a:lnTo>
                  <a:lnTo>
                    <a:pt x="29222" y="22583"/>
                  </a:lnTo>
                  <a:lnTo>
                    <a:pt x="5838" y="22550"/>
                  </a:lnTo>
                  <a:lnTo>
                    <a:pt x="2502" y="22550"/>
                  </a:lnTo>
                  <a:cubicBezTo>
                    <a:pt x="2325" y="22550"/>
                    <a:pt x="2132" y="22564"/>
                    <a:pt x="1944" y="22564"/>
                  </a:cubicBezTo>
                  <a:cubicBezTo>
                    <a:pt x="1850" y="22564"/>
                    <a:pt x="1757" y="22561"/>
                    <a:pt x="1669" y="22550"/>
                  </a:cubicBezTo>
                  <a:cubicBezTo>
                    <a:pt x="835" y="22416"/>
                    <a:pt x="201" y="21716"/>
                    <a:pt x="167" y="20882"/>
                  </a:cubicBezTo>
                  <a:lnTo>
                    <a:pt x="167" y="13843"/>
                  </a:lnTo>
                  <a:lnTo>
                    <a:pt x="167" y="6538"/>
                  </a:lnTo>
                  <a:lnTo>
                    <a:pt x="167" y="1835"/>
                  </a:lnTo>
                  <a:cubicBezTo>
                    <a:pt x="201" y="1568"/>
                    <a:pt x="268" y="1268"/>
                    <a:pt x="434" y="1001"/>
                  </a:cubicBezTo>
                  <a:cubicBezTo>
                    <a:pt x="735" y="500"/>
                    <a:pt x="1302" y="167"/>
                    <a:pt x="1935" y="167"/>
                  </a:cubicBezTo>
                  <a:lnTo>
                    <a:pt x="50103" y="167"/>
                  </a:lnTo>
                  <a:cubicBezTo>
                    <a:pt x="50212" y="159"/>
                    <a:pt x="50320" y="154"/>
                    <a:pt x="50428" y="154"/>
                  </a:cubicBezTo>
                  <a:cubicBezTo>
                    <a:pt x="50752" y="154"/>
                    <a:pt x="51070" y="192"/>
                    <a:pt x="51371" y="267"/>
                  </a:cubicBezTo>
                  <a:cubicBezTo>
                    <a:pt x="51971" y="467"/>
                    <a:pt x="52438" y="967"/>
                    <a:pt x="52572" y="1568"/>
                  </a:cubicBezTo>
                  <a:cubicBezTo>
                    <a:pt x="52605" y="1801"/>
                    <a:pt x="52605" y="2001"/>
                    <a:pt x="52605" y="2202"/>
                  </a:cubicBezTo>
                  <a:cubicBezTo>
                    <a:pt x="52605" y="8840"/>
                    <a:pt x="52638" y="14244"/>
                    <a:pt x="52638" y="17946"/>
                  </a:cubicBezTo>
                  <a:lnTo>
                    <a:pt x="52638" y="20448"/>
                  </a:lnTo>
                  <a:cubicBezTo>
                    <a:pt x="52638" y="20748"/>
                    <a:pt x="52638" y="21082"/>
                    <a:pt x="52538" y="21415"/>
                  </a:cubicBezTo>
                  <a:cubicBezTo>
                    <a:pt x="52438" y="21649"/>
                    <a:pt x="52305" y="21916"/>
                    <a:pt x="52138" y="22116"/>
                  </a:cubicBezTo>
                  <a:cubicBezTo>
                    <a:pt x="51871" y="22383"/>
                    <a:pt x="51537" y="22550"/>
                    <a:pt x="51171" y="22650"/>
                  </a:cubicBezTo>
                  <a:cubicBezTo>
                    <a:pt x="50937" y="22683"/>
                    <a:pt x="50804" y="22683"/>
                    <a:pt x="50804" y="22683"/>
                  </a:cubicBezTo>
                  <a:cubicBezTo>
                    <a:pt x="50937" y="22683"/>
                    <a:pt x="51070" y="22683"/>
                    <a:pt x="51204" y="22650"/>
                  </a:cubicBezTo>
                  <a:cubicBezTo>
                    <a:pt x="51571" y="22550"/>
                    <a:pt x="51938" y="22383"/>
                    <a:pt x="52205" y="22116"/>
                  </a:cubicBezTo>
                  <a:cubicBezTo>
                    <a:pt x="52371" y="21916"/>
                    <a:pt x="52505" y="21649"/>
                    <a:pt x="52605" y="21415"/>
                  </a:cubicBezTo>
                  <a:cubicBezTo>
                    <a:pt x="52705" y="21082"/>
                    <a:pt x="52738" y="20748"/>
                    <a:pt x="52705" y="20415"/>
                  </a:cubicBezTo>
                  <a:lnTo>
                    <a:pt x="52705" y="17946"/>
                  </a:lnTo>
                  <a:cubicBezTo>
                    <a:pt x="52705" y="14210"/>
                    <a:pt x="52738" y="8840"/>
                    <a:pt x="52738" y="2168"/>
                  </a:cubicBezTo>
                  <a:cubicBezTo>
                    <a:pt x="52738" y="1968"/>
                    <a:pt x="52738" y="1735"/>
                    <a:pt x="52705" y="1534"/>
                  </a:cubicBezTo>
                  <a:cubicBezTo>
                    <a:pt x="52572" y="867"/>
                    <a:pt x="52071" y="300"/>
                    <a:pt x="51437" y="100"/>
                  </a:cubicBezTo>
                  <a:cubicBezTo>
                    <a:pt x="51204" y="33"/>
                    <a:pt x="50970" y="0"/>
                    <a:pt x="50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990797" y="2327647"/>
              <a:ext cx="176619" cy="3695"/>
            </a:xfrm>
            <a:custGeom>
              <a:avLst/>
              <a:gdLst/>
              <a:ahLst/>
              <a:cxnLst/>
              <a:rect l="l" t="t" r="r" b="b"/>
              <a:pathLst>
                <a:path w="9608" h="201" extrusionOk="0">
                  <a:moveTo>
                    <a:pt x="4804" y="0"/>
                  </a:moveTo>
                  <a:cubicBezTo>
                    <a:pt x="2169" y="0"/>
                    <a:pt x="1" y="34"/>
                    <a:pt x="1" y="101"/>
                  </a:cubicBezTo>
                  <a:cubicBezTo>
                    <a:pt x="1" y="167"/>
                    <a:pt x="2169" y="201"/>
                    <a:pt x="4804" y="201"/>
                  </a:cubicBezTo>
                  <a:cubicBezTo>
                    <a:pt x="7473" y="201"/>
                    <a:pt x="9607" y="167"/>
                    <a:pt x="9607" y="101"/>
                  </a:cubicBezTo>
                  <a:cubicBezTo>
                    <a:pt x="9607" y="34"/>
                    <a:pt x="7473" y="0"/>
                    <a:pt x="4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988959" y="2382224"/>
              <a:ext cx="349543" cy="3695"/>
            </a:xfrm>
            <a:custGeom>
              <a:avLst/>
              <a:gdLst/>
              <a:ahLst/>
              <a:cxnLst/>
              <a:rect l="l" t="t" r="r" b="b"/>
              <a:pathLst>
                <a:path w="19015" h="201" extrusionOk="0">
                  <a:moveTo>
                    <a:pt x="9507" y="0"/>
                  </a:moveTo>
                  <a:cubicBezTo>
                    <a:pt x="4237" y="0"/>
                    <a:pt x="1" y="34"/>
                    <a:pt x="1" y="100"/>
                  </a:cubicBezTo>
                  <a:cubicBezTo>
                    <a:pt x="1" y="167"/>
                    <a:pt x="4237" y="200"/>
                    <a:pt x="9507" y="200"/>
                  </a:cubicBezTo>
                  <a:cubicBezTo>
                    <a:pt x="14744" y="200"/>
                    <a:pt x="19014" y="167"/>
                    <a:pt x="19014" y="100"/>
                  </a:cubicBezTo>
                  <a:cubicBezTo>
                    <a:pt x="19014" y="34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988959" y="2414100"/>
              <a:ext cx="349543" cy="3695"/>
            </a:xfrm>
            <a:custGeom>
              <a:avLst/>
              <a:gdLst/>
              <a:ahLst/>
              <a:cxnLst/>
              <a:rect l="l" t="t" r="r" b="b"/>
              <a:pathLst>
                <a:path w="19015" h="201" extrusionOk="0">
                  <a:moveTo>
                    <a:pt x="9507" y="1"/>
                  </a:moveTo>
                  <a:cubicBezTo>
                    <a:pt x="4237" y="1"/>
                    <a:pt x="1" y="34"/>
                    <a:pt x="1" y="101"/>
                  </a:cubicBezTo>
                  <a:cubicBezTo>
                    <a:pt x="1" y="168"/>
                    <a:pt x="4237" y="201"/>
                    <a:pt x="9507" y="201"/>
                  </a:cubicBezTo>
                  <a:cubicBezTo>
                    <a:pt x="14744" y="201"/>
                    <a:pt x="19014" y="168"/>
                    <a:pt x="19014" y="101"/>
                  </a:cubicBezTo>
                  <a:cubicBezTo>
                    <a:pt x="19014" y="34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243428" y="2557428"/>
              <a:ext cx="58273" cy="48622"/>
            </a:xfrm>
            <a:custGeom>
              <a:avLst/>
              <a:gdLst/>
              <a:ahLst/>
              <a:cxnLst/>
              <a:rect l="l" t="t" r="r" b="b"/>
              <a:pathLst>
                <a:path w="3170" h="2645" extrusionOk="0">
                  <a:moveTo>
                    <a:pt x="910" y="1"/>
                  </a:moveTo>
                  <a:cubicBezTo>
                    <a:pt x="873" y="1"/>
                    <a:pt x="837" y="3"/>
                    <a:pt x="801" y="9"/>
                  </a:cubicBezTo>
                  <a:cubicBezTo>
                    <a:pt x="601" y="76"/>
                    <a:pt x="434" y="176"/>
                    <a:pt x="301" y="310"/>
                  </a:cubicBezTo>
                  <a:cubicBezTo>
                    <a:pt x="168" y="443"/>
                    <a:pt x="101" y="643"/>
                    <a:pt x="67" y="810"/>
                  </a:cubicBezTo>
                  <a:cubicBezTo>
                    <a:pt x="1" y="1077"/>
                    <a:pt x="67" y="1344"/>
                    <a:pt x="168" y="1544"/>
                  </a:cubicBezTo>
                  <a:cubicBezTo>
                    <a:pt x="301" y="1777"/>
                    <a:pt x="501" y="1977"/>
                    <a:pt x="735" y="2111"/>
                  </a:cubicBezTo>
                  <a:cubicBezTo>
                    <a:pt x="1102" y="2344"/>
                    <a:pt x="1602" y="2645"/>
                    <a:pt x="1602" y="2645"/>
                  </a:cubicBezTo>
                  <a:cubicBezTo>
                    <a:pt x="1602" y="2645"/>
                    <a:pt x="2002" y="2344"/>
                    <a:pt x="2402" y="2111"/>
                  </a:cubicBezTo>
                  <a:cubicBezTo>
                    <a:pt x="2636" y="2011"/>
                    <a:pt x="2836" y="1811"/>
                    <a:pt x="3003" y="1611"/>
                  </a:cubicBezTo>
                  <a:cubicBezTo>
                    <a:pt x="3136" y="1377"/>
                    <a:pt x="3170" y="1144"/>
                    <a:pt x="3170" y="877"/>
                  </a:cubicBezTo>
                  <a:cubicBezTo>
                    <a:pt x="3136" y="677"/>
                    <a:pt x="3070" y="510"/>
                    <a:pt x="2936" y="343"/>
                  </a:cubicBezTo>
                  <a:cubicBezTo>
                    <a:pt x="2803" y="210"/>
                    <a:pt x="2636" y="76"/>
                    <a:pt x="2436" y="43"/>
                  </a:cubicBezTo>
                  <a:cubicBezTo>
                    <a:pt x="2369" y="21"/>
                    <a:pt x="2302" y="9"/>
                    <a:pt x="2237" y="9"/>
                  </a:cubicBezTo>
                  <a:cubicBezTo>
                    <a:pt x="2106" y="9"/>
                    <a:pt x="1980" y="54"/>
                    <a:pt x="1869" y="143"/>
                  </a:cubicBezTo>
                  <a:cubicBezTo>
                    <a:pt x="1769" y="210"/>
                    <a:pt x="1669" y="276"/>
                    <a:pt x="1602" y="410"/>
                  </a:cubicBezTo>
                  <a:cubicBezTo>
                    <a:pt x="1569" y="310"/>
                    <a:pt x="1468" y="210"/>
                    <a:pt x="1402" y="143"/>
                  </a:cubicBezTo>
                  <a:cubicBezTo>
                    <a:pt x="1265" y="60"/>
                    <a:pt x="1082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242821" y="2556821"/>
              <a:ext cx="60111" cy="50460"/>
            </a:xfrm>
            <a:custGeom>
              <a:avLst/>
              <a:gdLst/>
              <a:ahLst/>
              <a:cxnLst/>
              <a:rect l="l" t="t" r="r" b="b"/>
              <a:pathLst>
                <a:path w="3270" h="2745" extrusionOk="0">
                  <a:moveTo>
                    <a:pt x="968" y="76"/>
                  </a:moveTo>
                  <a:cubicBezTo>
                    <a:pt x="1135" y="76"/>
                    <a:pt x="1268" y="142"/>
                    <a:pt x="1401" y="209"/>
                  </a:cubicBezTo>
                  <a:cubicBezTo>
                    <a:pt x="1501" y="276"/>
                    <a:pt x="1568" y="343"/>
                    <a:pt x="1602" y="443"/>
                  </a:cubicBezTo>
                  <a:lnTo>
                    <a:pt x="1635" y="509"/>
                  </a:lnTo>
                  <a:lnTo>
                    <a:pt x="1702" y="443"/>
                  </a:lnTo>
                  <a:cubicBezTo>
                    <a:pt x="1735" y="343"/>
                    <a:pt x="1835" y="276"/>
                    <a:pt x="1935" y="209"/>
                  </a:cubicBezTo>
                  <a:cubicBezTo>
                    <a:pt x="2046" y="120"/>
                    <a:pt x="2172" y="91"/>
                    <a:pt x="2293" y="91"/>
                  </a:cubicBezTo>
                  <a:cubicBezTo>
                    <a:pt x="2354" y="91"/>
                    <a:pt x="2413" y="98"/>
                    <a:pt x="2469" y="109"/>
                  </a:cubicBezTo>
                  <a:cubicBezTo>
                    <a:pt x="2636" y="142"/>
                    <a:pt x="2802" y="243"/>
                    <a:pt x="2936" y="409"/>
                  </a:cubicBezTo>
                  <a:cubicBezTo>
                    <a:pt x="3036" y="543"/>
                    <a:pt x="3136" y="710"/>
                    <a:pt x="3136" y="910"/>
                  </a:cubicBezTo>
                  <a:cubicBezTo>
                    <a:pt x="3169" y="1143"/>
                    <a:pt x="3103" y="1377"/>
                    <a:pt x="2969" y="1610"/>
                  </a:cubicBezTo>
                  <a:cubicBezTo>
                    <a:pt x="2836" y="1810"/>
                    <a:pt x="2636" y="1977"/>
                    <a:pt x="2402" y="2111"/>
                  </a:cubicBezTo>
                  <a:cubicBezTo>
                    <a:pt x="2102" y="2277"/>
                    <a:pt x="1735" y="2544"/>
                    <a:pt x="1635" y="2611"/>
                  </a:cubicBezTo>
                  <a:cubicBezTo>
                    <a:pt x="1501" y="2544"/>
                    <a:pt x="1101" y="2277"/>
                    <a:pt x="801" y="2077"/>
                  </a:cubicBezTo>
                  <a:cubicBezTo>
                    <a:pt x="567" y="1944"/>
                    <a:pt x="401" y="1777"/>
                    <a:pt x="267" y="1543"/>
                  </a:cubicBezTo>
                  <a:cubicBezTo>
                    <a:pt x="134" y="1343"/>
                    <a:pt x="100" y="1076"/>
                    <a:pt x="134" y="843"/>
                  </a:cubicBezTo>
                  <a:cubicBezTo>
                    <a:pt x="167" y="676"/>
                    <a:pt x="267" y="509"/>
                    <a:pt x="367" y="376"/>
                  </a:cubicBezTo>
                  <a:cubicBezTo>
                    <a:pt x="501" y="209"/>
                    <a:pt x="668" y="142"/>
                    <a:pt x="834" y="76"/>
                  </a:cubicBezTo>
                  <a:close/>
                  <a:moveTo>
                    <a:pt x="940" y="1"/>
                  </a:moveTo>
                  <a:cubicBezTo>
                    <a:pt x="904" y="1"/>
                    <a:pt x="869" y="3"/>
                    <a:pt x="834" y="9"/>
                  </a:cubicBezTo>
                  <a:cubicBezTo>
                    <a:pt x="634" y="76"/>
                    <a:pt x="434" y="176"/>
                    <a:pt x="301" y="309"/>
                  </a:cubicBezTo>
                  <a:cubicBezTo>
                    <a:pt x="167" y="476"/>
                    <a:pt x="67" y="676"/>
                    <a:pt x="34" y="876"/>
                  </a:cubicBezTo>
                  <a:cubicBezTo>
                    <a:pt x="0" y="1143"/>
                    <a:pt x="34" y="1410"/>
                    <a:pt x="167" y="1644"/>
                  </a:cubicBezTo>
                  <a:cubicBezTo>
                    <a:pt x="301" y="1877"/>
                    <a:pt x="501" y="2077"/>
                    <a:pt x="734" y="2211"/>
                  </a:cubicBezTo>
                  <a:cubicBezTo>
                    <a:pt x="1101" y="2444"/>
                    <a:pt x="1602" y="2744"/>
                    <a:pt x="1602" y="2744"/>
                  </a:cubicBezTo>
                  <a:lnTo>
                    <a:pt x="1668" y="2744"/>
                  </a:lnTo>
                  <a:cubicBezTo>
                    <a:pt x="1668" y="2744"/>
                    <a:pt x="2069" y="2444"/>
                    <a:pt x="2469" y="2211"/>
                  </a:cubicBezTo>
                  <a:cubicBezTo>
                    <a:pt x="2702" y="2077"/>
                    <a:pt x="2902" y="1910"/>
                    <a:pt x="3069" y="1677"/>
                  </a:cubicBezTo>
                  <a:cubicBezTo>
                    <a:pt x="3203" y="1443"/>
                    <a:pt x="3269" y="1177"/>
                    <a:pt x="3236" y="943"/>
                  </a:cubicBezTo>
                  <a:cubicBezTo>
                    <a:pt x="3236" y="710"/>
                    <a:pt x="3136" y="509"/>
                    <a:pt x="3003" y="376"/>
                  </a:cubicBezTo>
                  <a:cubicBezTo>
                    <a:pt x="2869" y="209"/>
                    <a:pt x="2702" y="76"/>
                    <a:pt x="2502" y="42"/>
                  </a:cubicBezTo>
                  <a:cubicBezTo>
                    <a:pt x="2424" y="20"/>
                    <a:pt x="2347" y="9"/>
                    <a:pt x="2271" y="9"/>
                  </a:cubicBezTo>
                  <a:cubicBezTo>
                    <a:pt x="2120" y="9"/>
                    <a:pt x="1980" y="54"/>
                    <a:pt x="1868" y="142"/>
                  </a:cubicBezTo>
                  <a:cubicBezTo>
                    <a:pt x="1768" y="209"/>
                    <a:pt x="1702" y="276"/>
                    <a:pt x="1635" y="343"/>
                  </a:cubicBezTo>
                  <a:cubicBezTo>
                    <a:pt x="1602" y="276"/>
                    <a:pt x="1535" y="209"/>
                    <a:pt x="1468" y="176"/>
                  </a:cubicBezTo>
                  <a:cubicBezTo>
                    <a:pt x="1302" y="65"/>
                    <a:pt x="1114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337252" y="2557612"/>
              <a:ext cx="44780" cy="39247"/>
            </a:xfrm>
            <a:custGeom>
              <a:avLst/>
              <a:gdLst/>
              <a:ahLst/>
              <a:cxnLst/>
              <a:rect l="l" t="t" r="r" b="b"/>
              <a:pathLst>
                <a:path w="2436" h="2135" extrusionOk="0">
                  <a:moveTo>
                    <a:pt x="1" y="0"/>
                  </a:moveTo>
                  <a:cubicBezTo>
                    <a:pt x="67" y="467"/>
                    <a:pt x="134" y="1101"/>
                    <a:pt x="234" y="1867"/>
                  </a:cubicBezTo>
                  <a:lnTo>
                    <a:pt x="267" y="2101"/>
                  </a:lnTo>
                  <a:lnTo>
                    <a:pt x="301" y="2101"/>
                  </a:lnTo>
                  <a:cubicBezTo>
                    <a:pt x="267" y="2034"/>
                    <a:pt x="267" y="1934"/>
                    <a:pt x="267" y="1867"/>
                  </a:cubicBezTo>
                  <a:lnTo>
                    <a:pt x="1" y="0"/>
                  </a:lnTo>
                  <a:close/>
                  <a:moveTo>
                    <a:pt x="301" y="2101"/>
                  </a:moveTo>
                  <a:lnTo>
                    <a:pt x="1835" y="2134"/>
                  </a:lnTo>
                  <a:lnTo>
                    <a:pt x="2435" y="2134"/>
                  </a:lnTo>
                  <a:lnTo>
                    <a:pt x="2435" y="210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326829" y="2556987"/>
              <a:ext cx="55809" cy="40478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67" y="0"/>
                  </a:moveTo>
                  <a:cubicBezTo>
                    <a:pt x="0" y="0"/>
                    <a:pt x="0" y="0"/>
                    <a:pt x="0" y="33"/>
                  </a:cubicBezTo>
                  <a:cubicBezTo>
                    <a:pt x="0" y="67"/>
                    <a:pt x="0" y="67"/>
                    <a:pt x="67" y="67"/>
                  </a:cubicBezTo>
                  <a:lnTo>
                    <a:pt x="534" y="67"/>
                  </a:lnTo>
                  <a:lnTo>
                    <a:pt x="801" y="2168"/>
                  </a:lnTo>
                  <a:cubicBezTo>
                    <a:pt x="801" y="2168"/>
                    <a:pt x="801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8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1968"/>
                    <a:pt x="868" y="1935"/>
                  </a:cubicBezTo>
                  <a:lnTo>
                    <a:pt x="601" y="33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341535" y="2587024"/>
              <a:ext cx="40497" cy="625"/>
            </a:xfrm>
            <a:custGeom>
              <a:avLst/>
              <a:gdLst/>
              <a:ahLst/>
              <a:cxnLst/>
              <a:rect l="l" t="t" r="r" b="b"/>
              <a:pathLst>
                <a:path w="2203" h="34" extrusionOk="0">
                  <a:moveTo>
                    <a:pt x="1" y="1"/>
                  </a:moveTo>
                  <a:lnTo>
                    <a:pt x="1" y="34"/>
                  </a:lnTo>
                  <a:lnTo>
                    <a:pt x="2202" y="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337859" y="2563108"/>
              <a:ext cx="49688" cy="25772"/>
            </a:xfrm>
            <a:custGeom>
              <a:avLst/>
              <a:gdLst/>
              <a:ahLst/>
              <a:cxnLst/>
              <a:rect l="l" t="t" r="r" b="b"/>
              <a:pathLst>
                <a:path w="2703" h="1402" extrusionOk="0">
                  <a:moveTo>
                    <a:pt x="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1" y="67"/>
                    <a:pt x="34" y="67"/>
                    <a:pt x="34" y="67"/>
                  </a:cubicBezTo>
                  <a:lnTo>
                    <a:pt x="2603" y="101"/>
                  </a:lnTo>
                  <a:lnTo>
                    <a:pt x="2369" y="1335"/>
                  </a:lnTo>
                  <a:lnTo>
                    <a:pt x="168" y="1335"/>
                  </a:lnTo>
                  <a:cubicBezTo>
                    <a:pt x="168" y="1368"/>
                    <a:pt x="168" y="1368"/>
                    <a:pt x="201" y="1368"/>
                  </a:cubicBezTo>
                  <a:lnTo>
                    <a:pt x="2436" y="1402"/>
                  </a:lnTo>
                  <a:cubicBezTo>
                    <a:pt x="2436" y="1402"/>
                    <a:pt x="2436" y="1368"/>
                    <a:pt x="2436" y="1368"/>
                  </a:cubicBezTo>
                  <a:lnTo>
                    <a:pt x="2503" y="1068"/>
                  </a:lnTo>
                  <a:cubicBezTo>
                    <a:pt x="2536" y="868"/>
                    <a:pt x="2569" y="701"/>
                    <a:pt x="2603" y="501"/>
                  </a:cubicBezTo>
                  <a:lnTo>
                    <a:pt x="2703" y="34"/>
                  </a:lnTo>
                  <a:cubicBezTo>
                    <a:pt x="2703" y="34"/>
                    <a:pt x="2703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343999" y="2602722"/>
              <a:ext cx="7978" cy="8346"/>
            </a:xfrm>
            <a:custGeom>
              <a:avLst/>
              <a:gdLst/>
              <a:ahLst/>
              <a:cxnLst/>
              <a:rect l="l" t="t" r="r" b="b"/>
              <a:pathLst>
                <a:path w="434" h="454" extrusionOk="0">
                  <a:moveTo>
                    <a:pt x="226" y="0"/>
                  </a:moveTo>
                  <a:cubicBezTo>
                    <a:pt x="206" y="0"/>
                    <a:pt x="187" y="4"/>
                    <a:pt x="167" y="14"/>
                  </a:cubicBezTo>
                  <a:cubicBezTo>
                    <a:pt x="67" y="47"/>
                    <a:pt x="0" y="114"/>
                    <a:pt x="0" y="214"/>
                  </a:cubicBezTo>
                  <a:cubicBezTo>
                    <a:pt x="0" y="360"/>
                    <a:pt x="108" y="453"/>
                    <a:pt x="231" y="453"/>
                  </a:cubicBezTo>
                  <a:cubicBezTo>
                    <a:pt x="275" y="453"/>
                    <a:pt x="323" y="441"/>
                    <a:pt x="367" y="414"/>
                  </a:cubicBezTo>
                  <a:cubicBezTo>
                    <a:pt x="401" y="381"/>
                    <a:pt x="434" y="347"/>
                    <a:pt x="434" y="281"/>
                  </a:cubicBezTo>
                  <a:lnTo>
                    <a:pt x="434" y="281"/>
                  </a:lnTo>
                  <a:cubicBezTo>
                    <a:pt x="434" y="314"/>
                    <a:pt x="401" y="381"/>
                    <a:pt x="367" y="381"/>
                  </a:cubicBezTo>
                  <a:cubicBezTo>
                    <a:pt x="328" y="420"/>
                    <a:pt x="289" y="436"/>
                    <a:pt x="250" y="436"/>
                  </a:cubicBezTo>
                  <a:cubicBezTo>
                    <a:pt x="222" y="436"/>
                    <a:pt x="195" y="428"/>
                    <a:pt x="167" y="414"/>
                  </a:cubicBezTo>
                  <a:cubicBezTo>
                    <a:pt x="100" y="381"/>
                    <a:pt x="34" y="314"/>
                    <a:pt x="34" y="214"/>
                  </a:cubicBezTo>
                  <a:cubicBezTo>
                    <a:pt x="34" y="101"/>
                    <a:pt x="126" y="34"/>
                    <a:pt x="227" y="34"/>
                  </a:cubicBezTo>
                  <a:cubicBezTo>
                    <a:pt x="275" y="34"/>
                    <a:pt x="324" y="48"/>
                    <a:pt x="367" y="81"/>
                  </a:cubicBezTo>
                  <a:cubicBezTo>
                    <a:pt x="401" y="81"/>
                    <a:pt x="434" y="147"/>
                    <a:pt x="434" y="181"/>
                  </a:cubicBezTo>
                  <a:cubicBezTo>
                    <a:pt x="434" y="114"/>
                    <a:pt x="401" y="81"/>
                    <a:pt x="367" y="47"/>
                  </a:cubicBezTo>
                  <a:cubicBezTo>
                    <a:pt x="320" y="24"/>
                    <a:pt x="273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343374" y="2602557"/>
              <a:ext cx="9835" cy="9007"/>
            </a:xfrm>
            <a:custGeom>
              <a:avLst/>
              <a:gdLst/>
              <a:ahLst/>
              <a:cxnLst/>
              <a:rect l="l" t="t" r="r" b="b"/>
              <a:pathLst>
                <a:path w="535" h="490" extrusionOk="0">
                  <a:moveTo>
                    <a:pt x="268" y="56"/>
                  </a:moveTo>
                  <a:cubicBezTo>
                    <a:pt x="301" y="56"/>
                    <a:pt x="335" y="90"/>
                    <a:pt x="368" y="123"/>
                  </a:cubicBezTo>
                  <a:cubicBezTo>
                    <a:pt x="401" y="156"/>
                    <a:pt x="435" y="190"/>
                    <a:pt x="435" y="223"/>
                  </a:cubicBezTo>
                  <a:cubicBezTo>
                    <a:pt x="435" y="223"/>
                    <a:pt x="435" y="256"/>
                    <a:pt x="435" y="256"/>
                  </a:cubicBezTo>
                  <a:cubicBezTo>
                    <a:pt x="435" y="256"/>
                    <a:pt x="435" y="290"/>
                    <a:pt x="435" y="290"/>
                  </a:cubicBezTo>
                  <a:cubicBezTo>
                    <a:pt x="435" y="323"/>
                    <a:pt x="401" y="356"/>
                    <a:pt x="368" y="390"/>
                  </a:cubicBezTo>
                  <a:cubicBezTo>
                    <a:pt x="351" y="406"/>
                    <a:pt x="326" y="415"/>
                    <a:pt x="297" y="415"/>
                  </a:cubicBezTo>
                  <a:cubicBezTo>
                    <a:pt x="268" y="415"/>
                    <a:pt x="234" y="406"/>
                    <a:pt x="201" y="390"/>
                  </a:cubicBezTo>
                  <a:cubicBezTo>
                    <a:pt x="134" y="390"/>
                    <a:pt x="101" y="323"/>
                    <a:pt x="101" y="256"/>
                  </a:cubicBezTo>
                  <a:cubicBezTo>
                    <a:pt x="101" y="156"/>
                    <a:pt x="134" y="123"/>
                    <a:pt x="201" y="90"/>
                  </a:cubicBezTo>
                  <a:lnTo>
                    <a:pt x="268" y="90"/>
                  </a:lnTo>
                  <a:lnTo>
                    <a:pt x="268" y="56"/>
                  </a:lnTo>
                  <a:close/>
                  <a:moveTo>
                    <a:pt x="296" y="1"/>
                  </a:moveTo>
                  <a:cubicBezTo>
                    <a:pt x="262" y="1"/>
                    <a:pt x="229" y="9"/>
                    <a:pt x="201" y="23"/>
                  </a:cubicBezTo>
                  <a:cubicBezTo>
                    <a:pt x="68" y="56"/>
                    <a:pt x="1" y="156"/>
                    <a:pt x="1" y="256"/>
                  </a:cubicBezTo>
                  <a:cubicBezTo>
                    <a:pt x="1" y="356"/>
                    <a:pt x="68" y="456"/>
                    <a:pt x="168" y="490"/>
                  </a:cubicBezTo>
                  <a:lnTo>
                    <a:pt x="268" y="490"/>
                  </a:lnTo>
                  <a:cubicBezTo>
                    <a:pt x="335" y="490"/>
                    <a:pt x="368" y="490"/>
                    <a:pt x="435" y="456"/>
                  </a:cubicBezTo>
                  <a:cubicBezTo>
                    <a:pt x="468" y="423"/>
                    <a:pt x="501" y="390"/>
                    <a:pt x="501" y="323"/>
                  </a:cubicBezTo>
                  <a:cubicBezTo>
                    <a:pt x="535" y="290"/>
                    <a:pt x="535" y="290"/>
                    <a:pt x="501" y="256"/>
                  </a:cubicBezTo>
                  <a:cubicBezTo>
                    <a:pt x="535" y="223"/>
                    <a:pt x="535" y="223"/>
                    <a:pt x="501" y="190"/>
                  </a:cubicBezTo>
                  <a:cubicBezTo>
                    <a:pt x="501" y="156"/>
                    <a:pt x="468" y="90"/>
                    <a:pt x="435" y="56"/>
                  </a:cubicBezTo>
                  <a:cubicBezTo>
                    <a:pt x="396" y="17"/>
                    <a:pt x="345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369753" y="2602961"/>
              <a:ext cx="7978" cy="8401"/>
            </a:xfrm>
            <a:custGeom>
              <a:avLst/>
              <a:gdLst/>
              <a:ahLst/>
              <a:cxnLst/>
              <a:rect l="l" t="t" r="r" b="b"/>
              <a:pathLst>
                <a:path w="434" h="457" extrusionOk="0">
                  <a:moveTo>
                    <a:pt x="367" y="68"/>
                  </a:moveTo>
                  <a:cubicBezTo>
                    <a:pt x="401" y="101"/>
                    <a:pt x="434" y="134"/>
                    <a:pt x="434" y="168"/>
                  </a:cubicBezTo>
                  <a:cubicBezTo>
                    <a:pt x="434" y="134"/>
                    <a:pt x="401" y="68"/>
                    <a:pt x="367" y="68"/>
                  </a:cubicBezTo>
                  <a:close/>
                  <a:moveTo>
                    <a:pt x="134" y="1"/>
                  </a:moveTo>
                  <a:cubicBezTo>
                    <a:pt x="67" y="34"/>
                    <a:pt x="0" y="134"/>
                    <a:pt x="0" y="234"/>
                  </a:cubicBezTo>
                  <a:cubicBezTo>
                    <a:pt x="0" y="334"/>
                    <a:pt x="34" y="401"/>
                    <a:pt x="134" y="434"/>
                  </a:cubicBezTo>
                  <a:cubicBezTo>
                    <a:pt x="161" y="448"/>
                    <a:pt x="195" y="456"/>
                    <a:pt x="229" y="456"/>
                  </a:cubicBezTo>
                  <a:cubicBezTo>
                    <a:pt x="278" y="456"/>
                    <a:pt x="328" y="440"/>
                    <a:pt x="367" y="401"/>
                  </a:cubicBezTo>
                  <a:lnTo>
                    <a:pt x="367" y="401"/>
                  </a:lnTo>
                  <a:cubicBezTo>
                    <a:pt x="301" y="434"/>
                    <a:pt x="234" y="434"/>
                    <a:pt x="167" y="434"/>
                  </a:cubicBezTo>
                  <a:cubicBezTo>
                    <a:pt x="67" y="401"/>
                    <a:pt x="34" y="301"/>
                    <a:pt x="34" y="234"/>
                  </a:cubicBezTo>
                  <a:cubicBezTo>
                    <a:pt x="34" y="134"/>
                    <a:pt x="100" y="68"/>
                    <a:pt x="167" y="34"/>
                  </a:cubicBezTo>
                  <a:cubicBezTo>
                    <a:pt x="187" y="24"/>
                    <a:pt x="206" y="20"/>
                    <a:pt x="226" y="20"/>
                  </a:cubicBezTo>
                  <a:cubicBezTo>
                    <a:pt x="273" y="20"/>
                    <a:pt x="320" y="44"/>
                    <a:pt x="367" y="68"/>
                  </a:cubicBezTo>
                  <a:cubicBezTo>
                    <a:pt x="301" y="1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367914" y="2602722"/>
              <a:ext cx="10441" cy="9467"/>
            </a:xfrm>
            <a:custGeom>
              <a:avLst/>
              <a:gdLst/>
              <a:ahLst/>
              <a:cxnLst/>
              <a:rect l="l" t="t" r="r" b="b"/>
              <a:pathLst>
                <a:path w="568" h="515" extrusionOk="0">
                  <a:moveTo>
                    <a:pt x="334" y="81"/>
                  </a:moveTo>
                  <a:cubicBezTo>
                    <a:pt x="367" y="81"/>
                    <a:pt x="401" y="81"/>
                    <a:pt x="434" y="114"/>
                  </a:cubicBezTo>
                  <a:cubicBezTo>
                    <a:pt x="434" y="147"/>
                    <a:pt x="467" y="181"/>
                    <a:pt x="501" y="214"/>
                  </a:cubicBezTo>
                  <a:cubicBezTo>
                    <a:pt x="467" y="214"/>
                    <a:pt x="467" y="247"/>
                    <a:pt x="501" y="247"/>
                  </a:cubicBezTo>
                  <a:cubicBezTo>
                    <a:pt x="501" y="281"/>
                    <a:pt x="501" y="281"/>
                    <a:pt x="501" y="281"/>
                  </a:cubicBezTo>
                  <a:cubicBezTo>
                    <a:pt x="467" y="314"/>
                    <a:pt x="434" y="347"/>
                    <a:pt x="434" y="381"/>
                  </a:cubicBezTo>
                  <a:cubicBezTo>
                    <a:pt x="387" y="404"/>
                    <a:pt x="340" y="428"/>
                    <a:pt x="304" y="428"/>
                  </a:cubicBezTo>
                  <a:cubicBezTo>
                    <a:pt x="290" y="428"/>
                    <a:pt x="277" y="424"/>
                    <a:pt x="267" y="414"/>
                  </a:cubicBezTo>
                  <a:cubicBezTo>
                    <a:pt x="200" y="381"/>
                    <a:pt x="134" y="314"/>
                    <a:pt x="134" y="247"/>
                  </a:cubicBezTo>
                  <a:cubicBezTo>
                    <a:pt x="134" y="181"/>
                    <a:pt x="200" y="114"/>
                    <a:pt x="267" y="81"/>
                  </a:cubicBezTo>
                  <a:close/>
                  <a:moveTo>
                    <a:pt x="299" y="0"/>
                  </a:moveTo>
                  <a:cubicBezTo>
                    <a:pt x="276" y="0"/>
                    <a:pt x="253" y="4"/>
                    <a:pt x="234" y="14"/>
                  </a:cubicBezTo>
                  <a:cubicBezTo>
                    <a:pt x="0" y="81"/>
                    <a:pt x="0" y="414"/>
                    <a:pt x="234" y="514"/>
                  </a:cubicBezTo>
                  <a:lnTo>
                    <a:pt x="300" y="514"/>
                  </a:lnTo>
                  <a:cubicBezTo>
                    <a:pt x="367" y="514"/>
                    <a:pt x="434" y="481"/>
                    <a:pt x="467" y="481"/>
                  </a:cubicBezTo>
                  <a:cubicBezTo>
                    <a:pt x="501" y="414"/>
                    <a:pt x="534" y="381"/>
                    <a:pt x="567" y="314"/>
                  </a:cubicBezTo>
                  <a:cubicBezTo>
                    <a:pt x="567" y="314"/>
                    <a:pt x="567" y="281"/>
                    <a:pt x="567" y="281"/>
                  </a:cubicBezTo>
                  <a:cubicBezTo>
                    <a:pt x="567" y="247"/>
                    <a:pt x="567" y="214"/>
                    <a:pt x="567" y="214"/>
                  </a:cubicBezTo>
                  <a:cubicBezTo>
                    <a:pt x="534" y="147"/>
                    <a:pt x="501" y="81"/>
                    <a:pt x="467" y="47"/>
                  </a:cubicBezTo>
                  <a:cubicBezTo>
                    <a:pt x="420" y="24"/>
                    <a:pt x="356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369128" y="2549009"/>
              <a:ext cx="27004" cy="22574"/>
            </a:xfrm>
            <a:custGeom>
              <a:avLst/>
              <a:gdLst/>
              <a:ahLst/>
              <a:cxnLst/>
              <a:rect l="l" t="t" r="r" b="b"/>
              <a:pathLst>
                <a:path w="1469" h="1228" extrusionOk="0">
                  <a:moveTo>
                    <a:pt x="835" y="0"/>
                  </a:moveTo>
                  <a:cubicBezTo>
                    <a:pt x="301" y="0"/>
                    <a:pt x="1" y="668"/>
                    <a:pt x="401" y="1034"/>
                  </a:cubicBezTo>
                  <a:cubicBezTo>
                    <a:pt x="524" y="1168"/>
                    <a:pt x="679" y="1227"/>
                    <a:pt x="834" y="1227"/>
                  </a:cubicBezTo>
                  <a:cubicBezTo>
                    <a:pt x="1143" y="1227"/>
                    <a:pt x="1446" y="990"/>
                    <a:pt x="1469" y="634"/>
                  </a:cubicBezTo>
                  <a:cubicBezTo>
                    <a:pt x="1469" y="267"/>
                    <a:pt x="1168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384459" y="2554524"/>
              <a:ext cx="1250" cy="11673"/>
            </a:xfrm>
            <a:custGeom>
              <a:avLst/>
              <a:gdLst/>
              <a:ahLst/>
              <a:cxnLst/>
              <a:rect l="l" t="t" r="r" b="b"/>
              <a:pathLst>
                <a:path w="68" h="635" extrusionOk="0">
                  <a:moveTo>
                    <a:pt x="34" y="1"/>
                  </a:moveTo>
                  <a:cubicBezTo>
                    <a:pt x="34" y="101"/>
                    <a:pt x="1" y="234"/>
                    <a:pt x="34" y="334"/>
                  </a:cubicBezTo>
                  <a:cubicBezTo>
                    <a:pt x="68" y="234"/>
                    <a:pt x="68" y="101"/>
                    <a:pt x="34" y="1"/>
                  </a:cubicBezTo>
                  <a:close/>
                  <a:moveTo>
                    <a:pt x="34" y="334"/>
                  </a:moveTo>
                  <a:cubicBezTo>
                    <a:pt x="1" y="434"/>
                    <a:pt x="1" y="534"/>
                    <a:pt x="34" y="634"/>
                  </a:cubicBezTo>
                  <a:cubicBezTo>
                    <a:pt x="34" y="534"/>
                    <a:pt x="34" y="434"/>
                    <a:pt x="34" y="3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378944" y="2560204"/>
              <a:ext cx="12280" cy="1085"/>
            </a:xfrm>
            <a:custGeom>
              <a:avLst/>
              <a:gdLst/>
              <a:ahLst/>
              <a:cxnLst/>
              <a:rect l="l" t="t" r="r" b="b"/>
              <a:pathLst>
                <a:path w="668" h="59" extrusionOk="0">
                  <a:moveTo>
                    <a:pt x="167" y="0"/>
                  </a:moveTo>
                  <a:cubicBezTo>
                    <a:pt x="109" y="0"/>
                    <a:pt x="51" y="8"/>
                    <a:pt x="1" y="25"/>
                  </a:cubicBezTo>
                  <a:cubicBezTo>
                    <a:pt x="101" y="25"/>
                    <a:pt x="234" y="59"/>
                    <a:pt x="334" y="59"/>
                  </a:cubicBezTo>
                  <a:lnTo>
                    <a:pt x="668" y="59"/>
                  </a:lnTo>
                  <a:cubicBezTo>
                    <a:pt x="534" y="25"/>
                    <a:pt x="434" y="25"/>
                    <a:pt x="334" y="25"/>
                  </a:cubicBezTo>
                  <a:cubicBezTo>
                    <a:pt x="284" y="8"/>
                    <a:pt x="226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000614" y="2584579"/>
              <a:ext cx="160663" cy="4540"/>
            </a:xfrm>
            <a:custGeom>
              <a:avLst/>
              <a:gdLst/>
              <a:ahLst/>
              <a:cxnLst/>
              <a:rect l="l" t="t" r="r" b="b"/>
              <a:pathLst>
                <a:path w="8740" h="247" extrusionOk="0">
                  <a:moveTo>
                    <a:pt x="4370" y="0"/>
                  </a:moveTo>
                  <a:cubicBezTo>
                    <a:pt x="1968" y="0"/>
                    <a:pt x="0" y="67"/>
                    <a:pt x="0" y="134"/>
                  </a:cubicBezTo>
                  <a:cubicBezTo>
                    <a:pt x="1101" y="209"/>
                    <a:pt x="2183" y="246"/>
                    <a:pt x="3275" y="246"/>
                  </a:cubicBezTo>
                  <a:cubicBezTo>
                    <a:pt x="3638" y="246"/>
                    <a:pt x="4003" y="242"/>
                    <a:pt x="4370" y="234"/>
                  </a:cubicBezTo>
                  <a:cubicBezTo>
                    <a:pt x="4737" y="242"/>
                    <a:pt x="5104" y="246"/>
                    <a:pt x="5470" y="246"/>
                  </a:cubicBezTo>
                  <a:cubicBezTo>
                    <a:pt x="6570" y="246"/>
                    <a:pt x="7664" y="209"/>
                    <a:pt x="8740" y="134"/>
                  </a:cubicBezTo>
                  <a:cubicBezTo>
                    <a:pt x="8740" y="67"/>
                    <a:pt x="6772" y="0"/>
                    <a:pt x="4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462227" y="2708440"/>
              <a:ext cx="965798" cy="415150"/>
            </a:xfrm>
            <a:custGeom>
              <a:avLst/>
              <a:gdLst/>
              <a:ahLst/>
              <a:cxnLst/>
              <a:rect l="l" t="t" r="r" b="b"/>
              <a:pathLst>
                <a:path w="52539" h="22584" extrusionOk="0">
                  <a:moveTo>
                    <a:pt x="1835" y="0"/>
                  </a:moveTo>
                  <a:cubicBezTo>
                    <a:pt x="801" y="0"/>
                    <a:pt x="1" y="834"/>
                    <a:pt x="1" y="1868"/>
                  </a:cubicBezTo>
                  <a:lnTo>
                    <a:pt x="1" y="20748"/>
                  </a:lnTo>
                  <a:cubicBezTo>
                    <a:pt x="1" y="21783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83"/>
                    <a:pt x="52538" y="20748"/>
                  </a:cubicBezTo>
                  <a:lnTo>
                    <a:pt x="52538" y="1868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461620" y="2709047"/>
              <a:ext cx="491180" cy="414544"/>
            </a:xfrm>
            <a:custGeom>
              <a:avLst/>
              <a:gdLst/>
              <a:ahLst/>
              <a:cxnLst/>
              <a:rect l="l" t="t" r="r" b="b"/>
              <a:pathLst>
                <a:path w="26720" h="22551" extrusionOk="0">
                  <a:moveTo>
                    <a:pt x="1668" y="1"/>
                  </a:moveTo>
                  <a:cubicBezTo>
                    <a:pt x="768" y="1"/>
                    <a:pt x="0" y="768"/>
                    <a:pt x="0" y="1668"/>
                  </a:cubicBezTo>
                  <a:lnTo>
                    <a:pt x="0" y="20882"/>
                  </a:lnTo>
                  <a:cubicBezTo>
                    <a:pt x="0" y="21816"/>
                    <a:pt x="768" y="22550"/>
                    <a:pt x="1668" y="22550"/>
                  </a:cubicBezTo>
                  <a:lnTo>
                    <a:pt x="26719" y="22550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952176" y="2714562"/>
              <a:ext cx="3695" cy="412706"/>
            </a:xfrm>
            <a:custGeom>
              <a:avLst/>
              <a:gdLst/>
              <a:ahLst/>
              <a:cxnLst/>
              <a:rect l="l" t="t" r="r" b="b"/>
              <a:pathLst>
                <a:path w="201" h="22451" extrusionOk="0">
                  <a:moveTo>
                    <a:pt x="100" y="1"/>
                  </a:moveTo>
                  <a:cubicBezTo>
                    <a:pt x="33" y="1"/>
                    <a:pt x="0" y="5038"/>
                    <a:pt x="0" y="11209"/>
                  </a:cubicBezTo>
                  <a:cubicBezTo>
                    <a:pt x="0" y="17413"/>
                    <a:pt x="33" y="22450"/>
                    <a:pt x="100" y="22450"/>
                  </a:cubicBezTo>
                  <a:cubicBezTo>
                    <a:pt x="167" y="22450"/>
                    <a:pt x="200" y="17413"/>
                    <a:pt x="200" y="11209"/>
                  </a:cubicBezTo>
                  <a:cubicBezTo>
                    <a:pt x="200" y="500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460389" y="2705977"/>
              <a:ext cx="969475" cy="418220"/>
            </a:xfrm>
            <a:custGeom>
              <a:avLst/>
              <a:gdLst/>
              <a:ahLst/>
              <a:cxnLst/>
              <a:rect l="l" t="t" r="r" b="b"/>
              <a:pathLst>
                <a:path w="52739" h="22751" extrusionOk="0">
                  <a:moveTo>
                    <a:pt x="1935" y="1"/>
                  </a:moveTo>
                  <a:cubicBezTo>
                    <a:pt x="901" y="1"/>
                    <a:pt x="34" y="835"/>
                    <a:pt x="1" y="1902"/>
                  </a:cubicBezTo>
                  <a:lnTo>
                    <a:pt x="1" y="13811"/>
                  </a:lnTo>
                  <a:lnTo>
                    <a:pt x="1" y="20849"/>
                  </a:lnTo>
                  <a:cubicBezTo>
                    <a:pt x="1" y="21783"/>
                    <a:pt x="735" y="22584"/>
                    <a:pt x="1669" y="22717"/>
                  </a:cubicBezTo>
                  <a:cubicBezTo>
                    <a:pt x="1846" y="22717"/>
                    <a:pt x="2039" y="22732"/>
                    <a:pt x="2227" y="22732"/>
                  </a:cubicBezTo>
                  <a:cubicBezTo>
                    <a:pt x="2321" y="22732"/>
                    <a:pt x="2414" y="22728"/>
                    <a:pt x="2502" y="22717"/>
                  </a:cubicBezTo>
                  <a:lnTo>
                    <a:pt x="29222" y="22717"/>
                  </a:lnTo>
                  <a:lnTo>
                    <a:pt x="44999" y="22684"/>
                  </a:lnTo>
                  <a:lnTo>
                    <a:pt x="49269" y="22650"/>
                  </a:lnTo>
                  <a:lnTo>
                    <a:pt x="44999" y="22650"/>
                  </a:lnTo>
                  <a:lnTo>
                    <a:pt x="29222" y="22617"/>
                  </a:lnTo>
                  <a:lnTo>
                    <a:pt x="5838" y="22584"/>
                  </a:lnTo>
                  <a:lnTo>
                    <a:pt x="2502" y="22584"/>
                  </a:lnTo>
                  <a:cubicBezTo>
                    <a:pt x="2325" y="22584"/>
                    <a:pt x="2132" y="22598"/>
                    <a:pt x="1944" y="22598"/>
                  </a:cubicBezTo>
                  <a:cubicBezTo>
                    <a:pt x="1850" y="22598"/>
                    <a:pt x="1757" y="22595"/>
                    <a:pt x="1669" y="22584"/>
                  </a:cubicBezTo>
                  <a:cubicBezTo>
                    <a:pt x="1402" y="22550"/>
                    <a:pt x="1168" y="22450"/>
                    <a:pt x="935" y="22317"/>
                  </a:cubicBezTo>
                  <a:cubicBezTo>
                    <a:pt x="468" y="21983"/>
                    <a:pt x="201" y="21483"/>
                    <a:pt x="167" y="20949"/>
                  </a:cubicBezTo>
                  <a:lnTo>
                    <a:pt x="167" y="13877"/>
                  </a:lnTo>
                  <a:lnTo>
                    <a:pt x="167" y="6572"/>
                  </a:lnTo>
                  <a:lnTo>
                    <a:pt x="167" y="1902"/>
                  </a:lnTo>
                  <a:cubicBezTo>
                    <a:pt x="201" y="968"/>
                    <a:pt x="968" y="234"/>
                    <a:pt x="1935" y="234"/>
                  </a:cubicBezTo>
                  <a:lnTo>
                    <a:pt x="50103" y="234"/>
                  </a:lnTo>
                  <a:cubicBezTo>
                    <a:pt x="50212" y="226"/>
                    <a:pt x="50320" y="222"/>
                    <a:pt x="50428" y="222"/>
                  </a:cubicBezTo>
                  <a:cubicBezTo>
                    <a:pt x="50752" y="222"/>
                    <a:pt x="51070" y="259"/>
                    <a:pt x="51371" y="334"/>
                  </a:cubicBezTo>
                  <a:cubicBezTo>
                    <a:pt x="51971" y="535"/>
                    <a:pt x="52405" y="1035"/>
                    <a:pt x="52538" y="1635"/>
                  </a:cubicBezTo>
                  <a:cubicBezTo>
                    <a:pt x="52572" y="1835"/>
                    <a:pt x="52605" y="2069"/>
                    <a:pt x="52572" y="2269"/>
                  </a:cubicBezTo>
                  <a:cubicBezTo>
                    <a:pt x="52605" y="8907"/>
                    <a:pt x="52605" y="14311"/>
                    <a:pt x="52605" y="18014"/>
                  </a:cubicBezTo>
                  <a:lnTo>
                    <a:pt x="52605" y="20482"/>
                  </a:lnTo>
                  <a:cubicBezTo>
                    <a:pt x="52638" y="20816"/>
                    <a:pt x="52605" y="21149"/>
                    <a:pt x="52538" y="21483"/>
                  </a:cubicBezTo>
                  <a:cubicBezTo>
                    <a:pt x="52416" y="21848"/>
                    <a:pt x="52171" y="22164"/>
                    <a:pt x="51856" y="22393"/>
                  </a:cubicBezTo>
                  <a:lnTo>
                    <a:pt x="51856" y="22393"/>
                  </a:lnTo>
                  <a:cubicBezTo>
                    <a:pt x="51983" y="22313"/>
                    <a:pt x="52101" y="22220"/>
                    <a:pt x="52205" y="22117"/>
                  </a:cubicBezTo>
                  <a:cubicBezTo>
                    <a:pt x="52371" y="21917"/>
                    <a:pt x="52505" y="21683"/>
                    <a:pt x="52605" y="21416"/>
                  </a:cubicBezTo>
                  <a:cubicBezTo>
                    <a:pt x="52705" y="21116"/>
                    <a:pt x="52738" y="20782"/>
                    <a:pt x="52705" y="20449"/>
                  </a:cubicBezTo>
                  <a:lnTo>
                    <a:pt x="52705" y="17947"/>
                  </a:lnTo>
                  <a:cubicBezTo>
                    <a:pt x="52705" y="14244"/>
                    <a:pt x="52738" y="8874"/>
                    <a:pt x="52738" y="2202"/>
                  </a:cubicBezTo>
                  <a:cubicBezTo>
                    <a:pt x="52738" y="1969"/>
                    <a:pt x="52738" y="1769"/>
                    <a:pt x="52705" y="1569"/>
                  </a:cubicBezTo>
                  <a:cubicBezTo>
                    <a:pt x="52572" y="868"/>
                    <a:pt x="52071" y="334"/>
                    <a:pt x="51437" y="134"/>
                  </a:cubicBezTo>
                  <a:cubicBezTo>
                    <a:pt x="51204" y="34"/>
                    <a:pt x="50970" y="1"/>
                    <a:pt x="50770" y="1"/>
                  </a:cubicBezTo>
                  <a:close/>
                  <a:moveTo>
                    <a:pt x="51856" y="22393"/>
                  </a:moveTo>
                  <a:lnTo>
                    <a:pt x="51856" y="22393"/>
                  </a:lnTo>
                  <a:cubicBezTo>
                    <a:pt x="51654" y="22518"/>
                    <a:pt x="51429" y="22609"/>
                    <a:pt x="51204" y="22650"/>
                  </a:cubicBezTo>
                  <a:cubicBezTo>
                    <a:pt x="51087" y="22709"/>
                    <a:pt x="50969" y="22742"/>
                    <a:pt x="50852" y="22749"/>
                  </a:cubicBezTo>
                  <a:lnTo>
                    <a:pt x="50852" y="22749"/>
                  </a:lnTo>
                  <a:cubicBezTo>
                    <a:pt x="50911" y="22746"/>
                    <a:pt x="51020" y="22739"/>
                    <a:pt x="51171" y="22717"/>
                  </a:cubicBezTo>
                  <a:cubicBezTo>
                    <a:pt x="51419" y="22652"/>
                    <a:pt x="51652" y="22540"/>
                    <a:pt x="51856" y="22393"/>
                  </a:cubicBezTo>
                  <a:close/>
                  <a:moveTo>
                    <a:pt x="50852" y="22749"/>
                  </a:moveTo>
                  <a:cubicBezTo>
                    <a:pt x="50820" y="22750"/>
                    <a:pt x="50804" y="22750"/>
                    <a:pt x="50804" y="22750"/>
                  </a:cubicBezTo>
                  <a:cubicBezTo>
                    <a:pt x="50820" y="22750"/>
                    <a:pt x="50836" y="22750"/>
                    <a:pt x="50852" y="227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990797" y="2801640"/>
              <a:ext cx="176619" cy="4320"/>
            </a:xfrm>
            <a:custGeom>
              <a:avLst/>
              <a:gdLst/>
              <a:ahLst/>
              <a:cxnLst/>
              <a:rect l="l" t="t" r="r" b="b"/>
              <a:pathLst>
                <a:path w="9608" h="235" extrusionOk="0">
                  <a:moveTo>
                    <a:pt x="4804" y="1"/>
                  </a:moveTo>
                  <a:cubicBezTo>
                    <a:pt x="2169" y="1"/>
                    <a:pt x="1" y="34"/>
                    <a:pt x="1" y="101"/>
                  </a:cubicBezTo>
                  <a:cubicBezTo>
                    <a:pt x="1" y="167"/>
                    <a:pt x="2169" y="234"/>
                    <a:pt x="4804" y="234"/>
                  </a:cubicBezTo>
                  <a:cubicBezTo>
                    <a:pt x="7473" y="234"/>
                    <a:pt x="9607" y="167"/>
                    <a:pt x="9607" y="101"/>
                  </a:cubicBezTo>
                  <a:cubicBezTo>
                    <a:pt x="9607" y="34"/>
                    <a:pt x="7473" y="1"/>
                    <a:pt x="4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988959" y="2856217"/>
              <a:ext cx="349543" cy="4302"/>
            </a:xfrm>
            <a:custGeom>
              <a:avLst/>
              <a:gdLst/>
              <a:ahLst/>
              <a:cxnLst/>
              <a:rect l="l" t="t" r="r" b="b"/>
              <a:pathLst>
                <a:path w="19015" h="234" extrusionOk="0">
                  <a:moveTo>
                    <a:pt x="9507" y="0"/>
                  </a:moveTo>
                  <a:cubicBezTo>
                    <a:pt x="4237" y="0"/>
                    <a:pt x="1" y="67"/>
                    <a:pt x="1" y="100"/>
                  </a:cubicBezTo>
                  <a:cubicBezTo>
                    <a:pt x="1" y="167"/>
                    <a:pt x="4237" y="234"/>
                    <a:pt x="9507" y="234"/>
                  </a:cubicBezTo>
                  <a:cubicBezTo>
                    <a:pt x="14744" y="234"/>
                    <a:pt x="19014" y="167"/>
                    <a:pt x="19014" y="100"/>
                  </a:cubicBezTo>
                  <a:cubicBezTo>
                    <a:pt x="19014" y="34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988959" y="2888092"/>
              <a:ext cx="349543" cy="4320"/>
            </a:xfrm>
            <a:custGeom>
              <a:avLst/>
              <a:gdLst/>
              <a:ahLst/>
              <a:cxnLst/>
              <a:rect l="l" t="t" r="r" b="b"/>
              <a:pathLst>
                <a:path w="19015" h="235" extrusionOk="0">
                  <a:moveTo>
                    <a:pt x="9507" y="1"/>
                  </a:moveTo>
                  <a:cubicBezTo>
                    <a:pt x="4237" y="1"/>
                    <a:pt x="1" y="68"/>
                    <a:pt x="1" y="101"/>
                  </a:cubicBezTo>
                  <a:cubicBezTo>
                    <a:pt x="1" y="168"/>
                    <a:pt x="4237" y="234"/>
                    <a:pt x="9507" y="234"/>
                  </a:cubicBezTo>
                  <a:cubicBezTo>
                    <a:pt x="14744" y="234"/>
                    <a:pt x="19014" y="168"/>
                    <a:pt x="19014" y="101"/>
                  </a:cubicBezTo>
                  <a:cubicBezTo>
                    <a:pt x="19014" y="68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243428" y="3031366"/>
              <a:ext cx="58273" cy="48677"/>
            </a:xfrm>
            <a:custGeom>
              <a:avLst/>
              <a:gdLst/>
              <a:ahLst/>
              <a:cxnLst/>
              <a:rect l="l" t="t" r="r" b="b"/>
              <a:pathLst>
                <a:path w="3170" h="2648" extrusionOk="0">
                  <a:moveTo>
                    <a:pt x="947" y="0"/>
                  </a:moveTo>
                  <a:cubicBezTo>
                    <a:pt x="898" y="0"/>
                    <a:pt x="849" y="5"/>
                    <a:pt x="801" y="13"/>
                  </a:cubicBezTo>
                  <a:cubicBezTo>
                    <a:pt x="635" y="46"/>
                    <a:pt x="434" y="146"/>
                    <a:pt x="334" y="313"/>
                  </a:cubicBezTo>
                  <a:cubicBezTo>
                    <a:pt x="168" y="446"/>
                    <a:pt x="101" y="613"/>
                    <a:pt x="67" y="813"/>
                  </a:cubicBezTo>
                  <a:cubicBezTo>
                    <a:pt x="1" y="1080"/>
                    <a:pt x="67" y="1347"/>
                    <a:pt x="168" y="1547"/>
                  </a:cubicBezTo>
                  <a:cubicBezTo>
                    <a:pt x="334" y="1780"/>
                    <a:pt x="501" y="1981"/>
                    <a:pt x="735" y="2114"/>
                  </a:cubicBezTo>
                  <a:lnTo>
                    <a:pt x="1602" y="2648"/>
                  </a:lnTo>
                  <a:cubicBezTo>
                    <a:pt x="1602" y="2648"/>
                    <a:pt x="2002" y="2348"/>
                    <a:pt x="2402" y="2114"/>
                  </a:cubicBezTo>
                  <a:cubicBezTo>
                    <a:pt x="2636" y="2014"/>
                    <a:pt x="2836" y="1814"/>
                    <a:pt x="3003" y="1614"/>
                  </a:cubicBezTo>
                  <a:cubicBezTo>
                    <a:pt x="3136" y="1380"/>
                    <a:pt x="3170" y="1147"/>
                    <a:pt x="3170" y="880"/>
                  </a:cubicBezTo>
                  <a:cubicBezTo>
                    <a:pt x="3136" y="680"/>
                    <a:pt x="3036" y="513"/>
                    <a:pt x="2936" y="346"/>
                  </a:cubicBezTo>
                  <a:cubicBezTo>
                    <a:pt x="2803" y="213"/>
                    <a:pt x="2636" y="79"/>
                    <a:pt x="2436" y="46"/>
                  </a:cubicBezTo>
                  <a:cubicBezTo>
                    <a:pt x="2370" y="26"/>
                    <a:pt x="2304" y="17"/>
                    <a:pt x="2240" y="17"/>
                  </a:cubicBezTo>
                  <a:cubicBezTo>
                    <a:pt x="1977" y="17"/>
                    <a:pt x="1736" y="172"/>
                    <a:pt x="1602" y="413"/>
                  </a:cubicBezTo>
                  <a:cubicBezTo>
                    <a:pt x="1569" y="313"/>
                    <a:pt x="1468" y="213"/>
                    <a:pt x="1402" y="146"/>
                  </a:cubicBezTo>
                  <a:cubicBezTo>
                    <a:pt x="1274" y="44"/>
                    <a:pt x="1108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242821" y="3030814"/>
              <a:ext cx="60111" cy="50460"/>
            </a:xfrm>
            <a:custGeom>
              <a:avLst/>
              <a:gdLst/>
              <a:ahLst/>
              <a:cxnLst/>
              <a:rect l="l" t="t" r="r" b="b"/>
              <a:pathLst>
                <a:path w="3270" h="2745" extrusionOk="0">
                  <a:moveTo>
                    <a:pt x="2313" y="92"/>
                  </a:moveTo>
                  <a:cubicBezTo>
                    <a:pt x="2365" y="92"/>
                    <a:pt x="2417" y="98"/>
                    <a:pt x="2469" y="109"/>
                  </a:cubicBezTo>
                  <a:cubicBezTo>
                    <a:pt x="2636" y="176"/>
                    <a:pt x="2802" y="276"/>
                    <a:pt x="2936" y="409"/>
                  </a:cubicBezTo>
                  <a:cubicBezTo>
                    <a:pt x="3036" y="543"/>
                    <a:pt x="3136" y="710"/>
                    <a:pt x="3136" y="910"/>
                  </a:cubicBezTo>
                  <a:cubicBezTo>
                    <a:pt x="3169" y="1143"/>
                    <a:pt x="3103" y="1410"/>
                    <a:pt x="2969" y="1610"/>
                  </a:cubicBezTo>
                  <a:cubicBezTo>
                    <a:pt x="2836" y="1810"/>
                    <a:pt x="2636" y="1977"/>
                    <a:pt x="2402" y="2111"/>
                  </a:cubicBezTo>
                  <a:cubicBezTo>
                    <a:pt x="2102" y="2277"/>
                    <a:pt x="1735" y="2544"/>
                    <a:pt x="1635" y="2611"/>
                  </a:cubicBezTo>
                  <a:cubicBezTo>
                    <a:pt x="1501" y="2544"/>
                    <a:pt x="1101" y="2277"/>
                    <a:pt x="801" y="2077"/>
                  </a:cubicBezTo>
                  <a:cubicBezTo>
                    <a:pt x="567" y="1944"/>
                    <a:pt x="401" y="1777"/>
                    <a:pt x="267" y="1544"/>
                  </a:cubicBezTo>
                  <a:cubicBezTo>
                    <a:pt x="134" y="1343"/>
                    <a:pt x="100" y="1110"/>
                    <a:pt x="134" y="843"/>
                  </a:cubicBezTo>
                  <a:cubicBezTo>
                    <a:pt x="167" y="676"/>
                    <a:pt x="267" y="510"/>
                    <a:pt x="367" y="376"/>
                  </a:cubicBezTo>
                  <a:cubicBezTo>
                    <a:pt x="501" y="243"/>
                    <a:pt x="668" y="143"/>
                    <a:pt x="834" y="109"/>
                  </a:cubicBezTo>
                  <a:lnTo>
                    <a:pt x="968" y="109"/>
                  </a:lnTo>
                  <a:cubicBezTo>
                    <a:pt x="998" y="103"/>
                    <a:pt x="1028" y="100"/>
                    <a:pt x="1056" y="100"/>
                  </a:cubicBezTo>
                  <a:cubicBezTo>
                    <a:pt x="1184" y="100"/>
                    <a:pt x="1292" y="155"/>
                    <a:pt x="1401" y="209"/>
                  </a:cubicBezTo>
                  <a:cubicBezTo>
                    <a:pt x="1501" y="276"/>
                    <a:pt x="1568" y="376"/>
                    <a:pt x="1602" y="443"/>
                  </a:cubicBezTo>
                  <a:lnTo>
                    <a:pt x="1635" y="543"/>
                  </a:lnTo>
                  <a:lnTo>
                    <a:pt x="1702" y="443"/>
                  </a:lnTo>
                  <a:cubicBezTo>
                    <a:pt x="1812" y="222"/>
                    <a:pt x="2060" y="92"/>
                    <a:pt x="2313" y="92"/>
                  </a:cubicBezTo>
                  <a:close/>
                  <a:moveTo>
                    <a:pt x="940" y="1"/>
                  </a:moveTo>
                  <a:cubicBezTo>
                    <a:pt x="904" y="1"/>
                    <a:pt x="869" y="3"/>
                    <a:pt x="834" y="9"/>
                  </a:cubicBezTo>
                  <a:cubicBezTo>
                    <a:pt x="634" y="76"/>
                    <a:pt x="434" y="176"/>
                    <a:pt x="301" y="343"/>
                  </a:cubicBezTo>
                  <a:cubicBezTo>
                    <a:pt x="167" y="476"/>
                    <a:pt x="67" y="676"/>
                    <a:pt x="34" y="876"/>
                  </a:cubicBezTo>
                  <a:cubicBezTo>
                    <a:pt x="0" y="1143"/>
                    <a:pt x="34" y="1410"/>
                    <a:pt x="167" y="1644"/>
                  </a:cubicBezTo>
                  <a:cubicBezTo>
                    <a:pt x="301" y="1877"/>
                    <a:pt x="501" y="2077"/>
                    <a:pt x="734" y="2211"/>
                  </a:cubicBezTo>
                  <a:cubicBezTo>
                    <a:pt x="1101" y="2444"/>
                    <a:pt x="1602" y="2744"/>
                    <a:pt x="1602" y="2744"/>
                  </a:cubicBezTo>
                  <a:lnTo>
                    <a:pt x="1635" y="2744"/>
                  </a:lnTo>
                  <a:lnTo>
                    <a:pt x="1668" y="2711"/>
                  </a:lnTo>
                  <a:cubicBezTo>
                    <a:pt x="1668" y="2711"/>
                    <a:pt x="2069" y="2411"/>
                    <a:pt x="2469" y="2211"/>
                  </a:cubicBezTo>
                  <a:cubicBezTo>
                    <a:pt x="2702" y="2077"/>
                    <a:pt x="2902" y="1877"/>
                    <a:pt x="3069" y="1677"/>
                  </a:cubicBezTo>
                  <a:cubicBezTo>
                    <a:pt x="3203" y="1444"/>
                    <a:pt x="3269" y="1177"/>
                    <a:pt x="3236" y="910"/>
                  </a:cubicBezTo>
                  <a:cubicBezTo>
                    <a:pt x="3203" y="710"/>
                    <a:pt x="3136" y="510"/>
                    <a:pt x="3003" y="376"/>
                  </a:cubicBezTo>
                  <a:cubicBezTo>
                    <a:pt x="2869" y="209"/>
                    <a:pt x="2702" y="109"/>
                    <a:pt x="2502" y="43"/>
                  </a:cubicBezTo>
                  <a:cubicBezTo>
                    <a:pt x="2437" y="24"/>
                    <a:pt x="2372" y="16"/>
                    <a:pt x="2308" y="16"/>
                  </a:cubicBezTo>
                  <a:cubicBezTo>
                    <a:pt x="2143" y="16"/>
                    <a:pt x="1989" y="70"/>
                    <a:pt x="1868" y="143"/>
                  </a:cubicBezTo>
                  <a:cubicBezTo>
                    <a:pt x="1768" y="209"/>
                    <a:pt x="1702" y="276"/>
                    <a:pt x="1635" y="343"/>
                  </a:cubicBezTo>
                  <a:cubicBezTo>
                    <a:pt x="1602" y="276"/>
                    <a:pt x="1535" y="209"/>
                    <a:pt x="1468" y="176"/>
                  </a:cubicBezTo>
                  <a:cubicBezTo>
                    <a:pt x="1302" y="65"/>
                    <a:pt x="1114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337252" y="3031605"/>
              <a:ext cx="5533" cy="39247"/>
            </a:xfrm>
            <a:custGeom>
              <a:avLst/>
              <a:gdLst/>
              <a:ahLst/>
              <a:cxnLst/>
              <a:rect l="l" t="t" r="r" b="b"/>
              <a:pathLst>
                <a:path w="301" h="2135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467"/>
                    <a:pt x="134" y="1101"/>
                    <a:pt x="234" y="1868"/>
                  </a:cubicBezTo>
                  <a:lnTo>
                    <a:pt x="267" y="2134"/>
                  </a:lnTo>
                  <a:lnTo>
                    <a:pt x="301" y="2134"/>
                  </a:lnTo>
                  <a:cubicBezTo>
                    <a:pt x="267" y="2034"/>
                    <a:pt x="267" y="1934"/>
                    <a:pt x="267" y="1868"/>
                  </a:cubicBezTo>
                  <a:cubicBezTo>
                    <a:pt x="167" y="1101"/>
                    <a:pt x="67" y="4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326829" y="3030980"/>
              <a:ext cx="55809" cy="40478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67" y="0"/>
                  </a:moveTo>
                  <a:cubicBezTo>
                    <a:pt x="34" y="17"/>
                    <a:pt x="17" y="17"/>
                    <a:pt x="9" y="17"/>
                  </a:cubicBezTo>
                  <a:cubicBezTo>
                    <a:pt x="0" y="17"/>
                    <a:pt x="0" y="17"/>
                    <a:pt x="0" y="34"/>
                  </a:cubicBezTo>
                  <a:cubicBezTo>
                    <a:pt x="0" y="100"/>
                    <a:pt x="0" y="100"/>
                    <a:pt x="67" y="100"/>
                  </a:cubicBezTo>
                  <a:lnTo>
                    <a:pt x="534" y="100"/>
                  </a:lnTo>
                  <a:lnTo>
                    <a:pt x="801" y="2168"/>
                  </a:lnTo>
                  <a:cubicBezTo>
                    <a:pt x="801" y="2202"/>
                    <a:pt x="834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8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2002"/>
                    <a:pt x="868" y="1935"/>
                  </a:cubicBezTo>
                  <a:lnTo>
                    <a:pt x="601" y="34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341535" y="3038333"/>
              <a:ext cx="44780" cy="23934"/>
            </a:xfrm>
            <a:custGeom>
              <a:avLst/>
              <a:gdLst/>
              <a:ahLst/>
              <a:cxnLst/>
              <a:rect l="l" t="t" r="r" b="b"/>
              <a:pathLst>
                <a:path w="2436" h="1302" extrusionOk="0">
                  <a:moveTo>
                    <a:pt x="2436" y="0"/>
                  </a:moveTo>
                  <a:lnTo>
                    <a:pt x="2369" y="434"/>
                  </a:lnTo>
                  <a:cubicBezTo>
                    <a:pt x="2403" y="267"/>
                    <a:pt x="2436" y="134"/>
                    <a:pt x="2436" y="0"/>
                  </a:cubicBezTo>
                  <a:close/>
                  <a:moveTo>
                    <a:pt x="1" y="1268"/>
                  </a:moveTo>
                  <a:lnTo>
                    <a:pt x="1" y="1301"/>
                  </a:lnTo>
                  <a:lnTo>
                    <a:pt x="2202" y="1301"/>
                  </a:lnTo>
                  <a:lnTo>
                    <a:pt x="601" y="12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337859" y="3037726"/>
              <a:ext cx="49688" cy="25772"/>
            </a:xfrm>
            <a:custGeom>
              <a:avLst/>
              <a:gdLst/>
              <a:ahLst/>
              <a:cxnLst/>
              <a:rect l="l" t="t" r="r" b="b"/>
              <a:pathLst>
                <a:path w="2703" h="1402" extrusionOk="0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67"/>
                    <a:pt x="1" y="67"/>
                    <a:pt x="34" y="67"/>
                  </a:cubicBezTo>
                  <a:lnTo>
                    <a:pt x="501" y="67"/>
                  </a:lnTo>
                  <a:lnTo>
                    <a:pt x="2603" y="100"/>
                  </a:lnTo>
                  <a:lnTo>
                    <a:pt x="2369" y="1301"/>
                  </a:lnTo>
                  <a:lnTo>
                    <a:pt x="168" y="1301"/>
                  </a:lnTo>
                  <a:cubicBezTo>
                    <a:pt x="168" y="1334"/>
                    <a:pt x="168" y="1334"/>
                    <a:pt x="168" y="1334"/>
                  </a:cubicBezTo>
                  <a:cubicBezTo>
                    <a:pt x="168" y="1368"/>
                    <a:pt x="168" y="1368"/>
                    <a:pt x="201" y="1368"/>
                  </a:cubicBezTo>
                  <a:lnTo>
                    <a:pt x="835" y="1368"/>
                  </a:lnTo>
                  <a:lnTo>
                    <a:pt x="2436" y="1401"/>
                  </a:lnTo>
                  <a:cubicBezTo>
                    <a:pt x="2436" y="1401"/>
                    <a:pt x="2436" y="1368"/>
                    <a:pt x="2436" y="1368"/>
                  </a:cubicBezTo>
                  <a:lnTo>
                    <a:pt x="2603" y="500"/>
                  </a:lnTo>
                  <a:lnTo>
                    <a:pt x="2703" y="33"/>
                  </a:lnTo>
                  <a:cubicBezTo>
                    <a:pt x="2703" y="33"/>
                    <a:pt x="2703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3999" y="3076862"/>
              <a:ext cx="7978" cy="8346"/>
            </a:xfrm>
            <a:custGeom>
              <a:avLst/>
              <a:gdLst/>
              <a:ahLst/>
              <a:cxnLst/>
              <a:rect l="l" t="t" r="r" b="b"/>
              <a:pathLst>
                <a:path w="434" h="454" extrusionOk="0">
                  <a:moveTo>
                    <a:pt x="245" y="0"/>
                  </a:moveTo>
                  <a:cubicBezTo>
                    <a:pt x="125" y="0"/>
                    <a:pt x="0" y="93"/>
                    <a:pt x="0" y="239"/>
                  </a:cubicBezTo>
                  <a:cubicBezTo>
                    <a:pt x="0" y="340"/>
                    <a:pt x="67" y="406"/>
                    <a:pt x="167" y="440"/>
                  </a:cubicBezTo>
                  <a:cubicBezTo>
                    <a:pt x="187" y="449"/>
                    <a:pt x="206" y="453"/>
                    <a:pt x="226" y="453"/>
                  </a:cubicBezTo>
                  <a:cubicBezTo>
                    <a:pt x="273" y="453"/>
                    <a:pt x="320" y="430"/>
                    <a:pt x="367" y="406"/>
                  </a:cubicBezTo>
                  <a:lnTo>
                    <a:pt x="367" y="406"/>
                  </a:lnTo>
                  <a:cubicBezTo>
                    <a:pt x="334" y="423"/>
                    <a:pt x="301" y="431"/>
                    <a:pt x="267" y="431"/>
                  </a:cubicBezTo>
                  <a:cubicBezTo>
                    <a:pt x="234" y="431"/>
                    <a:pt x="200" y="423"/>
                    <a:pt x="167" y="406"/>
                  </a:cubicBezTo>
                  <a:cubicBezTo>
                    <a:pt x="100" y="373"/>
                    <a:pt x="34" y="306"/>
                    <a:pt x="34" y="239"/>
                  </a:cubicBezTo>
                  <a:cubicBezTo>
                    <a:pt x="34" y="139"/>
                    <a:pt x="100" y="73"/>
                    <a:pt x="167" y="39"/>
                  </a:cubicBezTo>
                  <a:cubicBezTo>
                    <a:pt x="187" y="30"/>
                    <a:pt x="206" y="25"/>
                    <a:pt x="226" y="25"/>
                  </a:cubicBezTo>
                  <a:cubicBezTo>
                    <a:pt x="273" y="25"/>
                    <a:pt x="320" y="49"/>
                    <a:pt x="367" y="73"/>
                  </a:cubicBezTo>
                  <a:cubicBezTo>
                    <a:pt x="400" y="106"/>
                    <a:pt x="434" y="139"/>
                    <a:pt x="434" y="172"/>
                  </a:cubicBezTo>
                  <a:lnTo>
                    <a:pt x="434" y="172"/>
                  </a:lnTo>
                  <a:cubicBezTo>
                    <a:pt x="434" y="139"/>
                    <a:pt x="400" y="73"/>
                    <a:pt x="367" y="39"/>
                  </a:cubicBezTo>
                  <a:cubicBezTo>
                    <a:pt x="332" y="12"/>
                    <a:pt x="289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342160" y="3076568"/>
              <a:ext cx="11048" cy="9614"/>
            </a:xfrm>
            <a:custGeom>
              <a:avLst/>
              <a:gdLst/>
              <a:ahLst/>
              <a:cxnLst/>
              <a:rect l="l" t="t" r="r" b="b"/>
              <a:pathLst>
                <a:path w="601" h="523" extrusionOk="0">
                  <a:moveTo>
                    <a:pt x="334" y="89"/>
                  </a:moveTo>
                  <a:cubicBezTo>
                    <a:pt x="367" y="89"/>
                    <a:pt x="401" y="89"/>
                    <a:pt x="434" y="122"/>
                  </a:cubicBezTo>
                  <a:cubicBezTo>
                    <a:pt x="467" y="155"/>
                    <a:pt x="501" y="189"/>
                    <a:pt x="501" y="222"/>
                  </a:cubicBezTo>
                  <a:cubicBezTo>
                    <a:pt x="501" y="222"/>
                    <a:pt x="501" y="255"/>
                    <a:pt x="501" y="255"/>
                  </a:cubicBezTo>
                  <a:cubicBezTo>
                    <a:pt x="501" y="255"/>
                    <a:pt x="501" y="289"/>
                    <a:pt x="501" y="289"/>
                  </a:cubicBezTo>
                  <a:cubicBezTo>
                    <a:pt x="501" y="322"/>
                    <a:pt x="467" y="356"/>
                    <a:pt x="434" y="389"/>
                  </a:cubicBezTo>
                  <a:cubicBezTo>
                    <a:pt x="401" y="422"/>
                    <a:pt x="334" y="422"/>
                    <a:pt x="267" y="422"/>
                  </a:cubicBezTo>
                  <a:cubicBezTo>
                    <a:pt x="200" y="389"/>
                    <a:pt x="167" y="322"/>
                    <a:pt x="167" y="255"/>
                  </a:cubicBezTo>
                  <a:cubicBezTo>
                    <a:pt x="167" y="189"/>
                    <a:pt x="200" y="122"/>
                    <a:pt x="267" y="89"/>
                  </a:cubicBezTo>
                  <a:close/>
                  <a:moveTo>
                    <a:pt x="356" y="0"/>
                  </a:moveTo>
                  <a:cubicBezTo>
                    <a:pt x="317" y="0"/>
                    <a:pt x="275" y="8"/>
                    <a:pt x="234" y="22"/>
                  </a:cubicBezTo>
                  <a:cubicBezTo>
                    <a:pt x="0" y="89"/>
                    <a:pt x="0" y="422"/>
                    <a:pt x="234" y="522"/>
                  </a:cubicBezTo>
                  <a:lnTo>
                    <a:pt x="334" y="522"/>
                  </a:lnTo>
                  <a:cubicBezTo>
                    <a:pt x="401" y="522"/>
                    <a:pt x="434" y="489"/>
                    <a:pt x="501" y="456"/>
                  </a:cubicBezTo>
                  <a:cubicBezTo>
                    <a:pt x="534" y="422"/>
                    <a:pt x="567" y="389"/>
                    <a:pt x="567" y="322"/>
                  </a:cubicBezTo>
                  <a:cubicBezTo>
                    <a:pt x="601" y="289"/>
                    <a:pt x="601" y="289"/>
                    <a:pt x="567" y="255"/>
                  </a:cubicBezTo>
                  <a:cubicBezTo>
                    <a:pt x="601" y="255"/>
                    <a:pt x="601" y="222"/>
                    <a:pt x="567" y="222"/>
                  </a:cubicBezTo>
                  <a:cubicBezTo>
                    <a:pt x="567" y="155"/>
                    <a:pt x="534" y="89"/>
                    <a:pt x="501" y="55"/>
                  </a:cubicBezTo>
                  <a:cubicBezTo>
                    <a:pt x="462" y="16"/>
                    <a:pt x="411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69753" y="3077175"/>
              <a:ext cx="7978" cy="8382"/>
            </a:xfrm>
            <a:custGeom>
              <a:avLst/>
              <a:gdLst/>
              <a:ahLst/>
              <a:cxnLst/>
              <a:rect l="l" t="t" r="r" b="b"/>
              <a:pathLst>
                <a:path w="434" h="456" extrusionOk="0">
                  <a:moveTo>
                    <a:pt x="243" y="0"/>
                  </a:moveTo>
                  <a:cubicBezTo>
                    <a:pt x="211" y="0"/>
                    <a:pt x="175" y="8"/>
                    <a:pt x="134" y="22"/>
                  </a:cubicBezTo>
                  <a:cubicBezTo>
                    <a:pt x="67" y="56"/>
                    <a:pt x="0" y="122"/>
                    <a:pt x="0" y="222"/>
                  </a:cubicBezTo>
                  <a:cubicBezTo>
                    <a:pt x="0" y="323"/>
                    <a:pt x="67" y="423"/>
                    <a:pt x="134" y="456"/>
                  </a:cubicBezTo>
                  <a:cubicBezTo>
                    <a:pt x="200" y="456"/>
                    <a:pt x="301" y="456"/>
                    <a:pt x="367" y="423"/>
                  </a:cubicBezTo>
                  <a:cubicBezTo>
                    <a:pt x="400" y="389"/>
                    <a:pt x="434" y="323"/>
                    <a:pt x="434" y="290"/>
                  </a:cubicBezTo>
                  <a:lnTo>
                    <a:pt x="434" y="290"/>
                  </a:lnTo>
                  <a:cubicBezTo>
                    <a:pt x="434" y="323"/>
                    <a:pt x="400" y="356"/>
                    <a:pt x="367" y="389"/>
                  </a:cubicBezTo>
                  <a:cubicBezTo>
                    <a:pt x="321" y="417"/>
                    <a:pt x="275" y="429"/>
                    <a:pt x="233" y="429"/>
                  </a:cubicBezTo>
                  <a:cubicBezTo>
                    <a:pt x="121" y="429"/>
                    <a:pt x="34" y="343"/>
                    <a:pt x="34" y="222"/>
                  </a:cubicBezTo>
                  <a:cubicBezTo>
                    <a:pt x="34" y="122"/>
                    <a:pt x="100" y="56"/>
                    <a:pt x="167" y="22"/>
                  </a:cubicBezTo>
                  <a:cubicBezTo>
                    <a:pt x="234" y="22"/>
                    <a:pt x="301" y="22"/>
                    <a:pt x="367" y="56"/>
                  </a:cubicBezTo>
                  <a:cubicBezTo>
                    <a:pt x="328" y="17"/>
                    <a:pt x="28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369128" y="3076568"/>
              <a:ext cx="9228" cy="9614"/>
            </a:xfrm>
            <a:custGeom>
              <a:avLst/>
              <a:gdLst/>
              <a:ahLst/>
              <a:cxnLst/>
              <a:rect l="l" t="t" r="r" b="b"/>
              <a:pathLst>
                <a:path w="502" h="523" extrusionOk="0">
                  <a:moveTo>
                    <a:pt x="268" y="89"/>
                  </a:moveTo>
                  <a:cubicBezTo>
                    <a:pt x="301" y="89"/>
                    <a:pt x="335" y="89"/>
                    <a:pt x="368" y="122"/>
                  </a:cubicBezTo>
                  <a:cubicBezTo>
                    <a:pt x="368" y="155"/>
                    <a:pt x="401" y="189"/>
                    <a:pt x="435" y="222"/>
                  </a:cubicBezTo>
                  <a:cubicBezTo>
                    <a:pt x="401" y="222"/>
                    <a:pt x="401" y="255"/>
                    <a:pt x="435" y="255"/>
                  </a:cubicBezTo>
                  <a:cubicBezTo>
                    <a:pt x="435" y="255"/>
                    <a:pt x="435" y="289"/>
                    <a:pt x="435" y="289"/>
                  </a:cubicBezTo>
                  <a:cubicBezTo>
                    <a:pt x="401" y="322"/>
                    <a:pt x="368" y="356"/>
                    <a:pt x="368" y="389"/>
                  </a:cubicBezTo>
                  <a:cubicBezTo>
                    <a:pt x="301" y="422"/>
                    <a:pt x="234" y="422"/>
                    <a:pt x="201" y="422"/>
                  </a:cubicBezTo>
                  <a:cubicBezTo>
                    <a:pt x="134" y="389"/>
                    <a:pt x="68" y="322"/>
                    <a:pt x="68" y="255"/>
                  </a:cubicBezTo>
                  <a:cubicBezTo>
                    <a:pt x="68" y="189"/>
                    <a:pt x="134" y="122"/>
                    <a:pt x="201" y="89"/>
                  </a:cubicBezTo>
                  <a:close/>
                  <a:moveTo>
                    <a:pt x="263" y="0"/>
                  </a:moveTo>
                  <a:cubicBezTo>
                    <a:pt x="229" y="0"/>
                    <a:pt x="195" y="8"/>
                    <a:pt x="168" y="22"/>
                  </a:cubicBezTo>
                  <a:cubicBezTo>
                    <a:pt x="68" y="55"/>
                    <a:pt x="1" y="155"/>
                    <a:pt x="1" y="255"/>
                  </a:cubicBezTo>
                  <a:cubicBezTo>
                    <a:pt x="1" y="356"/>
                    <a:pt x="68" y="456"/>
                    <a:pt x="168" y="522"/>
                  </a:cubicBezTo>
                  <a:lnTo>
                    <a:pt x="234" y="522"/>
                  </a:lnTo>
                  <a:cubicBezTo>
                    <a:pt x="301" y="522"/>
                    <a:pt x="368" y="489"/>
                    <a:pt x="401" y="456"/>
                  </a:cubicBezTo>
                  <a:cubicBezTo>
                    <a:pt x="435" y="422"/>
                    <a:pt x="468" y="389"/>
                    <a:pt x="501" y="322"/>
                  </a:cubicBezTo>
                  <a:cubicBezTo>
                    <a:pt x="501" y="322"/>
                    <a:pt x="501" y="289"/>
                    <a:pt x="501" y="255"/>
                  </a:cubicBezTo>
                  <a:cubicBezTo>
                    <a:pt x="501" y="255"/>
                    <a:pt x="501" y="222"/>
                    <a:pt x="501" y="222"/>
                  </a:cubicBezTo>
                  <a:cubicBezTo>
                    <a:pt x="501" y="155"/>
                    <a:pt x="468" y="89"/>
                    <a:pt x="401" y="55"/>
                  </a:cubicBezTo>
                  <a:cubicBezTo>
                    <a:pt x="362" y="16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369128" y="3023002"/>
              <a:ext cx="27004" cy="22574"/>
            </a:xfrm>
            <a:custGeom>
              <a:avLst/>
              <a:gdLst/>
              <a:ahLst/>
              <a:cxnLst/>
              <a:rect l="l" t="t" r="r" b="b"/>
              <a:pathLst>
                <a:path w="1469" h="1228" extrusionOk="0">
                  <a:moveTo>
                    <a:pt x="835" y="1"/>
                  </a:moveTo>
                  <a:cubicBezTo>
                    <a:pt x="301" y="1"/>
                    <a:pt x="1" y="668"/>
                    <a:pt x="401" y="1035"/>
                  </a:cubicBezTo>
                  <a:cubicBezTo>
                    <a:pt x="524" y="1168"/>
                    <a:pt x="679" y="1227"/>
                    <a:pt x="834" y="1227"/>
                  </a:cubicBezTo>
                  <a:cubicBezTo>
                    <a:pt x="1143" y="1227"/>
                    <a:pt x="1446" y="990"/>
                    <a:pt x="1469" y="634"/>
                  </a:cubicBezTo>
                  <a:cubicBezTo>
                    <a:pt x="1469" y="267"/>
                    <a:pt x="1168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384459" y="3029141"/>
              <a:ext cx="1250" cy="11655"/>
            </a:xfrm>
            <a:custGeom>
              <a:avLst/>
              <a:gdLst/>
              <a:ahLst/>
              <a:cxnLst/>
              <a:rect l="l" t="t" r="r" b="b"/>
              <a:pathLst>
                <a:path w="68" h="634" extrusionOk="0">
                  <a:moveTo>
                    <a:pt x="34" y="0"/>
                  </a:moveTo>
                  <a:cubicBezTo>
                    <a:pt x="34" y="100"/>
                    <a:pt x="1" y="200"/>
                    <a:pt x="34" y="300"/>
                  </a:cubicBezTo>
                  <a:cubicBezTo>
                    <a:pt x="68" y="200"/>
                    <a:pt x="68" y="100"/>
                    <a:pt x="34" y="0"/>
                  </a:cubicBezTo>
                  <a:close/>
                  <a:moveTo>
                    <a:pt x="34" y="300"/>
                  </a:moveTo>
                  <a:cubicBezTo>
                    <a:pt x="1" y="400"/>
                    <a:pt x="1" y="534"/>
                    <a:pt x="34" y="634"/>
                  </a:cubicBezTo>
                  <a:cubicBezTo>
                    <a:pt x="34" y="534"/>
                    <a:pt x="34" y="400"/>
                    <a:pt x="34" y="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378944" y="3034197"/>
              <a:ext cx="12280" cy="1085"/>
            </a:xfrm>
            <a:custGeom>
              <a:avLst/>
              <a:gdLst/>
              <a:ahLst/>
              <a:cxnLst/>
              <a:rect l="l" t="t" r="r" b="b"/>
              <a:pathLst>
                <a:path w="668" h="59" extrusionOk="0">
                  <a:moveTo>
                    <a:pt x="334" y="0"/>
                  </a:moveTo>
                  <a:cubicBezTo>
                    <a:pt x="226" y="0"/>
                    <a:pt x="117" y="9"/>
                    <a:pt x="1" y="25"/>
                  </a:cubicBezTo>
                  <a:cubicBezTo>
                    <a:pt x="101" y="59"/>
                    <a:pt x="234" y="59"/>
                    <a:pt x="334" y="59"/>
                  </a:cubicBezTo>
                  <a:lnTo>
                    <a:pt x="668" y="59"/>
                  </a:lnTo>
                  <a:lnTo>
                    <a:pt x="668" y="25"/>
                  </a:lnTo>
                  <a:cubicBezTo>
                    <a:pt x="551" y="9"/>
                    <a:pt x="443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000614" y="3059178"/>
              <a:ext cx="160663" cy="3695"/>
            </a:xfrm>
            <a:custGeom>
              <a:avLst/>
              <a:gdLst/>
              <a:ahLst/>
              <a:cxnLst/>
              <a:rect l="l" t="t" r="r" b="b"/>
              <a:pathLst>
                <a:path w="8740" h="201" extrusionOk="0">
                  <a:moveTo>
                    <a:pt x="4370" y="1"/>
                  </a:moveTo>
                  <a:cubicBezTo>
                    <a:pt x="1968" y="1"/>
                    <a:pt x="0" y="34"/>
                    <a:pt x="0" y="101"/>
                  </a:cubicBezTo>
                  <a:cubicBezTo>
                    <a:pt x="0" y="167"/>
                    <a:pt x="1968" y="201"/>
                    <a:pt x="4370" y="201"/>
                  </a:cubicBezTo>
                  <a:cubicBezTo>
                    <a:pt x="6805" y="201"/>
                    <a:pt x="8740" y="167"/>
                    <a:pt x="8740" y="101"/>
                  </a:cubicBezTo>
                  <a:cubicBezTo>
                    <a:pt x="8740" y="34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462227" y="3185503"/>
              <a:ext cx="965798" cy="415132"/>
            </a:xfrm>
            <a:custGeom>
              <a:avLst/>
              <a:gdLst/>
              <a:ahLst/>
              <a:cxnLst/>
              <a:rect l="l" t="t" r="r" b="b"/>
              <a:pathLst>
                <a:path w="52539" h="22583" extrusionOk="0">
                  <a:moveTo>
                    <a:pt x="1835" y="0"/>
                  </a:moveTo>
                  <a:cubicBezTo>
                    <a:pt x="801" y="0"/>
                    <a:pt x="1" y="834"/>
                    <a:pt x="1" y="1868"/>
                  </a:cubicBezTo>
                  <a:lnTo>
                    <a:pt x="1" y="20748"/>
                  </a:lnTo>
                  <a:cubicBezTo>
                    <a:pt x="1" y="21782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82"/>
                    <a:pt x="52538" y="20748"/>
                  </a:cubicBezTo>
                  <a:lnTo>
                    <a:pt x="52538" y="1868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461620" y="3186110"/>
              <a:ext cx="491180" cy="415150"/>
            </a:xfrm>
            <a:custGeom>
              <a:avLst/>
              <a:gdLst/>
              <a:ahLst/>
              <a:cxnLst/>
              <a:rect l="l" t="t" r="r" b="b"/>
              <a:pathLst>
                <a:path w="26720" h="22584" extrusionOk="0">
                  <a:moveTo>
                    <a:pt x="1668" y="1"/>
                  </a:moveTo>
                  <a:cubicBezTo>
                    <a:pt x="768" y="1"/>
                    <a:pt x="0" y="768"/>
                    <a:pt x="0" y="1668"/>
                  </a:cubicBezTo>
                  <a:lnTo>
                    <a:pt x="0" y="20916"/>
                  </a:lnTo>
                  <a:cubicBezTo>
                    <a:pt x="0" y="21816"/>
                    <a:pt x="768" y="22583"/>
                    <a:pt x="1668" y="22583"/>
                  </a:cubicBezTo>
                  <a:lnTo>
                    <a:pt x="26719" y="22583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952176" y="3191624"/>
              <a:ext cx="3695" cy="412706"/>
            </a:xfrm>
            <a:custGeom>
              <a:avLst/>
              <a:gdLst/>
              <a:ahLst/>
              <a:cxnLst/>
              <a:rect l="l" t="t" r="r" b="b"/>
              <a:pathLst>
                <a:path w="201" h="22451" extrusionOk="0">
                  <a:moveTo>
                    <a:pt x="100" y="1"/>
                  </a:moveTo>
                  <a:cubicBezTo>
                    <a:pt x="33" y="1"/>
                    <a:pt x="0" y="5004"/>
                    <a:pt x="0" y="11209"/>
                  </a:cubicBezTo>
                  <a:cubicBezTo>
                    <a:pt x="0" y="17413"/>
                    <a:pt x="33" y="22450"/>
                    <a:pt x="100" y="22450"/>
                  </a:cubicBezTo>
                  <a:cubicBezTo>
                    <a:pt x="167" y="22450"/>
                    <a:pt x="200" y="17447"/>
                    <a:pt x="200" y="11209"/>
                  </a:cubicBezTo>
                  <a:cubicBezTo>
                    <a:pt x="200" y="500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460389" y="3183628"/>
              <a:ext cx="969475" cy="417632"/>
            </a:xfrm>
            <a:custGeom>
              <a:avLst/>
              <a:gdLst/>
              <a:ahLst/>
              <a:cxnLst/>
              <a:rect l="l" t="t" r="r" b="b"/>
              <a:pathLst>
                <a:path w="52739" h="22719" extrusionOk="0">
                  <a:moveTo>
                    <a:pt x="50854" y="0"/>
                  </a:moveTo>
                  <a:cubicBezTo>
                    <a:pt x="50826" y="0"/>
                    <a:pt x="50798" y="1"/>
                    <a:pt x="50770" y="2"/>
                  </a:cubicBezTo>
                  <a:lnTo>
                    <a:pt x="1935" y="2"/>
                  </a:lnTo>
                  <a:cubicBezTo>
                    <a:pt x="901" y="2"/>
                    <a:pt x="34" y="836"/>
                    <a:pt x="1" y="1903"/>
                  </a:cubicBezTo>
                  <a:lnTo>
                    <a:pt x="1" y="13779"/>
                  </a:lnTo>
                  <a:lnTo>
                    <a:pt x="1" y="20850"/>
                  </a:lnTo>
                  <a:cubicBezTo>
                    <a:pt x="34" y="21784"/>
                    <a:pt x="735" y="22552"/>
                    <a:pt x="1669" y="22685"/>
                  </a:cubicBezTo>
                  <a:cubicBezTo>
                    <a:pt x="1969" y="22718"/>
                    <a:pt x="2236" y="22718"/>
                    <a:pt x="2502" y="22718"/>
                  </a:cubicBezTo>
                  <a:lnTo>
                    <a:pt x="5838" y="22718"/>
                  </a:lnTo>
                  <a:lnTo>
                    <a:pt x="29222" y="22685"/>
                  </a:lnTo>
                  <a:lnTo>
                    <a:pt x="44999" y="22652"/>
                  </a:lnTo>
                  <a:lnTo>
                    <a:pt x="49269" y="22652"/>
                  </a:lnTo>
                  <a:lnTo>
                    <a:pt x="44999" y="22618"/>
                  </a:lnTo>
                  <a:lnTo>
                    <a:pt x="29222" y="22585"/>
                  </a:lnTo>
                  <a:lnTo>
                    <a:pt x="5838" y="22552"/>
                  </a:lnTo>
                  <a:lnTo>
                    <a:pt x="2502" y="22552"/>
                  </a:lnTo>
                  <a:cubicBezTo>
                    <a:pt x="2325" y="22552"/>
                    <a:pt x="2132" y="22566"/>
                    <a:pt x="1944" y="22566"/>
                  </a:cubicBezTo>
                  <a:cubicBezTo>
                    <a:pt x="1850" y="22566"/>
                    <a:pt x="1757" y="22563"/>
                    <a:pt x="1669" y="22552"/>
                  </a:cubicBezTo>
                  <a:cubicBezTo>
                    <a:pt x="1402" y="22518"/>
                    <a:pt x="1168" y="22418"/>
                    <a:pt x="935" y="22251"/>
                  </a:cubicBezTo>
                  <a:cubicBezTo>
                    <a:pt x="468" y="21951"/>
                    <a:pt x="201" y="21451"/>
                    <a:pt x="167" y="20884"/>
                  </a:cubicBezTo>
                  <a:lnTo>
                    <a:pt x="167" y="13845"/>
                  </a:lnTo>
                  <a:lnTo>
                    <a:pt x="167" y="6540"/>
                  </a:lnTo>
                  <a:lnTo>
                    <a:pt x="167" y="1870"/>
                  </a:lnTo>
                  <a:cubicBezTo>
                    <a:pt x="201" y="1570"/>
                    <a:pt x="268" y="1270"/>
                    <a:pt x="434" y="1036"/>
                  </a:cubicBezTo>
                  <a:cubicBezTo>
                    <a:pt x="735" y="502"/>
                    <a:pt x="1302" y="202"/>
                    <a:pt x="1935" y="202"/>
                  </a:cubicBezTo>
                  <a:lnTo>
                    <a:pt x="50103" y="202"/>
                  </a:lnTo>
                  <a:cubicBezTo>
                    <a:pt x="50262" y="190"/>
                    <a:pt x="50421" y="182"/>
                    <a:pt x="50578" y="182"/>
                  </a:cubicBezTo>
                  <a:cubicBezTo>
                    <a:pt x="50850" y="182"/>
                    <a:pt x="51117" y="206"/>
                    <a:pt x="51371" y="269"/>
                  </a:cubicBezTo>
                  <a:cubicBezTo>
                    <a:pt x="51771" y="402"/>
                    <a:pt x="52105" y="669"/>
                    <a:pt x="52338" y="1036"/>
                  </a:cubicBezTo>
                  <a:cubicBezTo>
                    <a:pt x="52438" y="1203"/>
                    <a:pt x="52505" y="1403"/>
                    <a:pt x="52572" y="1603"/>
                  </a:cubicBezTo>
                  <a:cubicBezTo>
                    <a:pt x="52605" y="1803"/>
                    <a:pt x="52605" y="2004"/>
                    <a:pt x="52605" y="2204"/>
                  </a:cubicBezTo>
                  <a:cubicBezTo>
                    <a:pt x="52605" y="8842"/>
                    <a:pt x="52638" y="14246"/>
                    <a:pt x="52638" y="17982"/>
                  </a:cubicBezTo>
                  <a:lnTo>
                    <a:pt x="52638" y="20450"/>
                  </a:lnTo>
                  <a:cubicBezTo>
                    <a:pt x="52638" y="20784"/>
                    <a:pt x="52638" y="21117"/>
                    <a:pt x="52538" y="21417"/>
                  </a:cubicBezTo>
                  <a:cubicBezTo>
                    <a:pt x="52438" y="21684"/>
                    <a:pt x="52305" y="21918"/>
                    <a:pt x="52138" y="22118"/>
                  </a:cubicBezTo>
                  <a:cubicBezTo>
                    <a:pt x="51871" y="22385"/>
                    <a:pt x="51537" y="22552"/>
                    <a:pt x="51171" y="22652"/>
                  </a:cubicBezTo>
                  <a:cubicBezTo>
                    <a:pt x="50937" y="22685"/>
                    <a:pt x="50804" y="22685"/>
                    <a:pt x="50804" y="22685"/>
                  </a:cubicBezTo>
                  <a:cubicBezTo>
                    <a:pt x="50937" y="22685"/>
                    <a:pt x="51070" y="22685"/>
                    <a:pt x="51204" y="22652"/>
                  </a:cubicBezTo>
                  <a:cubicBezTo>
                    <a:pt x="51571" y="22552"/>
                    <a:pt x="51938" y="22385"/>
                    <a:pt x="52205" y="22118"/>
                  </a:cubicBezTo>
                  <a:cubicBezTo>
                    <a:pt x="52371" y="21918"/>
                    <a:pt x="52505" y="21651"/>
                    <a:pt x="52605" y="21417"/>
                  </a:cubicBezTo>
                  <a:cubicBezTo>
                    <a:pt x="52705" y="21084"/>
                    <a:pt x="52738" y="20750"/>
                    <a:pt x="52705" y="20417"/>
                  </a:cubicBezTo>
                  <a:lnTo>
                    <a:pt x="52705" y="17948"/>
                  </a:lnTo>
                  <a:cubicBezTo>
                    <a:pt x="52705" y="14212"/>
                    <a:pt x="52738" y="8842"/>
                    <a:pt x="52738" y="2170"/>
                  </a:cubicBezTo>
                  <a:cubicBezTo>
                    <a:pt x="52738" y="1970"/>
                    <a:pt x="52738" y="1737"/>
                    <a:pt x="52705" y="1537"/>
                  </a:cubicBezTo>
                  <a:cubicBezTo>
                    <a:pt x="52672" y="1303"/>
                    <a:pt x="52572" y="1103"/>
                    <a:pt x="52471" y="936"/>
                  </a:cubicBezTo>
                  <a:cubicBezTo>
                    <a:pt x="52120" y="361"/>
                    <a:pt x="51493" y="0"/>
                    <a:pt x="50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990797" y="3278702"/>
              <a:ext cx="176619" cy="4302"/>
            </a:xfrm>
            <a:custGeom>
              <a:avLst/>
              <a:gdLst/>
              <a:ahLst/>
              <a:cxnLst/>
              <a:rect l="l" t="t" r="r" b="b"/>
              <a:pathLst>
                <a:path w="9608" h="234" extrusionOk="0">
                  <a:moveTo>
                    <a:pt x="4804" y="0"/>
                  </a:moveTo>
                  <a:cubicBezTo>
                    <a:pt x="2169" y="0"/>
                    <a:pt x="1" y="67"/>
                    <a:pt x="1" y="101"/>
                  </a:cubicBezTo>
                  <a:cubicBezTo>
                    <a:pt x="1" y="167"/>
                    <a:pt x="2169" y="234"/>
                    <a:pt x="4804" y="234"/>
                  </a:cubicBezTo>
                  <a:cubicBezTo>
                    <a:pt x="7473" y="234"/>
                    <a:pt x="9607" y="167"/>
                    <a:pt x="9607" y="101"/>
                  </a:cubicBezTo>
                  <a:cubicBezTo>
                    <a:pt x="9607" y="67"/>
                    <a:pt x="7473" y="0"/>
                    <a:pt x="4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988959" y="3333280"/>
              <a:ext cx="349543" cy="4302"/>
            </a:xfrm>
            <a:custGeom>
              <a:avLst/>
              <a:gdLst/>
              <a:ahLst/>
              <a:cxnLst/>
              <a:rect l="l" t="t" r="r" b="b"/>
              <a:pathLst>
                <a:path w="19015" h="234" extrusionOk="0">
                  <a:moveTo>
                    <a:pt x="9507" y="0"/>
                  </a:moveTo>
                  <a:cubicBezTo>
                    <a:pt x="4237" y="0"/>
                    <a:pt x="1" y="34"/>
                    <a:pt x="1" y="100"/>
                  </a:cubicBezTo>
                  <a:cubicBezTo>
                    <a:pt x="1" y="167"/>
                    <a:pt x="4237" y="234"/>
                    <a:pt x="9507" y="234"/>
                  </a:cubicBezTo>
                  <a:cubicBezTo>
                    <a:pt x="14744" y="234"/>
                    <a:pt x="19014" y="167"/>
                    <a:pt x="19014" y="100"/>
                  </a:cubicBezTo>
                  <a:cubicBezTo>
                    <a:pt x="19014" y="34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988959" y="3365155"/>
              <a:ext cx="349543" cy="4320"/>
            </a:xfrm>
            <a:custGeom>
              <a:avLst/>
              <a:gdLst/>
              <a:ahLst/>
              <a:cxnLst/>
              <a:rect l="l" t="t" r="r" b="b"/>
              <a:pathLst>
                <a:path w="19015" h="235" extrusionOk="0">
                  <a:moveTo>
                    <a:pt x="9507" y="1"/>
                  </a:moveTo>
                  <a:cubicBezTo>
                    <a:pt x="4237" y="1"/>
                    <a:pt x="1" y="68"/>
                    <a:pt x="1" y="134"/>
                  </a:cubicBezTo>
                  <a:cubicBezTo>
                    <a:pt x="1" y="168"/>
                    <a:pt x="4237" y="234"/>
                    <a:pt x="9507" y="234"/>
                  </a:cubicBezTo>
                  <a:cubicBezTo>
                    <a:pt x="14744" y="234"/>
                    <a:pt x="19014" y="168"/>
                    <a:pt x="19014" y="134"/>
                  </a:cubicBezTo>
                  <a:cubicBezTo>
                    <a:pt x="19014" y="68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243428" y="3508778"/>
              <a:ext cx="58273" cy="48328"/>
            </a:xfrm>
            <a:custGeom>
              <a:avLst/>
              <a:gdLst/>
              <a:ahLst/>
              <a:cxnLst/>
              <a:rect l="l" t="t" r="r" b="b"/>
              <a:pathLst>
                <a:path w="3170" h="2629" extrusionOk="0">
                  <a:moveTo>
                    <a:pt x="967" y="1"/>
                  </a:moveTo>
                  <a:cubicBezTo>
                    <a:pt x="911" y="1"/>
                    <a:pt x="855" y="9"/>
                    <a:pt x="801" y="27"/>
                  </a:cubicBezTo>
                  <a:cubicBezTo>
                    <a:pt x="601" y="60"/>
                    <a:pt x="434" y="160"/>
                    <a:pt x="301" y="294"/>
                  </a:cubicBezTo>
                  <a:cubicBezTo>
                    <a:pt x="168" y="427"/>
                    <a:pt x="67" y="627"/>
                    <a:pt x="67" y="827"/>
                  </a:cubicBezTo>
                  <a:cubicBezTo>
                    <a:pt x="1" y="1061"/>
                    <a:pt x="67" y="1328"/>
                    <a:pt x="168" y="1561"/>
                  </a:cubicBezTo>
                  <a:cubicBezTo>
                    <a:pt x="301" y="1761"/>
                    <a:pt x="501" y="1962"/>
                    <a:pt x="735" y="2095"/>
                  </a:cubicBezTo>
                  <a:cubicBezTo>
                    <a:pt x="1102" y="2328"/>
                    <a:pt x="1602" y="2629"/>
                    <a:pt x="1602" y="2629"/>
                  </a:cubicBezTo>
                  <a:cubicBezTo>
                    <a:pt x="1602" y="2629"/>
                    <a:pt x="2002" y="2328"/>
                    <a:pt x="2402" y="2128"/>
                  </a:cubicBezTo>
                  <a:cubicBezTo>
                    <a:pt x="2636" y="1995"/>
                    <a:pt x="2836" y="1795"/>
                    <a:pt x="3003" y="1595"/>
                  </a:cubicBezTo>
                  <a:cubicBezTo>
                    <a:pt x="3136" y="1394"/>
                    <a:pt x="3170" y="1128"/>
                    <a:pt x="3170" y="861"/>
                  </a:cubicBezTo>
                  <a:cubicBezTo>
                    <a:pt x="3136" y="661"/>
                    <a:pt x="3070" y="494"/>
                    <a:pt x="2936" y="327"/>
                  </a:cubicBezTo>
                  <a:cubicBezTo>
                    <a:pt x="2803" y="194"/>
                    <a:pt x="2636" y="93"/>
                    <a:pt x="2436" y="27"/>
                  </a:cubicBezTo>
                  <a:cubicBezTo>
                    <a:pt x="2386" y="18"/>
                    <a:pt x="2336" y="14"/>
                    <a:pt x="2286" y="14"/>
                  </a:cubicBezTo>
                  <a:cubicBezTo>
                    <a:pt x="2138" y="14"/>
                    <a:pt x="1994" y="52"/>
                    <a:pt x="1869" y="127"/>
                  </a:cubicBezTo>
                  <a:cubicBezTo>
                    <a:pt x="1769" y="194"/>
                    <a:pt x="1669" y="294"/>
                    <a:pt x="1602" y="394"/>
                  </a:cubicBezTo>
                  <a:cubicBezTo>
                    <a:pt x="1569" y="294"/>
                    <a:pt x="1468" y="194"/>
                    <a:pt x="1402" y="160"/>
                  </a:cubicBezTo>
                  <a:cubicBezTo>
                    <a:pt x="1280" y="63"/>
                    <a:pt x="112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242821" y="3508281"/>
              <a:ext cx="60111" cy="50056"/>
            </a:xfrm>
            <a:custGeom>
              <a:avLst/>
              <a:gdLst/>
              <a:ahLst/>
              <a:cxnLst/>
              <a:rect l="l" t="t" r="r" b="b"/>
              <a:pathLst>
                <a:path w="3270" h="2723" extrusionOk="0">
                  <a:moveTo>
                    <a:pt x="2339" y="75"/>
                  </a:moveTo>
                  <a:cubicBezTo>
                    <a:pt x="2383" y="75"/>
                    <a:pt x="2427" y="79"/>
                    <a:pt x="2469" y="87"/>
                  </a:cubicBezTo>
                  <a:cubicBezTo>
                    <a:pt x="2836" y="221"/>
                    <a:pt x="3103" y="521"/>
                    <a:pt x="3136" y="888"/>
                  </a:cubicBezTo>
                  <a:cubicBezTo>
                    <a:pt x="3169" y="1121"/>
                    <a:pt x="3103" y="1388"/>
                    <a:pt x="2969" y="1588"/>
                  </a:cubicBezTo>
                  <a:cubicBezTo>
                    <a:pt x="2836" y="1788"/>
                    <a:pt x="2636" y="1955"/>
                    <a:pt x="2402" y="2089"/>
                  </a:cubicBezTo>
                  <a:cubicBezTo>
                    <a:pt x="2102" y="2289"/>
                    <a:pt x="1735" y="2522"/>
                    <a:pt x="1635" y="2589"/>
                  </a:cubicBezTo>
                  <a:cubicBezTo>
                    <a:pt x="1501" y="2522"/>
                    <a:pt x="1101" y="2289"/>
                    <a:pt x="801" y="2089"/>
                  </a:cubicBezTo>
                  <a:cubicBezTo>
                    <a:pt x="567" y="1955"/>
                    <a:pt x="401" y="1755"/>
                    <a:pt x="267" y="1555"/>
                  </a:cubicBezTo>
                  <a:cubicBezTo>
                    <a:pt x="134" y="1321"/>
                    <a:pt x="100" y="1088"/>
                    <a:pt x="134" y="854"/>
                  </a:cubicBezTo>
                  <a:cubicBezTo>
                    <a:pt x="167" y="654"/>
                    <a:pt x="267" y="487"/>
                    <a:pt x="367" y="354"/>
                  </a:cubicBezTo>
                  <a:cubicBezTo>
                    <a:pt x="501" y="221"/>
                    <a:pt x="668" y="120"/>
                    <a:pt x="834" y="87"/>
                  </a:cubicBezTo>
                  <a:lnTo>
                    <a:pt x="968" y="87"/>
                  </a:lnTo>
                  <a:cubicBezTo>
                    <a:pt x="1135" y="87"/>
                    <a:pt x="1268" y="120"/>
                    <a:pt x="1401" y="221"/>
                  </a:cubicBezTo>
                  <a:cubicBezTo>
                    <a:pt x="1501" y="254"/>
                    <a:pt x="1568" y="354"/>
                    <a:pt x="1602" y="421"/>
                  </a:cubicBezTo>
                  <a:lnTo>
                    <a:pt x="1635" y="521"/>
                  </a:lnTo>
                  <a:lnTo>
                    <a:pt x="1702" y="421"/>
                  </a:lnTo>
                  <a:cubicBezTo>
                    <a:pt x="1735" y="321"/>
                    <a:pt x="1835" y="254"/>
                    <a:pt x="1935" y="187"/>
                  </a:cubicBezTo>
                  <a:cubicBezTo>
                    <a:pt x="2060" y="112"/>
                    <a:pt x="2204" y="75"/>
                    <a:pt x="2339" y="75"/>
                  </a:cubicBezTo>
                  <a:close/>
                  <a:moveTo>
                    <a:pt x="2290" y="1"/>
                  </a:moveTo>
                  <a:cubicBezTo>
                    <a:pt x="2043" y="1"/>
                    <a:pt x="1796" y="113"/>
                    <a:pt x="1635" y="354"/>
                  </a:cubicBezTo>
                  <a:cubicBezTo>
                    <a:pt x="1497" y="133"/>
                    <a:pt x="1244" y="3"/>
                    <a:pt x="991" y="3"/>
                  </a:cubicBezTo>
                  <a:cubicBezTo>
                    <a:pt x="938" y="3"/>
                    <a:pt x="886" y="9"/>
                    <a:pt x="834" y="20"/>
                  </a:cubicBezTo>
                  <a:cubicBezTo>
                    <a:pt x="634" y="54"/>
                    <a:pt x="434" y="154"/>
                    <a:pt x="301" y="321"/>
                  </a:cubicBezTo>
                  <a:cubicBezTo>
                    <a:pt x="167" y="454"/>
                    <a:pt x="67" y="654"/>
                    <a:pt x="34" y="854"/>
                  </a:cubicBezTo>
                  <a:cubicBezTo>
                    <a:pt x="0" y="1121"/>
                    <a:pt x="34" y="1388"/>
                    <a:pt x="167" y="1622"/>
                  </a:cubicBezTo>
                  <a:cubicBezTo>
                    <a:pt x="301" y="1855"/>
                    <a:pt x="501" y="2055"/>
                    <a:pt x="734" y="2189"/>
                  </a:cubicBezTo>
                  <a:cubicBezTo>
                    <a:pt x="1101" y="2422"/>
                    <a:pt x="1602" y="2722"/>
                    <a:pt x="1602" y="2722"/>
                  </a:cubicBezTo>
                  <a:lnTo>
                    <a:pt x="1635" y="2722"/>
                  </a:lnTo>
                  <a:cubicBezTo>
                    <a:pt x="1635" y="2722"/>
                    <a:pt x="2069" y="2422"/>
                    <a:pt x="2435" y="2222"/>
                  </a:cubicBezTo>
                  <a:cubicBezTo>
                    <a:pt x="2702" y="2089"/>
                    <a:pt x="2902" y="1888"/>
                    <a:pt x="3069" y="1655"/>
                  </a:cubicBezTo>
                  <a:cubicBezTo>
                    <a:pt x="3203" y="1455"/>
                    <a:pt x="3269" y="1188"/>
                    <a:pt x="3236" y="921"/>
                  </a:cubicBezTo>
                  <a:cubicBezTo>
                    <a:pt x="3203" y="688"/>
                    <a:pt x="3136" y="521"/>
                    <a:pt x="2969" y="354"/>
                  </a:cubicBezTo>
                  <a:cubicBezTo>
                    <a:pt x="2869" y="187"/>
                    <a:pt x="2669" y="87"/>
                    <a:pt x="2469" y="20"/>
                  </a:cubicBezTo>
                  <a:cubicBezTo>
                    <a:pt x="2410" y="7"/>
                    <a:pt x="2350" y="1"/>
                    <a:pt x="2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337252" y="3509255"/>
              <a:ext cx="5533" cy="38658"/>
            </a:xfrm>
            <a:custGeom>
              <a:avLst/>
              <a:gdLst/>
              <a:ahLst/>
              <a:cxnLst/>
              <a:rect l="l" t="t" r="r" b="b"/>
              <a:pathLst>
                <a:path w="301" h="2103" extrusionOk="0">
                  <a:moveTo>
                    <a:pt x="0" y="1"/>
                  </a:moveTo>
                  <a:lnTo>
                    <a:pt x="23" y="159"/>
                  </a:lnTo>
                  <a:lnTo>
                    <a:pt x="23" y="159"/>
                  </a:lnTo>
                  <a:cubicBezTo>
                    <a:pt x="16" y="103"/>
                    <a:pt x="8" y="50"/>
                    <a:pt x="0" y="1"/>
                  </a:cubicBezTo>
                  <a:close/>
                  <a:moveTo>
                    <a:pt x="23" y="159"/>
                  </a:moveTo>
                  <a:cubicBezTo>
                    <a:pt x="83" y="588"/>
                    <a:pt x="145" y="1186"/>
                    <a:pt x="234" y="1835"/>
                  </a:cubicBezTo>
                  <a:lnTo>
                    <a:pt x="267" y="2102"/>
                  </a:lnTo>
                  <a:lnTo>
                    <a:pt x="301" y="2102"/>
                  </a:lnTo>
                  <a:cubicBezTo>
                    <a:pt x="267" y="2002"/>
                    <a:pt x="267" y="1936"/>
                    <a:pt x="267" y="1835"/>
                  </a:cubicBezTo>
                  <a:lnTo>
                    <a:pt x="23" y="15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326829" y="3508042"/>
              <a:ext cx="55809" cy="40478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67" y="0"/>
                  </a:moveTo>
                  <a:cubicBezTo>
                    <a:pt x="0" y="0"/>
                    <a:pt x="0" y="0"/>
                    <a:pt x="0" y="33"/>
                  </a:cubicBezTo>
                  <a:cubicBezTo>
                    <a:pt x="0" y="67"/>
                    <a:pt x="0" y="67"/>
                    <a:pt x="67" y="67"/>
                  </a:cubicBezTo>
                  <a:lnTo>
                    <a:pt x="534" y="67"/>
                  </a:lnTo>
                  <a:lnTo>
                    <a:pt x="801" y="2168"/>
                  </a:lnTo>
                  <a:cubicBezTo>
                    <a:pt x="801" y="2168"/>
                    <a:pt x="801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8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2002"/>
                    <a:pt x="868" y="1935"/>
                  </a:cubicBezTo>
                  <a:lnTo>
                    <a:pt x="601" y="33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341535" y="3514770"/>
              <a:ext cx="45405" cy="24559"/>
            </a:xfrm>
            <a:custGeom>
              <a:avLst/>
              <a:gdLst/>
              <a:ahLst/>
              <a:cxnLst/>
              <a:rect l="l" t="t" r="r" b="b"/>
              <a:pathLst>
                <a:path w="2470" h="1336" extrusionOk="0">
                  <a:moveTo>
                    <a:pt x="568" y="1"/>
                  </a:moveTo>
                  <a:lnTo>
                    <a:pt x="2461" y="34"/>
                  </a:lnTo>
                  <a:lnTo>
                    <a:pt x="2461" y="34"/>
                  </a:lnTo>
                  <a:cubicBezTo>
                    <a:pt x="2464" y="23"/>
                    <a:pt x="2467" y="12"/>
                    <a:pt x="2469" y="1"/>
                  </a:cubicBezTo>
                  <a:close/>
                  <a:moveTo>
                    <a:pt x="2461" y="34"/>
                  </a:moveTo>
                  <a:cubicBezTo>
                    <a:pt x="2431" y="161"/>
                    <a:pt x="2400" y="312"/>
                    <a:pt x="2369" y="435"/>
                  </a:cubicBezTo>
                  <a:cubicBezTo>
                    <a:pt x="2303" y="735"/>
                    <a:pt x="2269" y="1035"/>
                    <a:pt x="2202" y="1302"/>
                  </a:cubicBezTo>
                  <a:lnTo>
                    <a:pt x="601" y="1269"/>
                  </a:lnTo>
                  <a:lnTo>
                    <a:pt x="1" y="1269"/>
                  </a:lnTo>
                  <a:lnTo>
                    <a:pt x="1" y="1335"/>
                  </a:lnTo>
                  <a:lnTo>
                    <a:pt x="2202" y="1335"/>
                  </a:lnTo>
                  <a:cubicBezTo>
                    <a:pt x="2269" y="1068"/>
                    <a:pt x="2303" y="768"/>
                    <a:pt x="2369" y="468"/>
                  </a:cubicBezTo>
                  <a:lnTo>
                    <a:pt x="2469" y="34"/>
                  </a:lnTo>
                  <a:lnTo>
                    <a:pt x="2461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337859" y="3514770"/>
              <a:ext cx="49688" cy="25772"/>
            </a:xfrm>
            <a:custGeom>
              <a:avLst/>
              <a:gdLst/>
              <a:ahLst/>
              <a:cxnLst/>
              <a:rect l="l" t="t" r="r" b="b"/>
              <a:pathLst>
                <a:path w="2703" h="1402" extrusionOk="0">
                  <a:moveTo>
                    <a:pt x="34" y="1"/>
                  </a:moveTo>
                  <a:cubicBezTo>
                    <a:pt x="1" y="1"/>
                    <a:pt x="1" y="1"/>
                    <a:pt x="1" y="34"/>
                  </a:cubicBezTo>
                  <a:cubicBezTo>
                    <a:pt x="1" y="68"/>
                    <a:pt x="34" y="68"/>
                    <a:pt x="34" y="68"/>
                  </a:cubicBezTo>
                  <a:lnTo>
                    <a:pt x="201" y="68"/>
                  </a:lnTo>
                  <a:lnTo>
                    <a:pt x="2603" y="101"/>
                  </a:lnTo>
                  <a:lnTo>
                    <a:pt x="2369" y="1302"/>
                  </a:lnTo>
                  <a:lnTo>
                    <a:pt x="168" y="1302"/>
                  </a:lnTo>
                  <a:cubicBezTo>
                    <a:pt x="168" y="1302"/>
                    <a:pt x="168" y="1302"/>
                    <a:pt x="168" y="1335"/>
                  </a:cubicBezTo>
                  <a:cubicBezTo>
                    <a:pt x="168" y="1369"/>
                    <a:pt x="201" y="1369"/>
                    <a:pt x="201" y="1369"/>
                  </a:cubicBezTo>
                  <a:lnTo>
                    <a:pt x="2436" y="1402"/>
                  </a:lnTo>
                  <a:cubicBezTo>
                    <a:pt x="2436" y="1402"/>
                    <a:pt x="2436" y="1335"/>
                    <a:pt x="2436" y="1335"/>
                  </a:cubicBezTo>
                  <a:lnTo>
                    <a:pt x="2503" y="1035"/>
                  </a:lnTo>
                  <a:cubicBezTo>
                    <a:pt x="2536" y="868"/>
                    <a:pt x="2569" y="668"/>
                    <a:pt x="2603" y="468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343999" y="3553778"/>
              <a:ext cx="7978" cy="8640"/>
            </a:xfrm>
            <a:custGeom>
              <a:avLst/>
              <a:gdLst/>
              <a:ahLst/>
              <a:cxnLst/>
              <a:rect l="l" t="t" r="r" b="b"/>
              <a:pathLst>
                <a:path w="434" h="470" extrusionOk="0">
                  <a:moveTo>
                    <a:pt x="226" y="0"/>
                  </a:moveTo>
                  <a:cubicBezTo>
                    <a:pt x="206" y="0"/>
                    <a:pt x="187" y="4"/>
                    <a:pt x="167" y="14"/>
                  </a:cubicBezTo>
                  <a:cubicBezTo>
                    <a:pt x="67" y="47"/>
                    <a:pt x="0" y="147"/>
                    <a:pt x="0" y="247"/>
                  </a:cubicBezTo>
                  <a:cubicBezTo>
                    <a:pt x="0" y="347"/>
                    <a:pt x="67" y="414"/>
                    <a:pt x="134" y="448"/>
                  </a:cubicBezTo>
                  <a:cubicBezTo>
                    <a:pt x="175" y="461"/>
                    <a:pt x="211" y="469"/>
                    <a:pt x="243" y="469"/>
                  </a:cubicBezTo>
                  <a:cubicBezTo>
                    <a:pt x="289" y="469"/>
                    <a:pt x="328" y="453"/>
                    <a:pt x="367" y="414"/>
                  </a:cubicBezTo>
                  <a:cubicBezTo>
                    <a:pt x="401" y="381"/>
                    <a:pt x="434" y="347"/>
                    <a:pt x="434" y="281"/>
                  </a:cubicBezTo>
                  <a:lnTo>
                    <a:pt x="434" y="281"/>
                  </a:lnTo>
                  <a:cubicBezTo>
                    <a:pt x="410" y="378"/>
                    <a:pt x="332" y="440"/>
                    <a:pt x="252" y="440"/>
                  </a:cubicBezTo>
                  <a:cubicBezTo>
                    <a:pt x="223" y="440"/>
                    <a:pt x="194" y="432"/>
                    <a:pt x="167" y="414"/>
                  </a:cubicBezTo>
                  <a:cubicBezTo>
                    <a:pt x="100" y="381"/>
                    <a:pt x="34" y="314"/>
                    <a:pt x="34" y="247"/>
                  </a:cubicBezTo>
                  <a:cubicBezTo>
                    <a:pt x="34" y="126"/>
                    <a:pt x="139" y="41"/>
                    <a:pt x="247" y="41"/>
                  </a:cubicBezTo>
                  <a:cubicBezTo>
                    <a:pt x="289" y="41"/>
                    <a:pt x="331" y="53"/>
                    <a:pt x="367" y="81"/>
                  </a:cubicBezTo>
                  <a:cubicBezTo>
                    <a:pt x="400" y="114"/>
                    <a:pt x="434" y="147"/>
                    <a:pt x="434" y="180"/>
                  </a:cubicBezTo>
                  <a:lnTo>
                    <a:pt x="434" y="180"/>
                  </a:lnTo>
                  <a:cubicBezTo>
                    <a:pt x="434" y="147"/>
                    <a:pt x="400" y="80"/>
                    <a:pt x="367" y="47"/>
                  </a:cubicBezTo>
                  <a:cubicBezTo>
                    <a:pt x="320" y="24"/>
                    <a:pt x="273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343374" y="3553649"/>
              <a:ext cx="9835" cy="9596"/>
            </a:xfrm>
            <a:custGeom>
              <a:avLst/>
              <a:gdLst/>
              <a:ahLst/>
              <a:cxnLst/>
              <a:rect l="l" t="t" r="r" b="b"/>
              <a:pathLst>
                <a:path w="535" h="522" extrusionOk="0">
                  <a:moveTo>
                    <a:pt x="268" y="88"/>
                  </a:moveTo>
                  <a:cubicBezTo>
                    <a:pt x="301" y="88"/>
                    <a:pt x="335" y="88"/>
                    <a:pt x="368" y="121"/>
                  </a:cubicBezTo>
                  <a:cubicBezTo>
                    <a:pt x="401" y="154"/>
                    <a:pt x="435" y="188"/>
                    <a:pt x="435" y="221"/>
                  </a:cubicBezTo>
                  <a:cubicBezTo>
                    <a:pt x="435" y="221"/>
                    <a:pt x="435" y="254"/>
                    <a:pt x="435" y="254"/>
                  </a:cubicBezTo>
                  <a:cubicBezTo>
                    <a:pt x="435" y="254"/>
                    <a:pt x="435" y="288"/>
                    <a:pt x="435" y="288"/>
                  </a:cubicBezTo>
                  <a:cubicBezTo>
                    <a:pt x="435" y="321"/>
                    <a:pt x="401" y="354"/>
                    <a:pt x="368" y="388"/>
                  </a:cubicBezTo>
                  <a:cubicBezTo>
                    <a:pt x="335" y="421"/>
                    <a:pt x="268" y="421"/>
                    <a:pt x="201" y="421"/>
                  </a:cubicBezTo>
                  <a:cubicBezTo>
                    <a:pt x="134" y="388"/>
                    <a:pt x="101" y="321"/>
                    <a:pt x="101" y="254"/>
                  </a:cubicBezTo>
                  <a:cubicBezTo>
                    <a:pt x="101" y="188"/>
                    <a:pt x="134" y="121"/>
                    <a:pt x="201" y="88"/>
                  </a:cubicBezTo>
                  <a:close/>
                  <a:moveTo>
                    <a:pt x="279" y="1"/>
                  </a:moveTo>
                  <a:cubicBezTo>
                    <a:pt x="140" y="1"/>
                    <a:pt x="1" y="110"/>
                    <a:pt x="1" y="254"/>
                  </a:cubicBezTo>
                  <a:cubicBezTo>
                    <a:pt x="1" y="354"/>
                    <a:pt x="68" y="455"/>
                    <a:pt x="168" y="521"/>
                  </a:cubicBezTo>
                  <a:lnTo>
                    <a:pt x="268" y="521"/>
                  </a:lnTo>
                  <a:cubicBezTo>
                    <a:pt x="335" y="521"/>
                    <a:pt x="368" y="488"/>
                    <a:pt x="435" y="455"/>
                  </a:cubicBezTo>
                  <a:cubicBezTo>
                    <a:pt x="468" y="421"/>
                    <a:pt x="501" y="388"/>
                    <a:pt x="501" y="321"/>
                  </a:cubicBezTo>
                  <a:cubicBezTo>
                    <a:pt x="535" y="321"/>
                    <a:pt x="535" y="288"/>
                    <a:pt x="501" y="254"/>
                  </a:cubicBezTo>
                  <a:cubicBezTo>
                    <a:pt x="535" y="254"/>
                    <a:pt x="535" y="221"/>
                    <a:pt x="501" y="221"/>
                  </a:cubicBezTo>
                  <a:cubicBezTo>
                    <a:pt x="501" y="154"/>
                    <a:pt x="468" y="88"/>
                    <a:pt x="435" y="54"/>
                  </a:cubicBezTo>
                  <a:cubicBezTo>
                    <a:pt x="388" y="17"/>
                    <a:pt x="334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69753" y="3554237"/>
              <a:ext cx="7978" cy="8382"/>
            </a:xfrm>
            <a:custGeom>
              <a:avLst/>
              <a:gdLst/>
              <a:ahLst/>
              <a:cxnLst/>
              <a:rect l="l" t="t" r="r" b="b"/>
              <a:pathLst>
                <a:path w="434" h="456" extrusionOk="0">
                  <a:moveTo>
                    <a:pt x="243" y="0"/>
                  </a:moveTo>
                  <a:cubicBezTo>
                    <a:pt x="211" y="0"/>
                    <a:pt x="175" y="8"/>
                    <a:pt x="134" y="22"/>
                  </a:cubicBezTo>
                  <a:cubicBezTo>
                    <a:pt x="67" y="56"/>
                    <a:pt x="0" y="122"/>
                    <a:pt x="0" y="222"/>
                  </a:cubicBezTo>
                  <a:cubicBezTo>
                    <a:pt x="0" y="322"/>
                    <a:pt x="67" y="423"/>
                    <a:pt x="134" y="456"/>
                  </a:cubicBezTo>
                  <a:cubicBezTo>
                    <a:pt x="234" y="456"/>
                    <a:pt x="301" y="456"/>
                    <a:pt x="367" y="423"/>
                  </a:cubicBezTo>
                  <a:cubicBezTo>
                    <a:pt x="400" y="389"/>
                    <a:pt x="434" y="323"/>
                    <a:pt x="434" y="290"/>
                  </a:cubicBezTo>
                  <a:lnTo>
                    <a:pt x="434" y="290"/>
                  </a:lnTo>
                  <a:cubicBezTo>
                    <a:pt x="434" y="323"/>
                    <a:pt x="400" y="356"/>
                    <a:pt x="367" y="389"/>
                  </a:cubicBezTo>
                  <a:cubicBezTo>
                    <a:pt x="320" y="413"/>
                    <a:pt x="273" y="436"/>
                    <a:pt x="226" y="436"/>
                  </a:cubicBezTo>
                  <a:cubicBezTo>
                    <a:pt x="206" y="436"/>
                    <a:pt x="187" y="432"/>
                    <a:pt x="167" y="423"/>
                  </a:cubicBezTo>
                  <a:cubicBezTo>
                    <a:pt x="0" y="356"/>
                    <a:pt x="0" y="89"/>
                    <a:pt x="167" y="22"/>
                  </a:cubicBezTo>
                  <a:cubicBezTo>
                    <a:pt x="234" y="22"/>
                    <a:pt x="301" y="22"/>
                    <a:pt x="367" y="56"/>
                  </a:cubicBezTo>
                  <a:cubicBezTo>
                    <a:pt x="328" y="16"/>
                    <a:pt x="28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369128" y="3553778"/>
              <a:ext cx="9228" cy="9467"/>
            </a:xfrm>
            <a:custGeom>
              <a:avLst/>
              <a:gdLst/>
              <a:ahLst/>
              <a:cxnLst/>
              <a:rect l="l" t="t" r="r" b="b"/>
              <a:pathLst>
                <a:path w="502" h="515" extrusionOk="0">
                  <a:moveTo>
                    <a:pt x="268" y="81"/>
                  </a:moveTo>
                  <a:cubicBezTo>
                    <a:pt x="301" y="81"/>
                    <a:pt x="335" y="114"/>
                    <a:pt x="368" y="147"/>
                  </a:cubicBezTo>
                  <a:cubicBezTo>
                    <a:pt x="368" y="147"/>
                    <a:pt x="401" y="181"/>
                    <a:pt x="435" y="214"/>
                  </a:cubicBezTo>
                  <a:cubicBezTo>
                    <a:pt x="401" y="247"/>
                    <a:pt x="401" y="247"/>
                    <a:pt x="435" y="281"/>
                  </a:cubicBezTo>
                  <a:cubicBezTo>
                    <a:pt x="435" y="281"/>
                    <a:pt x="435" y="281"/>
                    <a:pt x="435" y="314"/>
                  </a:cubicBezTo>
                  <a:cubicBezTo>
                    <a:pt x="410" y="389"/>
                    <a:pt x="328" y="427"/>
                    <a:pt x="261" y="427"/>
                  </a:cubicBezTo>
                  <a:cubicBezTo>
                    <a:pt x="239" y="427"/>
                    <a:pt x="218" y="422"/>
                    <a:pt x="201" y="414"/>
                  </a:cubicBezTo>
                  <a:cubicBezTo>
                    <a:pt x="134" y="381"/>
                    <a:pt x="68" y="314"/>
                    <a:pt x="68" y="247"/>
                  </a:cubicBezTo>
                  <a:cubicBezTo>
                    <a:pt x="68" y="181"/>
                    <a:pt x="134" y="114"/>
                    <a:pt x="201" y="81"/>
                  </a:cubicBezTo>
                  <a:close/>
                  <a:moveTo>
                    <a:pt x="227" y="1"/>
                  </a:moveTo>
                  <a:cubicBezTo>
                    <a:pt x="206" y="1"/>
                    <a:pt x="186" y="5"/>
                    <a:pt x="168" y="14"/>
                  </a:cubicBezTo>
                  <a:cubicBezTo>
                    <a:pt x="68" y="47"/>
                    <a:pt x="1" y="147"/>
                    <a:pt x="1" y="247"/>
                  </a:cubicBezTo>
                  <a:cubicBezTo>
                    <a:pt x="1" y="381"/>
                    <a:pt x="68" y="481"/>
                    <a:pt x="168" y="514"/>
                  </a:cubicBezTo>
                  <a:lnTo>
                    <a:pt x="234" y="514"/>
                  </a:lnTo>
                  <a:cubicBezTo>
                    <a:pt x="301" y="514"/>
                    <a:pt x="368" y="514"/>
                    <a:pt x="401" y="481"/>
                  </a:cubicBezTo>
                  <a:cubicBezTo>
                    <a:pt x="435" y="448"/>
                    <a:pt x="468" y="381"/>
                    <a:pt x="501" y="314"/>
                  </a:cubicBezTo>
                  <a:cubicBezTo>
                    <a:pt x="501" y="314"/>
                    <a:pt x="501" y="281"/>
                    <a:pt x="501" y="281"/>
                  </a:cubicBezTo>
                  <a:cubicBezTo>
                    <a:pt x="501" y="247"/>
                    <a:pt x="501" y="214"/>
                    <a:pt x="501" y="214"/>
                  </a:cubicBezTo>
                  <a:cubicBezTo>
                    <a:pt x="501" y="147"/>
                    <a:pt x="468" y="114"/>
                    <a:pt x="401" y="81"/>
                  </a:cubicBezTo>
                  <a:cubicBezTo>
                    <a:pt x="352" y="32"/>
                    <a:pt x="28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369128" y="3500064"/>
              <a:ext cx="27004" cy="22758"/>
            </a:xfrm>
            <a:custGeom>
              <a:avLst/>
              <a:gdLst/>
              <a:ahLst/>
              <a:cxnLst/>
              <a:rect l="l" t="t" r="r" b="b"/>
              <a:pathLst>
                <a:path w="1469" h="1238" extrusionOk="0">
                  <a:moveTo>
                    <a:pt x="835" y="0"/>
                  </a:moveTo>
                  <a:cubicBezTo>
                    <a:pt x="301" y="0"/>
                    <a:pt x="1" y="668"/>
                    <a:pt x="401" y="1068"/>
                  </a:cubicBezTo>
                  <a:cubicBezTo>
                    <a:pt x="518" y="1185"/>
                    <a:pt x="666" y="1237"/>
                    <a:pt x="814" y="1237"/>
                  </a:cubicBezTo>
                  <a:cubicBezTo>
                    <a:pt x="1129" y="1237"/>
                    <a:pt x="1446" y="998"/>
                    <a:pt x="1469" y="634"/>
                  </a:cubicBezTo>
                  <a:cubicBezTo>
                    <a:pt x="1469" y="301"/>
                    <a:pt x="1168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384459" y="3506186"/>
              <a:ext cx="1250" cy="11673"/>
            </a:xfrm>
            <a:custGeom>
              <a:avLst/>
              <a:gdLst/>
              <a:ahLst/>
              <a:cxnLst/>
              <a:rect l="l" t="t" r="r" b="b"/>
              <a:pathLst>
                <a:path w="68" h="635" extrusionOk="0">
                  <a:moveTo>
                    <a:pt x="34" y="1"/>
                  </a:moveTo>
                  <a:cubicBezTo>
                    <a:pt x="34" y="101"/>
                    <a:pt x="1" y="201"/>
                    <a:pt x="34" y="301"/>
                  </a:cubicBezTo>
                  <a:cubicBezTo>
                    <a:pt x="68" y="201"/>
                    <a:pt x="68" y="101"/>
                    <a:pt x="34" y="1"/>
                  </a:cubicBezTo>
                  <a:close/>
                  <a:moveTo>
                    <a:pt x="34" y="301"/>
                  </a:moveTo>
                  <a:cubicBezTo>
                    <a:pt x="1" y="401"/>
                    <a:pt x="1" y="535"/>
                    <a:pt x="34" y="635"/>
                  </a:cubicBezTo>
                  <a:cubicBezTo>
                    <a:pt x="34" y="535"/>
                    <a:pt x="34" y="435"/>
                    <a:pt x="34" y="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378944" y="3511719"/>
              <a:ext cx="12280" cy="625"/>
            </a:xfrm>
            <a:custGeom>
              <a:avLst/>
              <a:gdLst/>
              <a:ahLst/>
              <a:cxnLst/>
              <a:rect l="l" t="t" r="r" b="b"/>
              <a:pathLst>
                <a:path w="668" h="34" extrusionOk="0">
                  <a:moveTo>
                    <a:pt x="1" y="0"/>
                  </a:moveTo>
                  <a:cubicBezTo>
                    <a:pt x="101" y="34"/>
                    <a:pt x="234" y="34"/>
                    <a:pt x="334" y="34"/>
                  </a:cubicBezTo>
                  <a:lnTo>
                    <a:pt x="668" y="34"/>
                  </a:lnTo>
                  <a:cubicBezTo>
                    <a:pt x="534" y="0"/>
                    <a:pt x="434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000614" y="3536241"/>
              <a:ext cx="160663" cy="3934"/>
            </a:xfrm>
            <a:custGeom>
              <a:avLst/>
              <a:gdLst/>
              <a:ahLst/>
              <a:cxnLst/>
              <a:rect l="l" t="t" r="r" b="b"/>
              <a:pathLst>
                <a:path w="8740" h="214" extrusionOk="0">
                  <a:moveTo>
                    <a:pt x="4370" y="1"/>
                  </a:moveTo>
                  <a:cubicBezTo>
                    <a:pt x="1968" y="1"/>
                    <a:pt x="0" y="34"/>
                    <a:pt x="0" y="101"/>
                  </a:cubicBezTo>
                  <a:cubicBezTo>
                    <a:pt x="1101" y="176"/>
                    <a:pt x="2183" y="213"/>
                    <a:pt x="3275" y="213"/>
                  </a:cubicBezTo>
                  <a:cubicBezTo>
                    <a:pt x="3638" y="213"/>
                    <a:pt x="4003" y="209"/>
                    <a:pt x="4370" y="201"/>
                  </a:cubicBezTo>
                  <a:cubicBezTo>
                    <a:pt x="4737" y="209"/>
                    <a:pt x="5104" y="213"/>
                    <a:pt x="5470" y="213"/>
                  </a:cubicBezTo>
                  <a:cubicBezTo>
                    <a:pt x="6570" y="213"/>
                    <a:pt x="7664" y="176"/>
                    <a:pt x="8740" y="101"/>
                  </a:cubicBezTo>
                  <a:cubicBezTo>
                    <a:pt x="8740" y="34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526621" y="2302463"/>
              <a:ext cx="367926" cy="301749"/>
            </a:xfrm>
            <a:custGeom>
              <a:avLst/>
              <a:gdLst/>
              <a:ahLst/>
              <a:cxnLst/>
              <a:rect l="l" t="t" r="r" b="b"/>
              <a:pathLst>
                <a:path w="20015" h="16415" extrusionOk="0">
                  <a:moveTo>
                    <a:pt x="7252" y="1"/>
                  </a:moveTo>
                  <a:cubicBezTo>
                    <a:pt x="6433" y="1"/>
                    <a:pt x="5866" y="516"/>
                    <a:pt x="5289" y="516"/>
                  </a:cubicBezTo>
                  <a:cubicBezTo>
                    <a:pt x="5195" y="516"/>
                    <a:pt x="5100" y="502"/>
                    <a:pt x="5004" y="470"/>
                  </a:cubicBezTo>
                  <a:cubicBezTo>
                    <a:pt x="4403" y="303"/>
                    <a:pt x="3836" y="170"/>
                    <a:pt x="3236" y="103"/>
                  </a:cubicBezTo>
                  <a:cubicBezTo>
                    <a:pt x="3175" y="90"/>
                    <a:pt x="3115" y="84"/>
                    <a:pt x="3056" y="84"/>
                  </a:cubicBezTo>
                  <a:cubicBezTo>
                    <a:pt x="2661" y="84"/>
                    <a:pt x="2318" y="364"/>
                    <a:pt x="2202" y="770"/>
                  </a:cubicBezTo>
                  <a:cubicBezTo>
                    <a:pt x="2135" y="937"/>
                    <a:pt x="2269" y="1137"/>
                    <a:pt x="2435" y="1170"/>
                  </a:cubicBezTo>
                  <a:cubicBezTo>
                    <a:pt x="2836" y="1304"/>
                    <a:pt x="3169" y="1604"/>
                    <a:pt x="3336" y="1971"/>
                  </a:cubicBezTo>
                  <a:cubicBezTo>
                    <a:pt x="3336" y="1971"/>
                    <a:pt x="0" y="9643"/>
                    <a:pt x="167" y="13813"/>
                  </a:cubicBezTo>
                  <a:lnTo>
                    <a:pt x="8807" y="16415"/>
                  </a:lnTo>
                  <a:lnTo>
                    <a:pt x="10308" y="13613"/>
                  </a:lnTo>
                  <a:lnTo>
                    <a:pt x="11542" y="16415"/>
                  </a:lnTo>
                  <a:cubicBezTo>
                    <a:pt x="11542" y="16415"/>
                    <a:pt x="18213" y="14780"/>
                    <a:pt x="20015" y="13146"/>
                  </a:cubicBezTo>
                  <a:cubicBezTo>
                    <a:pt x="20015" y="13146"/>
                    <a:pt x="18247" y="4172"/>
                    <a:pt x="16879" y="2004"/>
                  </a:cubicBezTo>
                  <a:cubicBezTo>
                    <a:pt x="16879" y="2004"/>
                    <a:pt x="17746" y="203"/>
                    <a:pt x="17079" y="103"/>
                  </a:cubicBezTo>
                  <a:cubicBezTo>
                    <a:pt x="16938" y="82"/>
                    <a:pt x="16778" y="74"/>
                    <a:pt x="16605" y="74"/>
                  </a:cubicBezTo>
                  <a:cubicBezTo>
                    <a:pt x="16133" y="74"/>
                    <a:pt x="15568" y="132"/>
                    <a:pt x="15051" y="132"/>
                  </a:cubicBezTo>
                  <a:cubicBezTo>
                    <a:pt x="14862" y="132"/>
                    <a:pt x="14680" y="124"/>
                    <a:pt x="14511" y="103"/>
                  </a:cubicBezTo>
                  <a:cubicBezTo>
                    <a:pt x="14353" y="84"/>
                    <a:pt x="14215" y="77"/>
                    <a:pt x="14089" y="77"/>
                  </a:cubicBezTo>
                  <a:cubicBezTo>
                    <a:pt x="13736" y="77"/>
                    <a:pt x="13473" y="132"/>
                    <a:pt x="13107" y="132"/>
                  </a:cubicBezTo>
                  <a:cubicBezTo>
                    <a:pt x="12913" y="132"/>
                    <a:pt x="12690" y="116"/>
                    <a:pt x="12409" y="70"/>
                  </a:cubicBezTo>
                  <a:cubicBezTo>
                    <a:pt x="12360" y="63"/>
                    <a:pt x="12314" y="60"/>
                    <a:pt x="12271" y="60"/>
                  </a:cubicBezTo>
                  <a:cubicBezTo>
                    <a:pt x="11538" y="60"/>
                    <a:pt x="11457" y="950"/>
                    <a:pt x="10627" y="950"/>
                  </a:cubicBezTo>
                  <a:cubicBezTo>
                    <a:pt x="10522" y="950"/>
                    <a:pt x="10406" y="935"/>
                    <a:pt x="10274" y="903"/>
                  </a:cubicBezTo>
                  <a:cubicBezTo>
                    <a:pt x="9073" y="637"/>
                    <a:pt x="9073" y="370"/>
                    <a:pt x="7772" y="70"/>
                  </a:cubicBezTo>
                  <a:cubicBezTo>
                    <a:pt x="7588" y="21"/>
                    <a:pt x="7415" y="1"/>
                    <a:pt x="7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789068" y="2306801"/>
              <a:ext cx="15956" cy="31894"/>
            </a:xfrm>
            <a:custGeom>
              <a:avLst/>
              <a:gdLst/>
              <a:ahLst/>
              <a:cxnLst/>
              <a:rect l="l" t="t" r="r" b="b"/>
              <a:pathLst>
                <a:path w="868" h="1735" extrusionOk="0">
                  <a:moveTo>
                    <a:pt x="834" y="0"/>
                  </a:moveTo>
                  <a:cubicBezTo>
                    <a:pt x="734" y="301"/>
                    <a:pt x="634" y="601"/>
                    <a:pt x="534" y="901"/>
                  </a:cubicBezTo>
                  <a:cubicBezTo>
                    <a:pt x="367" y="1201"/>
                    <a:pt x="200" y="1468"/>
                    <a:pt x="0" y="1735"/>
                  </a:cubicBezTo>
                  <a:cubicBezTo>
                    <a:pt x="300" y="1568"/>
                    <a:pt x="500" y="1301"/>
                    <a:pt x="634" y="968"/>
                  </a:cubicBezTo>
                  <a:cubicBezTo>
                    <a:pt x="801" y="667"/>
                    <a:pt x="867" y="334"/>
                    <a:pt x="834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650482" y="2373640"/>
              <a:ext cx="63787" cy="81563"/>
            </a:xfrm>
            <a:custGeom>
              <a:avLst/>
              <a:gdLst/>
              <a:ahLst/>
              <a:cxnLst/>
              <a:rect l="l" t="t" r="r" b="b"/>
              <a:pathLst>
                <a:path w="3470" h="4437" extrusionOk="0">
                  <a:moveTo>
                    <a:pt x="1768" y="0"/>
                  </a:moveTo>
                  <a:lnTo>
                    <a:pt x="1735" y="67"/>
                  </a:lnTo>
                  <a:lnTo>
                    <a:pt x="1708" y="100"/>
                  </a:lnTo>
                  <a:lnTo>
                    <a:pt x="1702" y="100"/>
                  </a:lnTo>
                  <a:lnTo>
                    <a:pt x="1705" y="104"/>
                  </a:lnTo>
                  <a:lnTo>
                    <a:pt x="34" y="2135"/>
                  </a:lnTo>
                  <a:lnTo>
                    <a:pt x="0" y="2168"/>
                  </a:lnTo>
                  <a:lnTo>
                    <a:pt x="34" y="2202"/>
                  </a:lnTo>
                  <a:lnTo>
                    <a:pt x="67" y="2269"/>
                  </a:lnTo>
                  <a:lnTo>
                    <a:pt x="1735" y="4370"/>
                  </a:lnTo>
                  <a:lnTo>
                    <a:pt x="1768" y="4437"/>
                  </a:lnTo>
                  <a:lnTo>
                    <a:pt x="1835" y="4370"/>
                  </a:lnTo>
                  <a:lnTo>
                    <a:pt x="3036" y="2769"/>
                  </a:lnTo>
                  <a:lnTo>
                    <a:pt x="3369" y="2335"/>
                  </a:lnTo>
                  <a:cubicBezTo>
                    <a:pt x="3403" y="2269"/>
                    <a:pt x="3436" y="2235"/>
                    <a:pt x="3470" y="2168"/>
                  </a:cubicBezTo>
                  <a:lnTo>
                    <a:pt x="3470" y="2168"/>
                  </a:lnTo>
                  <a:cubicBezTo>
                    <a:pt x="3403" y="2235"/>
                    <a:pt x="3369" y="2269"/>
                    <a:pt x="3336" y="2335"/>
                  </a:cubicBezTo>
                  <a:cubicBezTo>
                    <a:pt x="3236" y="2435"/>
                    <a:pt x="3103" y="2569"/>
                    <a:pt x="2969" y="2736"/>
                  </a:cubicBezTo>
                  <a:lnTo>
                    <a:pt x="1769" y="4260"/>
                  </a:lnTo>
                  <a:lnTo>
                    <a:pt x="167" y="2168"/>
                  </a:lnTo>
                  <a:lnTo>
                    <a:pt x="165" y="2163"/>
                  </a:lnTo>
                  <a:lnTo>
                    <a:pt x="1753" y="161"/>
                  </a:lnTo>
                  <a:lnTo>
                    <a:pt x="2969" y="1601"/>
                  </a:lnTo>
                  <a:lnTo>
                    <a:pt x="3303" y="2002"/>
                  </a:lnTo>
                  <a:cubicBezTo>
                    <a:pt x="3369" y="2068"/>
                    <a:pt x="3403" y="2102"/>
                    <a:pt x="3470" y="2168"/>
                  </a:cubicBezTo>
                  <a:cubicBezTo>
                    <a:pt x="3403" y="2102"/>
                    <a:pt x="3369" y="2068"/>
                    <a:pt x="3336" y="2002"/>
                  </a:cubicBezTo>
                  <a:lnTo>
                    <a:pt x="3003" y="1601"/>
                  </a:lnTo>
                  <a:lnTo>
                    <a:pt x="1802" y="67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766365" y="2349724"/>
              <a:ext cx="63806" cy="80957"/>
            </a:xfrm>
            <a:custGeom>
              <a:avLst/>
              <a:gdLst/>
              <a:ahLst/>
              <a:cxnLst/>
              <a:rect l="l" t="t" r="r" b="b"/>
              <a:pathLst>
                <a:path w="3471" h="4404" extrusionOk="0">
                  <a:moveTo>
                    <a:pt x="1769" y="0"/>
                  </a:moveTo>
                  <a:lnTo>
                    <a:pt x="1735" y="34"/>
                  </a:lnTo>
                  <a:lnTo>
                    <a:pt x="1708" y="67"/>
                  </a:lnTo>
                  <a:lnTo>
                    <a:pt x="1702" y="67"/>
                  </a:lnTo>
                  <a:lnTo>
                    <a:pt x="1705" y="71"/>
                  </a:lnTo>
                  <a:lnTo>
                    <a:pt x="1705" y="71"/>
                  </a:lnTo>
                  <a:lnTo>
                    <a:pt x="34" y="2135"/>
                  </a:lnTo>
                  <a:lnTo>
                    <a:pt x="1" y="2169"/>
                  </a:lnTo>
                  <a:lnTo>
                    <a:pt x="34" y="2202"/>
                  </a:lnTo>
                  <a:lnTo>
                    <a:pt x="68" y="2269"/>
                  </a:lnTo>
                  <a:lnTo>
                    <a:pt x="1735" y="4370"/>
                  </a:lnTo>
                  <a:lnTo>
                    <a:pt x="1802" y="4403"/>
                  </a:lnTo>
                  <a:lnTo>
                    <a:pt x="1836" y="4370"/>
                  </a:lnTo>
                  <a:lnTo>
                    <a:pt x="3036" y="2769"/>
                  </a:lnTo>
                  <a:lnTo>
                    <a:pt x="3370" y="2302"/>
                  </a:lnTo>
                  <a:cubicBezTo>
                    <a:pt x="3403" y="2269"/>
                    <a:pt x="3437" y="2202"/>
                    <a:pt x="3470" y="2169"/>
                  </a:cubicBezTo>
                  <a:lnTo>
                    <a:pt x="3470" y="2169"/>
                  </a:lnTo>
                  <a:cubicBezTo>
                    <a:pt x="3437" y="2202"/>
                    <a:pt x="3370" y="2269"/>
                    <a:pt x="3337" y="2302"/>
                  </a:cubicBezTo>
                  <a:lnTo>
                    <a:pt x="2970" y="2736"/>
                  </a:lnTo>
                  <a:lnTo>
                    <a:pt x="1769" y="4228"/>
                  </a:lnTo>
                  <a:lnTo>
                    <a:pt x="1769" y="4228"/>
                  </a:lnTo>
                  <a:lnTo>
                    <a:pt x="168" y="2169"/>
                  </a:lnTo>
                  <a:lnTo>
                    <a:pt x="155" y="2143"/>
                  </a:lnTo>
                  <a:lnTo>
                    <a:pt x="155" y="2143"/>
                  </a:lnTo>
                  <a:lnTo>
                    <a:pt x="1754" y="128"/>
                  </a:lnTo>
                  <a:lnTo>
                    <a:pt x="2970" y="1568"/>
                  </a:lnTo>
                  <a:lnTo>
                    <a:pt x="3337" y="1968"/>
                  </a:lnTo>
                  <a:cubicBezTo>
                    <a:pt x="3370" y="2035"/>
                    <a:pt x="3403" y="2068"/>
                    <a:pt x="3470" y="2135"/>
                  </a:cubicBezTo>
                  <a:cubicBezTo>
                    <a:pt x="3437" y="2068"/>
                    <a:pt x="3403" y="2035"/>
                    <a:pt x="3370" y="2002"/>
                  </a:cubicBezTo>
                  <a:lnTo>
                    <a:pt x="3036" y="1568"/>
                  </a:lnTo>
                  <a:lnTo>
                    <a:pt x="1802" y="34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744306" y="2306801"/>
              <a:ext cx="37408" cy="24541"/>
            </a:xfrm>
            <a:custGeom>
              <a:avLst/>
              <a:gdLst/>
              <a:ahLst/>
              <a:cxnLst/>
              <a:rect l="l" t="t" r="r" b="b"/>
              <a:pathLst>
                <a:path w="2035" h="1335" extrusionOk="0">
                  <a:moveTo>
                    <a:pt x="2035" y="0"/>
                  </a:moveTo>
                  <a:lnTo>
                    <a:pt x="2035" y="0"/>
                  </a:lnTo>
                  <a:cubicBezTo>
                    <a:pt x="1901" y="100"/>
                    <a:pt x="1801" y="234"/>
                    <a:pt x="1701" y="367"/>
                  </a:cubicBezTo>
                  <a:lnTo>
                    <a:pt x="1368" y="768"/>
                  </a:lnTo>
                  <a:lnTo>
                    <a:pt x="1168" y="1034"/>
                  </a:lnTo>
                  <a:lnTo>
                    <a:pt x="1067" y="1168"/>
                  </a:lnTo>
                  <a:lnTo>
                    <a:pt x="1026" y="1210"/>
                  </a:lnTo>
                  <a:lnTo>
                    <a:pt x="1026" y="1210"/>
                  </a:lnTo>
                  <a:cubicBezTo>
                    <a:pt x="706" y="765"/>
                    <a:pt x="384" y="352"/>
                    <a:pt x="0" y="0"/>
                  </a:cubicBezTo>
                  <a:lnTo>
                    <a:pt x="0" y="0"/>
                  </a:lnTo>
                  <a:cubicBezTo>
                    <a:pt x="300" y="467"/>
                    <a:pt x="634" y="901"/>
                    <a:pt x="967" y="1335"/>
                  </a:cubicBezTo>
                  <a:lnTo>
                    <a:pt x="1101" y="1335"/>
                  </a:lnTo>
                  <a:lnTo>
                    <a:pt x="1101" y="1301"/>
                  </a:lnTo>
                  <a:lnTo>
                    <a:pt x="1168" y="1235"/>
                  </a:lnTo>
                  <a:lnTo>
                    <a:pt x="1268" y="1101"/>
                  </a:lnTo>
                  <a:cubicBezTo>
                    <a:pt x="1334" y="1001"/>
                    <a:pt x="1401" y="934"/>
                    <a:pt x="1468" y="834"/>
                  </a:cubicBezTo>
                  <a:lnTo>
                    <a:pt x="1768" y="434"/>
                  </a:lnTo>
                  <a:cubicBezTo>
                    <a:pt x="1868" y="301"/>
                    <a:pt x="1968" y="167"/>
                    <a:pt x="2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594066" y="2309871"/>
              <a:ext cx="36802" cy="28824"/>
            </a:xfrm>
            <a:custGeom>
              <a:avLst/>
              <a:gdLst/>
              <a:ahLst/>
              <a:cxnLst/>
              <a:rect l="l" t="t" r="r" b="b"/>
              <a:pathLst>
                <a:path w="2002" h="1568" extrusionOk="0">
                  <a:moveTo>
                    <a:pt x="834" y="0"/>
                  </a:moveTo>
                  <a:lnTo>
                    <a:pt x="768" y="67"/>
                  </a:lnTo>
                  <a:cubicBezTo>
                    <a:pt x="534" y="500"/>
                    <a:pt x="334" y="834"/>
                    <a:pt x="201" y="1101"/>
                  </a:cubicBezTo>
                  <a:cubicBezTo>
                    <a:pt x="101" y="1234"/>
                    <a:pt x="34" y="1368"/>
                    <a:pt x="1" y="1535"/>
                  </a:cubicBezTo>
                  <a:cubicBezTo>
                    <a:pt x="101" y="1401"/>
                    <a:pt x="201" y="1268"/>
                    <a:pt x="267" y="1134"/>
                  </a:cubicBezTo>
                  <a:cubicBezTo>
                    <a:pt x="424" y="915"/>
                    <a:pt x="609" y="580"/>
                    <a:pt x="851" y="209"/>
                  </a:cubicBezTo>
                  <a:lnTo>
                    <a:pt x="851" y="209"/>
                  </a:lnTo>
                  <a:lnTo>
                    <a:pt x="868" y="234"/>
                  </a:lnTo>
                  <a:cubicBezTo>
                    <a:pt x="1168" y="601"/>
                    <a:pt x="1435" y="934"/>
                    <a:pt x="1635" y="1201"/>
                  </a:cubicBezTo>
                  <a:cubicBezTo>
                    <a:pt x="1768" y="1334"/>
                    <a:pt x="1869" y="1468"/>
                    <a:pt x="2002" y="1568"/>
                  </a:cubicBezTo>
                  <a:cubicBezTo>
                    <a:pt x="1935" y="1434"/>
                    <a:pt x="1835" y="1301"/>
                    <a:pt x="1735" y="1168"/>
                  </a:cubicBezTo>
                  <a:cubicBezTo>
                    <a:pt x="1535" y="901"/>
                    <a:pt x="1268" y="567"/>
                    <a:pt x="968" y="167"/>
                  </a:cubicBezTo>
                  <a:lnTo>
                    <a:pt x="868" y="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728350" y="2471141"/>
              <a:ext cx="63787" cy="81563"/>
            </a:xfrm>
            <a:custGeom>
              <a:avLst/>
              <a:gdLst/>
              <a:ahLst/>
              <a:cxnLst/>
              <a:rect l="l" t="t" r="r" b="b"/>
              <a:pathLst>
                <a:path w="3470" h="4437" extrusionOk="0">
                  <a:moveTo>
                    <a:pt x="1769" y="0"/>
                  </a:moveTo>
                  <a:lnTo>
                    <a:pt x="1702" y="67"/>
                  </a:lnTo>
                  <a:cubicBezTo>
                    <a:pt x="1235" y="667"/>
                    <a:pt x="635" y="1368"/>
                    <a:pt x="34" y="2135"/>
                  </a:cubicBezTo>
                  <a:lnTo>
                    <a:pt x="1" y="2202"/>
                  </a:lnTo>
                  <a:lnTo>
                    <a:pt x="34" y="2235"/>
                  </a:lnTo>
                  <a:lnTo>
                    <a:pt x="67" y="2268"/>
                  </a:lnTo>
                  <a:cubicBezTo>
                    <a:pt x="701" y="3036"/>
                    <a:pt x="1268" y="3769"/>
                    <a:pt x="1735" y="4403"/>
                  </a:cubicBezTo>
                  <a:lnTo>
                    <a:pt x="1769" y="4437"/>
                  </a:lnTo>
                  <a:lnTo>
                    <a:pt x="1835" y="4403"/>
                  </a:lnTo>
                  <a:lnTo>
                    <a:pt x="3036" y="2802"/>
                  </a:lnTo>
                  <a:lnTo>
                    <a:pt x="3370" y="2335"/>
                  </a:lnTo>
                  <a:cubicBezTo>
                    <a:pt x="3403" y="2302"/>
                    <a:pt x="3437" y="2235"/>
                    <a:pt x="3470" y="2168"/>
                  </a:cubicBezTo>
                  <a:lnTo>
                    <a:pt x="3470" y="2168"/>
                  </a:lnTo>
                  <a:cubicBezTo>
                    <a:pt x="3403" y="2235"/>
                    <a:pt x="3370" y="2268"/>
                    <a:pt x="3336" y="2335"/>
                  </a:cubicBezTo>
                  <a:lnTo>
                    <a:pt x="2970" y="2769"/>
                  </a:lnTo>
                  <a:cubicBezTo>
                    <a:pt x="2647" y="3124"/>
                    <a:pt x="2262" y="3634"/>
                    <a:pt x="1754" y="4241"/>
                  </a:cubicBezTo>
                  <a:lnTo>
                    <a:pt x="1754" y="4241"/>
                  </a:lnTo>
                  <a:lnTo>
                    <a:pt x="168" y="2168"/>
                  </a:lnTo>
                  <a:lnTo>
                    <a:pt x="163" y="2164"/>
                  </a:lnTo>
                  <a:lnTo>
                    <a:pt x="163" y="2164"/>
                  </a:lnTo>
                  <a:cubicBezTo>
                    <a:pt x="733" y="1437"/>
                    <a:pt x="1272" y="770"/>
                    <a:pt x="1752" y="193"/>
                  </a:cubicBezTo>
                  <a:lnTo>
                    <a:pt x="1752" y="193"/>
                  </a:lnTo>
                  <a:lnTo>
                    <a:pt x="2936" y="1601"/>
                  </a:lnTo>
                  <a:lnTo>
                    <a:pt x="3303" y="2035"/>
                  </a:lnTo>
                  <a:cubicBezTo>
                    <a:pt x="3336" y="2068"/>
                    <a:pt x="3370" y="2135"/>
                    <a:pt x="3437" y="2168"/>
                  </a:cubicBezTo>
                  <a:cubicBezTo>
                    <a:pt x="3403" y="2102"/>
                    <a:pt x="3370" y="2068"/>
                    <a:pt x="3336" y="2035"/>
                  </a:cubicBezTo>
                  <a:lnTo>
                    <a:pt x="3003" y="1601"/>
                  </a:lnTo>
                  <a:lnTo>
                    <a:pt x="1802" y="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592228" y="2503016"/>
              <a:ext cx="63787" cy="81582"/>
            </a:xfrm>
            <a:custGeom>
              <a:avLst/>
              <a:gdLst/>
              <a:ahLst/>
              <a:cxnLst/>
              <a:rect l="l" t="t" r="r" b="b"/>
              <a:pathLst>
                <a:path w="3470" h="4438" extrusionOk="0">
                  <a:moveTo>
                    <a:pt x="1768" y="1"/>
                  </a:moveTo>
                  <a:lnTo>
                    <a:pt x="1702" y="67"/>
                  </a:lnTo>
                  <a:lnTo>
                    <a:pt x="34" y="2135"/>
                  </a:lnTo>
                  <a:lnTo>
                    <a:pt x="0" y="2202"/>
                  </a:lnTo>
                  <a:lnTo>
                    <a:pt x="34" y="2236"/>
                  </a:lnTo>
                  <a:lnTo>
                    <a:pt x="67" y="2269"/>
                  </a:lnTo>
                  <a:lnTo>
                    <a:pt x="1735" y="4404"/>
                  </a:lnTo>
                  <a:lnTo>
                    <a:pt x="1768" y="4437"/>
                  </a:lnTo>
                  <a:lnTo>
                    <a:pt x="1802" y="4404"/>
                  </a:lnTo>
                  <a:lnTo>
                    <a:pt x="3036" y="2803"/>
                  </a:lnTo>
                  <a:lnTo>
                    <a:pt x="3370" y="2336"/>
                  </a:lnTo>
                  <a:cubicBezTo>
                    <a:pt x="3403" y="2302"/>
                    <a:pt x="3436" y="2236"/>
                    <a:pt x="3470" y="2202"/>
                  </a:cubicBezTo>
                  <a:lnTo>
                    <a:pt x="3470" y="2202"/>
                  </a:lnTo>
                  <a:cubicBezTo>
                    <a:pt x="3403" y="2236"/>
                    <a:pt x="3370" y="2302"/>
                    <a:pt x="3336" y="2336"/>
                  </a:cubicBezTo>
                  <a:lnTo>
                    <a:pt x="2969" y="2769"/>
                  </a:lnTo>
                  <a:lnTo>
                    <a:pt x="1753" y="4241"/>
                  </a:lnTo>
                  <a:lnTo>
                    <a:pt x="167" y="2202"/>
                  </a:lnTo>
                  <a:lnTo>
                    <a:pt x="130" y="2165"/>
                  </a:lnTo>
                  <a:lnTo>
                    <a:pt x="130" y="2165"/>
                  </a:lnTo>
                  <a:lnTo>
                    <a:pt x="1736" y="175"/>
                  </a:lnTo>
                  <a:lnTo>
                    <a:pt x="2936" y="1602"/>
                  </a:lnTo>
                  <a:lnTo>
                    <a:pt x="3303" y="2035"/>
                  </a:lnTo>
                  <a:cubicBezTo>
                    <a:pt x="3336" y="2069"/>
                    <a:pt x="3403" y="2135"/>
                    <a:pt x="3436" y="2169"/>
                  </a:cubicBezTo>
                  <a:cubicBezTo>
                    <a:pt x="3403" y="2135"/>
                    <a:pt x="3370" y="2069"/>
                    <a:pt x="3336" y="2035"/>
                  </a:cubicBezTo>
                  <a:lnTo>
                    <a:pt x="3003" y="1602"/>
                  </a:lnTo>
                  <a:lnTo>
                    <a:pt x="1802" y="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541327" y="2395092"/>
              <a:ext cx="49688" cy="79743"/>
            </a:xfrm>
            <a:custGeom>
              <a:avLst/>
              <a:gdLst/>
              <a:ahLst/>
              <a:cxnLst/>
              <a:rect l="l" t="t" r="r" b="b"/>
              <a:pathLst>
                <a:path w="2703" h="4338" extrusionOk="0">
                  <a:moveTo>
                    <a:pt x="1335" y="1"/>
                  </a:moveTo>
                  <a:cubicBezTo>
                    <a:pt x="1435" y="234"/>
                    <a:pt x="1535" y="468"/>
                    <a:pt x="1669" y="701"/>
                  </a:cubicBezTo>
                  <a:cubicBezTo>
                    <a:pt x="1897" y="1124"/>
                    <a:pt x="2188" y="1675"/>
                    <a:pt x="2543" y="2321"/>
                  </a:cubicBezTo>
                  <a:lnTo>
                    <a:pt x="2543" y="2321"/>
                  </a:lnTo>
                  <a:lnTo>
                    <a:pt x="2336" y="2469"/>
                  </a:lnTo>
                  <a:cubicBezTo>
                    <a:pt x="1669" y="2970"/>
                    <a:pt x="1068" y="3437"/>
                    <a:pt x="668" y="3770"/>
                  </a:cubicBezTo>
                  <a:lnTo>
                    <a:pt x="168" y="4170"/>
                  </a:lnTo>
                  <a:cubicBezTo>
                    <a:pt x="101" y="4237"/>
                    <a:pt x="34" y="4270"/>
                    <a:pt x="1" y="4337"/>
                  </a:cubicBezTo>
                  <a:cubicBezTo>
                    <a:pt x="68" y="4304"/>
                    <a:pt x="134" y="4270"/>
                    <a:pt x="201" y="4204"/>
                  </a:cubicBezTo>
                  <a:cubicBezTo>
                    <a:pt x="334" y="4137"/>
                    <a:pt x="501" y="4004"/>
                    <a:pt x="735" y="3837"/>
                  </a:cubicBezTo>
                  <a:cubicBezTo>
                    <a:pt x="1168" y="3537"/>
                    <a:pt x="1769" y="3103"/>
                    <a:pt x="2436" y="2603"/>
                  </a:cubicBezTo>
                  <a:lnTo>
                    <a:pt x="2669" y="2402"/>
                  </a:lnTo>
                  <a:lnTo>
                    <a:pt x="2703" y="2369"/>
                  </a:lnTo>
                  <a:lnTo>
                    <a:pt x="2703" y="2336"/>
                  </a:lnTo>
                  <a:cubicBezTo>
                    <a:pt x="2336" y="1669"/>
                    <a:pt x="2002" y="1068"/>
                    <a:pt x="1769" y="668"/>
                  </a:cubicBezTo>
                  <a:cubicBezTo>
                    <a:pt x="1635" y="434"/>
                    <a:pt x="1502" y="201"/>
                    <a:pt x="1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846090" y="2417170"/>
              <a:ext cx="40478" cy="88935"/>
            </a:xfrm>
            <a:custGeom>
              <a:avLst/>
              <a:gdLst/>
              <a:ahLst/>
              <a:cxnLst/>
              <a:rect l="l" t="t" r="r" b="b"/>
              <a:pathLst>
                <a:path w="2202" h="4838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968" y="67"/>
                    <a:pt x="934" y="134"/>
                    <a:pt x="934" y="201"/>
                  </a:cubicBezTo>
                  <a:cubicBezTo>
                    <a:pt x="868" y="368"/>
                    <a:pt x="801" y="568"/>
                    <a:pt x="701" y="801"/>
                  </a:cubicBezTo>
                  <a:cubicBezTo>
                    <a:pt x="501" y="1302"/>
                    <a:pt x="267" y="2002"/>
                    <a:pt x="0" y="2769"/>
                  </a:cubicBezTo>
                  <a:lnTo>
                    <a:pt x="0" y="2803"/>
                  </a:lnTo>
                  <a:lnTo>
                    <a:pt x="34" y="2836"/>
                  </a:lnTo>
                  <a:cubicBezTo>
                    <a:pt x="601" y="3403"/>
                    <a:pt x="1168" y="3903"/>
                    <a:pt x="1535" y="4270"/>
                  </a:cubicBezTo>
                  <a:cubicBezTo>
                    <a:pt x="1735" y="4437"/>
                    <a:pt x="1902" y="4604"/>
                    <a:pt x="2035" y="4704"/>
                  </a:cubicBezTo>
                  <a:cubicBezTo>
                    <a:pt x="2068" y="4737"/>
                    <a:pt x="2135" y="4804"/>
                    <a:pt x="2202" y="4837"/>
                  </a:cubicBezTo>
                  <a:cubicBezTo>
                    <a:pt x="2169" y="4771"/>
                    <a:pt x="2102" y="4704"/>
                    <a:pt x="2035" y="4671"/>
                  </a:cubicBezTo>
                  <a:cubicBezTo>
                    <a:pt x="1935" y="4571"/>
                    <a:pt x="1802" y="4404"/>
                    <a:pt x="1601" y="4204"/>
                  </a:cubicBezTo>
                  <a:cubicBezTo>
                    <a:pt x="1238" y="3840"/>
                    <a:pt x="711" y="3313"/>
                    <a:pt x="118" y="2785"/>
                  </a:cubicBezTo>
                  <a:lnTo>
                    <a:pt x="118" y="2785"/>
                  </a:lnTo>
                  <a:cubicBezTo>
                    <a:pt x="379" y="2005"/>
                    <a:pt x="637" y="1324"/>
                    <a:pt x="768" y="835"/>
                  </a:cubicBezTo>
                  <a:cubicBezTo>
                    <a:pt x="868" y="568"/>
                    <a:pt x="934" y="368"/>
                    <a:pt x="968" y="234"/>
                  </a:cubicBezTo>
                  <a:cubicBezTo>
                    <a:pt x="1001" y="167"/>
                    <a:pt x="1034" y="67"/>
                    <a:pt x="1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590996" y="2331323"/>
              <a:ext cx="247134" cy="10074"/>
            </a:xfrm>
            <a:custGeom>
              <a:avLst/>
              <a:gdLst/>
              <a:ahLst/>
              <a:cxnLst/>
              <a:rect l="l" t="t" r="r" b="b"/>
              <a:pathLst>
                <a:path w="13444" h="548" extrusionOk="0">
                  <a:moveTo>
                    <a:pt x="6672" y="1"/>
                  </a:moveTo>
                  <a:cubicBezTo>
                    <a:pt x="5705" y="1"/>
                    <a:pt x="4838" y="101"/>
                    <a:pt x="4004" y="201"/>
                  </a:cubicBezTo>
                  <a:cubicBezTo>
                    <a:pt x="3203" y="267"/>
                    <a:pt x="2469" y="368"/>
                    <a:pt x="1869" y="368"/>
                  </a:cubicBezTo>
                  <a:cubicBezTo>
                    <a:pt x="1619" y="384"/>
                    <a:pt x="1377" y="393"/>
                    <a:pt x="1135" y="393"/>
                  </a:cubicBezTo>
                  <a:cubicBezTo>
                    <a:pt x="893" y="393"/>
                    <a:pt x="651" y="384"/>
                    <a:pt x="401" y="368"/>
                  </a:cubicBezTo>
                  <a:lnTo>
                    <a:pt x="1" y="368"/>
                  </a:lnTo>
                  <a:cubicBezTo>
                    <a:pt x="101" y="401"/>
                    <a:pt x="234" y="434"/>
                    <a:pt x="401" y="434"/>
                  </a:cubicBezTo>
                  <a:cubicBezTo>
                    <a:pt x="755" y="458"/>
                    <a:pt x="1092" y="481"/>
                    <a:pt x="1436" y="481"/>
                  </a:cubicBezTo>
                  <a:cubicBezTo>
                    <a:pt x="1579" y="481"/>
                    <a:pt x="1722" y="477"/>
                    <a:pt x="1869" y="468"/>
                  </a:cubicBezTo>
                  <a:cubicBezTo>
                    <a:pt x="2469" y="468"/>
                    <a:pt x="3203" y="401"/>
                    <a:pt x="4037" y="301"/>
                  </a:cubicBezTo>
                  <a:cubicBezTo>
                    <a:pt x="4838" y="234"/>
                    <a:pt x="5738" y="134"/>
                    <a:pt x="6672" y="134"/>
                  </a:cubicBezTo>
                  <a:cubicBezTo>
                    <a:pt x="7539" y="134"/>
                    <a:pt x="8440" y="201"/>
                    <a:pt x="9307" y="334"/>
                  </a:cubicBezTo>
                  <a:cubicBezTo>
                    <a:pt x="10108" y="434"/>
                    <a:pt x="10842" y="501"/>
                    <a:pt x="11442" y="534"/>
                  </a:cubicBezTo>
                  <a:cubicBezTo>
                    <a:pt x="11576" y="543"/>
                    <a:pt x="11710" y="547"/>
                    <a:pt x="11844" y="547"/>
                  </a:cubicBezTo>
                  <a:cubicBezTo>
                    <a:pt x="12208" y="547"/>
                    <a:pt x="12568" y="516"/>
                    <a:pt x="12910" y="468"/>
                  </a:cubicBezTo>
                  <a:cubicBezTo>
                    <a:pt x="13077" y="434"/>
                    <a:pt x="13210" y="401"/>
                    <a:pt x="13310" y="401"/>
                  </a:cubicBezTo>
                  <a:cubicBezTo>
                    <a:pt x="13344" y="401"/>
                    <a:pt x="13410" y="368"/>
                    <a:pt x="13444" y="368"/>
                  </a:cubicBezTo>
                  <a:cubicBezTo>
                    <a:pt x="13444" y="361"/>
                    <a:pt x="13438" y="358"/>
                    <a:pt x="13425" y="358"/>
                  </a:cubicBezTo>
                  <a:cubicBezTo>
                    <a:pt x="13373" y="358"/>
                    <a:pt x="13207" y="407"/>
                    <a:pt x="12910" y="434"/>
                  </a:cubicBezTo>
                  <a:cubicBezTo>
                    <a:pt x="12676" y="451"/>
                    <a:pt x="12435" y="459"/>
                    <a:pt x="12193" y="459"/>
                  </a:cubicBezTo>
                  <a:cubicBezTo>
                    <a:pt x="11951" y="459"/>
                    <a:pt x="11709" y="451"/>
                    <a:pt x="11476" y="434"/>
                  </a:cubicBezTo>
                  <a:cubicBezTo>
                    <a:pt x="10842" y="401"/>
                    <a:pt x="10108" y="334"/>
                    <a:pt x="9307" y="201"/>
                  </a:cubicBezTo>
                  <a:cubicBezTo>
                    <a:pt x="8440" y="67"/>
                    <a:pt x="7539" y="1"/>
                    <a:pt x="6672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606952" y="2339301"/>
              <a:ext cx="25147" cy="113457"/>
            </a:xfrm>
            <a:custGeom>
              <a:avLst/>
              <a:gdLst/>
              <a:ahLst/>
              <a:cxnLst/>
              <a:rect l="l" t="t" r="r" b="b"/>
              <a:pathLst>
                <a:path w="1368" h="6172" extrusionOk="0">
                  <a:moveTo>
                    <a:pt x="1368" y="0"/>
                  </a:moveTo>
                  <a:cubicBezTo>
                    <a:pt x="1334" y="67"/>
                    <a:pt x="1268" y="167"/>
                    <a:pt x="1268" y="234"/>
                  </a:cubicBezTo>
                  <a:cubicBezTo>
                    <a:pt x="1201" y="401"/>
                    <a:pt x="1134" y="601"/>
                    <a:pt x="1034" y="868"/>
                  </a:cubicBezTo>
                  <a:cubicBezTo>
                    <a:pt x="867" y="1435"/>
                    <a:pt x="634" y="2202"/>
                    <a:pt x="434" y="3036"/>
                  </a:cubicBezTo>
                  <a:cubicBezTo>
                    <a:pt x="267" y="3770"/>
                    <a:pt x="167" y="4503"/>
                    <a:pt x="67" y="5237"/>
                  </a:cubicBezTo>
                  <a:cubicBezTo>
                    <a:pt x="33" y="5538"/>
                    <a:pt x="0" y="5771"/>
                    <a:pt x="0" y="5938"/>
                  </a:cubicBezTo>
                  <a:cubicBezTo>
                    <a:pt x="0" y="6005"/>
                    <a:pt x="0" y="6105"/>
                    <a:pt x="0" y="6171"/>
                  </a:cubicBezTo>
                  <a:cubicBezTo>
                    <a:pt x="33" y="6105"/>
                    <a:pt x="33" y="6005"/>
                    <a:pt x="33" y="5938"/>
                  </a:cubicBezTo>
                  <a:cubicBezTo>
                    <a:pt x="67" y="5738"/>
                    <a:pt x="100" y="5538"/>
                    <a:pt x="133" y="5271"/>
                  </a:cubicBezTo>
                  <a:cubicBezTo>
                    <a:pt x="234" y="4704"/>
                    <a:pt x="367" y="3936"/>
                    <a:pt x="567" y="3069"/>
                  </a:cubicBezTo>
                  <a:cubicBezTo>
                    <a:pt x="767" y="2202"/>
                    <a:pt x="967" y="1468"/>
                    <a:pt x="1134" y="901"/>
                  </a:cubicBezTo>
                  <a:cubicBezTo>
                    <a:pt x="1201" y="667"/>
                    <a:pt x="1268" y="434"/>
                    <a:pt x="1301" y="267"/>
                  </a:cubicBezTo>
                  <a:cubicBezTo>
                    <a:pt x="1334" y="167"/>
                    <a:pt x="1368" y="100"/>
                    <a:pt x="136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629636" y="2339908"/>
              <a:ext cx="12280" cy="70534"/>
            </a:xfrm>
            <a:custGeom>
              <a:avLst/>
              <a:gdLst/>
              <a:ahLst/>
              <a:cxnLst/>
              <a:rect l="l" t="t" r="r" b="b"/>
              <a:pathLst>
                <a:path w="668" h="3837" extrusionOk="0">
                  <a:moveTo>
                    <a:pt x="667" y="1"/>
                  </a:moveTo>
                  <a:lnTo>
                    <a:pt x="667" y="1"/>
                  </a:lnTo>
                  <a:cubicBezTo>
                    <a:pt x="467" y="601"/>
                    <a:pt x="367" y="1235"/>
                    <a:pt x="267" y="1902"/>
                  </a:cubicBezTo>
                  <a:cubicBezTo>
                    <a:pt x="134" y="2536"/>
                    <a:pt x="34" y="3170"/>
                    <a:pt x="0" y="3837"/>
                  </a:cubicBezTo>
                  <a:cubicBezTo>
                    <a:pt x="167" y="3203"/>
                    <a:pt x="300" y="2569"/>
                    <a:pt x="401" y="1902"/>
                  </a:cubicBezTo>
                  <a:cubicBezTo>
                    <a:pt x="501" y="1268"/>
                    <a:pt x="601" y="634"/>
                    <a:pt x="667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2781696" y="2339301"/>
              <a:ext cx="36195" cy="175387"/>
            </a:xfrm>
            <a:custGeom>
              <a:avLst/>
              <a:gdLst/>
              <a:ahLst/>
              <a:cxnLst/>
              <a:rect l="l" t="t" r="r" b="b"/>
              <a:pathLst>
                <a:path w="1969" h="9541" extrusionOk="0">
                  <a:moveTo>
                    <a:pt x="1" y="0"/>
                  </a:moveTo>
                  <a:cubicBezTo>
                    <a:pt x="1" y="100"/>
                    <a:pt x="1" y="234"/>
                    <a:pt x="1" y="367"/>
                  </a:cubicBezTo>
                  <a:cubicBezTo>
                    <a:pt x="1" y="634"/>
                    <a:pt x="34" y="968"/>
                    <a:pt x="34" y="1435"/>
                  </a:cubicBezTo>
                  <a:cubicBezTo>
                    <a:pt x="168" y="3736"/>
                    <a:pt x="635" y="6005"/>
                    <a:pt x="1435" y="8206"/>
                  </a:cubicBezTo>
                  <a:cubicBezTo>
                    <a:pt x="1569" y="8606"/>
                    <a:pt x="1702" y="8940"/>
                    <a:pt x="1802" y="9173"/>
                  </a:cubicBezTo>
                  <a:cubicBezTo>
                    <a:pt x="1835" y="9307"/>
                    <a:pt x="1902" y="9407"/>
                    <a:pt x="1969" y="9540"/>
                  </a:cubicBezTo>
                  <a:cubicBezTo>
                    <a:pt x="1936" y="9407"/>
                    <a:pt x="1902" y="9274"/>
                    <a:pt x="1835" y="9173"/>
                  </a:cubicBezTo>
                  <a:cubicBezTo>
                    <a:pt x="1735" y="8940"/>
                    <a:pt x="1635" y="8573"/>
                    <a:pt x="1502" y="8173"/>
                  </a:cubicBezTo>
                  <a:cubicBezTo>
                    <a:pt x="1135" y="7072"/>
                    <a:pt x="835" y="5971"/>
                    <a:pt x="601" y="4837"/>
                  </a:cubicBezTo>
                  <a:cubicBezTo>
                    <a:pt x="368" y="3703"/>
                    <a:pt x="201" y="2569"/>
                    <a:pt x="134" y="1401"/>
                  </a:cubicBezTo>
                  <a:cubicBezTo>
                    <a:pt x="101" y="968"/>
                    <a:pt x="34" y="601"/>
                    <a:pt x="34" y="367"/>
                  </a:cubicBezTo>
                  <a:cubicBezTo>
                    <a:pt x="34" y="234"/>
                    <a:pt x="34" y="10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796421" y="2341140"/>
              <a:ext cx="16581" cy="63181"/>
            </a:xfrm>
            <a:custGeom>
              <a:avLst/>
              <a:gdLst/>
              <a:ahLst/>
              <a:cxnLst/>
              <a:rect l="l" t="t" r="r" b="b"/>
              <a:pathLst>
                <a:path w="902" h="3437" extrusionOk="0">
                  <a:moveTo>
                    <a:pt x="0" y="0"/>
                  </a:moveTo>
                  <a:cubicBezTo>
                    <a:pt x="0" y="167"/>
                    <a:pt x="34" y="367"/>
                    <a:pt x="67" y="534"/>
                  </a:cubicBezTo>
                  <a:cubicBezTo>
                    <a:pt x="134" y="834"/>
                    <a:pt x="234" y="1268"/>
                    <a:pt x="367" y="1768"/>
                  </a:cubicBezTo>
                  <a:cubicBezTo>
                    <a:pt x="467" y="2235"/>
                    <a:pt x="601" y="2669"/>
                    <a:pt x="701" y="2969"/>
                  </a:cubicBezTo>
                  <a:cubicBezTo>
                    <a:pt x="734" y="3136"/>
                    <a:pt x="801" y="3303"/>
                    <a:pt x="901" y="3436"/>
                  </a:cubicBezTo>
                  <a:cubicBezTo>
                    <a:pt x="868" y="3269"/>
                    <a:pt x="834" y="3103"/>
                    <a:pt x="801" y="2936"/>
                  </a:cubicBezTo>
                  <a:cubicBezTo>
                    <a:pt x="701" y="2569"/>
                    <a:pt x="601" y="2169"/>
                    <a:pt x="467" y="1735"/>
                  </a:cubicBezTo>
                  <a:cubicBezTo>
                    <a:pt x="367" y="1268"/>
                    <a:pt x="267" y="868"/>
                    <a:pt x="167" y="501"/>
                  </a:cubicBezTo>
                  <a:cubicBezTo>
                    <a:pt x="134" y="334"/>
                    <a:pt x="100" y="16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2537044" y="2532446"/>
              <a:ext cx="160663" cy="55828"/>
            </a:xfrm>
            <a:custGeom>
              <a:avLst/>
              <a:gdLst/>
              <a:ahLst/>
              <a:cxnLst/>
              <a:rect l="l" t="t" r="r" b="b"/>
              <a:pathLst>
                <a:path w="8740" h="3037" extrusionOk="0">
                  <a:moveTo>
                    <a:pt x="0" y="1"/>
                  </a:moveTo>
                  <a:cubicBezTo>
                    <a:pt x="334" y="34"/>
                    <a:pt x="701" y="67"/>
                    <a:pt x="1034" y="134"/>
                  </a:cubicBezTo>
                  <a:cubicBezTo>
                    <a:pt x="2135" y="368"/>
                    <a:pt x="3203" y="768"/>
                    <a:pt x="4237" y="1302"/>
                  </a:cubicBezTo>
                  <a:cubicBezTo>
                    <a:pt x="5237" y="1835"/>
                    <a:pt x="6271" y="2302"/>
                    <a:pt x="7372" y="2703"/>
                  </a:cubicBezTo>
                  <a:cubicBezTo>
                    <a:pt x="7672" y="2803"/>
                    <a:pt x="8006" y="2903"/>
                    <a:pt x="8373" y="2970"/>
                  </a:cubicBezTo>
                  <a:cubicBezTo>
                    <a:pt x="8039" y="2869"/>
                    <a:pt x="7706" y="2769"/>
                    <a:pt x="7406" y="2636"/>
                  </a:cubicBezTo>
                  <a:cubicBezTo>
                    <a:pt x="6572" y="2336"/>
                    <a:pt x="5471" y="1802"/>
                    <a:pt x="4270" y="1202"/>
                  </a:cubicBezTo>
                  <a:cubicBezTo>
                    <a:pt x="3269" y="701"/>
                    <a:pt x="2169" y="301"/>
                    <a:pt x="1034" y="67"/>
                  </a:cubicBezTo>
                  <a:cubicBezTo>
                    <a:pt x="701" y="34"/>
                    <a:pt x="367" y="1"/>
                    <a:pt x="0" y="1"/>
                  </a:cubicBezTo>
                  <a:close/>
                  <a:moveTo>
                    <a:pt x="8373" y="2970"/>
                  </a:moveTo>
                  <a:cubicBezTo>
                    <a:pt x="8473" y="3003"/>
                    <a:pt x="8573" y="3036"/>
                    <a:pt x="8640" y="3036"/>
                  </a:cubicBezTo>
                  <a:lnTo>
                    <a:pt x="8740" y="3036"/>
                  </a:lnTo>
                  <a:cubicBezTo>
                    <a:pt x="8606" y="3003"/>
                    <a:pt x="8506" y="2970"/>
                    <a:pt x="8373" y="297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732652" y="2522648"/>
              <a:ext cx="157612" cy="63787"/>
            </a:xfrm>
            <a:custGeom>
              <a:avLst/>
              <a:gdLst/>
              <a:ahLst/>
              <a:cxnLst/>
              <a:rect l="l" t="t" r="r" b="b"/>
              <a:pathLst>
                <a:path w="8574" h="3470" extrusionOk="0">
                  <a:moveTo>
                    <a:pt x="8573" y="0"/>
                  </a:moveTo>
                  <a:lnTo>
                    <a:pt x="8573" y="0"/>
                  </a:lnTo>
                  <a:cubicBezTo>
                    <a:pt x="8473" y="33"/>
                    <a:pt x="8373" y="100"/>
                    <a:pt x="8273" y="167"/>
                  </a:cubicBezTo>
                  <a:lnTo>
                    <a:pt x="7372" y="634"/>
                  </a:lnTo>
                  <a:cubicBezTo>
                    <a:pt x="6638" y="1034"/>
                    <a:pt x="5604" y="1534"/>
                    <a:pt x="4403" y="2001"/>
                  </a:cubicBezTo>
                  <a:cubicBezTo>
                    <a:pt x="3236" y="2502"/>
                    <a:pt x="2135" y="2869"/>
                    <a:pt x="1301" y="3102"/>
                  </a:cubicBezTo>
                  <a:cubicBezTo>
                    <a:pt x="901" y="3202"/>
                    <a:pt x="601" y="3302"/>
                    <a:pt x="367" y="3369"/>
                  </a:cubicBezTo>
                  <a:cubicBezTo>
                    <a:pt x="234" y="3402"/>
                    <a:pt x="134" y="3436"/>
                    <a:pt x="0" y="3469"/>
                  </a:cubicBezTo>
                  <a:cubicBezTo>
                    <a:pt x="134" y="3469"/>
                    <a:pt x="267" y="3436"/>
                    <a:pt x="367" y="3402"/>
                  </a:cubicBezTo>
                  <a:cubicBezTo>
                    <a:pt x="601" y="3369"/>
                    <a:pt x="934" y="3302"/>
                    <a:pt x="1335" y="3169"/>
                  </a:cubicBezTo>
                  <a:cubicBezTo>
                    <a:pt x="2402" y="2902"/>
                    <a:pt x="3436" y="2535"/>
                    <a:pt x="4470" y="2135"/>
                  </a:cubicBezTo>
                  <a:cubicBezTo>
                    <a:pt x="5471" y="1701"/>
                    <a:pt x="6472" y="1234"/>
                    <a:pt x="7439" y="701"/>
                  </a:cubicBezTo>
                  <a:cubicBezTo>
                    <a:pt x="7806" y="500"/>
                    <a:pt x="8073" y="334"/>
                    <a:pt x="8273" y="200"/>
                  </a:cubicBezTo>
                  <a:cubicBezTo>
                    <a:pt x="8373" y="133"/>
                    <a:pt x="8473" y="67"/>
                    <a:pt x="8573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800097" y="2320294"/>
              <a:ext cx="17794" cy="19026"/>
            </a:xfrm>
            <a:custGeom>
              <a:avLst/>
              <a:gdLst/>
              <a:ahLst/>
              <a:cxnLst/>
              <a:rect l="l" t="t" r="r" b="b"/>
              <a:pathLst>
                <a:path w="968" h="1035" extrusionOk="0">
                  <a:moveTo>
                    <a:pt x="968" y="0"/>
                  </a:moveTo>
                  <a:cubicBezTo>
                    <a:pt x="935" y="0"/>
                    <a:pt x="768" y="234"/>
                    <a:pt x="501" y="534"/>
                  </a:cubicBezTo>
                  <a:cubicBezTo>
                    <a:pt x="267" y="801"/>
                    <a:pt x="1" y="1001"/>
                    <a:pt x="34" y="1034"/>
                  </a:cubicBezTo>
                  <a:cubicBezTo>
                    <a:pt x="267" y="968"/>
                    <a:pt x="468" y="801"/>
                    <a:pt x="601" y="634"/>
                  </a:cubicBezTo>
                  <a:cubicBezTo>
                    <a:pt x="768" y="467"/>
                    <a:pt x="901" y="234"/>
                    <a:pt x="96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2643736" y="2308639"/>
              <a:ext cx="11673" cy="27611"/>
            </a:xfrm>
            <a:custGeom>
              <a:avLst/>
              <a:gdLst/>
              <a:ahLst/>
              <a:cxnLst/>
              <a:rect l="l" t="t" r="r" b="b"/>
              <a:pathLst>
                <a:path w="635" h="1502" extrusionOk="0">
                  <a:moveTo>
                    <a:pt x="34" y="0"/>
                  </a:moveTo>
                  <a:cubicBezTo>
                    <a:pt x="0" y="267"/>
                    <a:pt x="34" y="567"/>
                    <a:pt x="134" y="834"/>
                  </a:cubicBezTo>
                  <a:cubicBezTo>
                    <a:pt x="234" y="1101"/>
                    <a:pt x="367" y="1335"/>
                    <a:pt x="601" y="1501"/>
                  </a:cubicBezTo>
                  <a:cubicBezTo>
                    <a:pt x="634" y="1501"/>
                    <a:pt x="401" y="1201"/>
                    <a:pt x="267" y="768"/>
                  </a:cubicBezTo>
                  <a:cubicBezTo>
                    <a:pt x="101" y="36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614305" y="3355357"/>
              <a:ext cx="237925" cy="158825"/>
            </a:xfrm>
            <a:custGeom>
              <a:avLst/>
              <a:gdLst/>
              <a:ahLst/>
              <a:cxnLst/>
              <a:rect l="l" t="t" r="r" b="b"/>
              <a:pathLst>
                <a:path w="12943" h="8640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lnTo>
                    <a:pt x="0" y="7606"/>
                  </a:lnTo>
                  <a:cubicBezTo>
                    <a:pt x="0" y="8173"/>
                    <a:pt x="467" y="8640"/>
                    <a:pt x="1068" y="8640"/>
                  </a:cubicBezTo>
                  <a:lnTo>
                    <a:pt x="11909" y="8606"/>
                  </a:lnTo>
                  <a:cubicBezTo>
                    <a:pt x="12476" y="8606"/>
                    <a:pt x="12943" y="8139"/>
                    <a:pt x="12943" y="7572"/>
                  </a:cubicBezTo>
                  <a:lnTo>
                    <a:pt x="12910" y="1034"/>
                  </a:lnTo>
                  <a:cubicBezTo>
                    <a:pt x="12910" y="434"/>
                    <a:pt x="12443" y="0"/>
                    <a:pt x="11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39434" y="3281147"/>
              <a:ext cx="150865" cy="103659"/>
            </a:xfrm>
            <a:custGeom>
              <a:avLst/>
              <a:gdLst/>
              <a:ahLst/>
              <a:cxnLst/>
              <a:rect l="l" t="t" r="r" b="b"/>
              <a:pathLst>
                <a:path w="8207" h="5639" extrusionOk="0">
                  <a:moveTo>
                    <a:pt x="4204" y="1"/>
                  </a:moveTo>
                  <a:cubicBezTo>
                    <a:pt x="3637" y="1"/>
                    <a:pt x="3103" y="68"/>
                    <a:pt x="2569" y="201"/>
                  </a:cubicBezTo>
                  <a:cubicBezTo>
                    <a:pt x="2069" y="334"/>
                    <a:pt x="1602" y="568"/>
                    <a:pt x="1168" y="868"/>
                  </a:cubicBezTo>
                  <a:cubicBezTo>
                    <a:pt x="802" y="1168"/>
                    <a:pt x="535" y="1569"/>
                    <a:pt x="335" y="2002"/>
                  </a:cubicBezTo>
                  <a:cubicBezTo>
                    <a:pt x="201" y="2369"/>
                    <a:pt x="101" y="2770"/>
                    <a:pt x="68" y="3170"/>
                  </a:cubicBezTo>
                  <a:cubicBezTo>
                    <a:pt x="1" y="3770"/>
                    <a:pt x="34" y="4337"/>
                    <a:pt x="101" y="4904"/>
                  </a:cubicBezTo>
                  <a:cubicBezTo>
                    <a:pt x="134" y="5138"/>
                    <a:pt x="168" y="5271"/>
                    <a:pt x="168" y="5371"/>
                  </a:cubicBezTo>
                  <a:cubicBezTo>
                    <a:pt x="168" y="5438"/>
                    <a:pt x="201" y="5505"/>
                    <a:pt x="201" y="5538"/>
                  </a:cubicBezTo>
                  <a:cubicBezTo>
                    <a:pt x="201" y="5505"/>
                    <a:pt x="201" y="5438"/>
                    <a:pt x="201" y="5371"/>
                  </a:cubicBezTo>
                  <a:cubicBezTo>
                    <a:pt x="201" y="5271"/>
                    <a:pt x="168" y="5105"/>
                    <a:pt x="168" y="4904"/>
                  </a:cubicBezTo>
                  <a:cubicBezTo>
                    <a:pt x="101" y="4337"/>
                    <a:pt x="101" y="3770"/>
                    <a:pt x="168" y="3203"/>
                  </a:cubicBezTo>
                  <a:cubicBezTo>
                    <a:pt x="201" y="2803"/>
                    <a:pt x="301" y="2403"/>
                    <a:pt x="468" y="2069"/>
                  </a:cubicBezTo>
                  <a:cubicBezTo>
                    <a:pt x="635" y="1635"/>
                    <a:pt x="935" y="1268"/>
                    <a:pt x="1269" y="1002"/>
                  </a:cubicBezTo>
                  <a:cubicBezTo>
                    <a:pt x="2002" y="368"/>
                    <a:pt x="3103" y="168"/>
                    <a:pt x="4204" y="168"/>
                  </a:cubicBezTo>
                  <a:cubicBezTo>
                    <a:pt x="4330" y="160"/>
                    <a:pt x="4456" y="156"/>
                    <a:pt x="4582" y="156"/>
                  </a:cubicBezTo>
                  <a:cubicBezTo>
                    <a:pt x="4990" y="156"/>
                    <a:pt x="5397" y="199"/>
                    <a:pt x="5805" y="301"/>
                  </a:cubicBezTo>
                  <a:cubicBezTo>
                    <a:pt x="6272" y="401"/>
                    <a:pt x="6706" y="635"/>
                    <a:pt x="7073" y="1002"/>
                  </a:cubicBezTo>
                  <a:cubicBezTo>
                    <a:pt x="7640" y="1635"/>
                    <a:pt x="7973" y="2436"/>
                    <a:pt x="8073" y="3270"/>
                  </a:cubicBezTo>
                  <a:cubicBezTo>
                    <a:pt x="8107" y="3837"/>
                    <a:pt x="8107" y="4437"/>
                    <a:pt x="8073" y="5004"/>
                  </a:cubicBezTo>
                  <a:lnTo>
                    <a:pt x="8040" y="5471"/>
                  </a:lnTo>
                  <a:cubicBezTo>
                    <a:pt x="8040" y="5538"/>
                    <a:pt x="8040" y="5572"/>
                    <a:pt x="8040" y="5638"/>
                  </a:cubicBezTo>
                  <a:cubicBezTo>
                    <a:pt x="8040" y="5572"/>
                    <a:pt x="8073" y="5538"/>
                    <a:pt x="8073" y="5471"/>
                  </a:cubicBezTo>
                  <a:cubicBezTo>
                    <a:pt x="8107" y="5371"/>
                    <a:pt x="8140" y="5205"/>
                    <a:pt x="8140" y="5004"/>
                  </a:cubicBezTo>
                  <a:cubicBezTo>
                    <a:pt x="8207" y="4437"/>
                    <a:pt x="8207" y="3837"/>
                    <a:pt x="8173" y="3270"/>
                  </a:cubicBezTo>
                  <a:cubicBezTo>
                    <a:pt x="8107" y="2403"/>
                    <a:pt x="7773" y="1569"/>
                    <a:pt x="7173" y="902"/>
                  </a:cubicBezTo>
                  <a:cubicBezTo>
                    <a:pt x="6806" y="501"/>
                    <a:pt x="6339" y="268"/>
                    <a:pt x="5838" y="134"/>
                  </a:cubicBezTo>
                  <a:cubicBezTo>
                    <a:pt x="5305" y="34"/>
                    <a:pt x="4738" y="1"/>
                    <a:pt x="4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584250" y="3354126"/>
              <a:ext cx="237943" cy="159450"/>
            </a:xfrm>
            <a:custGeom>
              <a:avLst/>
              <a:gdLst/>
              <a:ahLst/>
              <a:cxnLst/>
              <a:rect l="l" t="t" r="r" b="b"/>
              <a:pathLst>
                <a:path w="12944" h="8674" extrusionOk="0">
                  <a:moveTo>
                    <a:pt x="11876" y="0"/>
                  </a:moveTo>
                  <a:lnTo>
                    <a:pt x="1035" y="34"/>
                  </a:lnTo>
                  <a:cubicBezTo>
                    <a:pt x="468" y="34"/>
                    <a:pt x="1" y="501"/>
                    <a:pt x="1" y="1068"/>
                  </a:cubicBezTo>
                  <a:lnTo>
                    <a:pt x="34" y="7606"/>
                  </a:lnTo>
                  <a:cubicBezTo>
                    <a:pt x="34" y="8206"/>
                    <a:pt x="468" y="8673"/>
                    <a:pt x="1068" y="8673"/>
                  </a:cubicBezTo>
                  <a:lnTo>
                    <a:pt x="11909" y="8640"/>
                  </a:lnTo>
                  <a:cubicBezTo>
                    <a:pt x="12476" y="8640"/>
                    <a:pt x="12943" y="8173"/>
                    <a:pt x="12943" y="7606"/>
                  </a:cubicBezTo>
                  <a:lnTo>
                    <a:pt x="12910" y="1034"/>
                  </a:lnTo>
                  <a:cubicBezTo>
                    <a:pt x="12910" y="467"/>
                    <a:pt x="12443" y="0"/>
                    <a:pt x="1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583037" y="3350449"/>
              <a:ext cx="240388" cy="162501"/>
            </a:xfrm>
            <a:custGeom>
              <a:avLst/>
              <a:gdLst/>
              <a:ahLst/>
              <a:cxnLst/>
              <a:rect l="l" t="t" r="r" b="b"/>
              <a:pathLst>
                <a:path w="13077" h="8840" extrusionOk="0">
                  <a:moveTo>
                    <a:pt x="1134" y="0"/>
                  </a:moveTo>
                  <a:cubicBezTo>
                    <a:pt x="734" y="0"/>
                    <a:pt x="400" y="234"/>
                    <a:pt x="167" y="567"/>
                  </a:cubicBezTo>
                  <a:cubicBezTo>
                    <a:pt x="67" y="701"/>
                    <a:pt x="33" y="901"/>
                    <a:pt x="33" y="1101"/>
                  </a:cubicBezTo>
                  <a:lnTo>
                    <a:pt x="33" y="1601"/>
                  </a:lnTo>
                  <a:lnTo>
                    <a:pt x="33" y="3670"/>
                  </a:lnTo>
                  <a:lnTo>
                    <a:pt x="33" y="7539"/>
                  </a:lnTo>
                  <a:cubicBezTo>
                    <a:pt x="0" y="7706"/>
                    <a:pt x="33" y="7873"/>
                    <a:pt x="67" y="8006"/>
                  </a:cubicBezTo>
                  <a:cubicBezTo>
                    <a:pt x="226" y="8451"/>
                    <a:pt x="628" y="8776"/>
                    <a:pt x="1099" y="8776"/>
                  </a:cubicBezTo>
                  <a:cubicBezTo>
                    <a:pt x="1122" y="8776"/>
                    <a:pt x="1145" y="8775"/>
                    <a:pt x="1168" y="8773"/>
                  </a:cubicBezTo>
                  <a:lnTo>
                    <a:pt x="5904" y="8773"/>
                  </a:lnTo>
                  <a:lnTo>
                    <a:pt x="10341" y="8740"/>
                  </a:lnTo>
                  <a:lnTo>
                    <a:pt x="1168" y="8740"/>
                  </a:lnTo>
                  <a:cubicBezTo>
                    <a:pt x="1137" y="8743"/>
                    <a:pt x="1106" y="8745"/>
                    <a:pt x="1076" y="8745"/>
                  </a:cubicBezTo>
                  <a:cubicBezTo>
                    <a:pt x="813" y="8745"/>
                    <a:pt x="580" y="8619"/>
                    <a:pt x="400" y="8440"/>
                  </a:cubicBezTo>
                  <a:cubicBezTo>
                    <a:pt x="334" y="8340"/>
                    <a:pt x="234" y="8206"/>
                    <a:pt x="200" y="8073"/>
                  </a:cubicBezTo>
                  <a:cubicBezTo>
                    <a:pt x="167" y="7939"/>
                    <a:pt x="167" y="7806"/>
                    <a:pt x="167" y="7672"/>
                  </a:cubicBezTo>
                  <a:lnTo>
                    <a:pt x="167" y="3770"/>
                  </a:lnTo>
                  <a:lnTo>
                    <a:pt x="167" y="1201"/>
                  </a:lnTo>
                  <a:cubicBezTo>
                    <a:pt x="167" y="1034"/>
                    <a:pt x="200" y="868"/>
                    <a:pt x="300" y="734"/>
                  </a:cubicBezTo>
                  <a:cubicBezTo>
                    <a:pt x="455" y="487"/>
                    <a:pt x="753" y="297"/>
                    <a:pt x="1061" y="297"/>
                  </a:cubicBezTo>
                  <a:cubicBezTo>
                    <a:pt x="1085" y="297"/>
                    <a:pt x="1110" y="298"/>
                    <a:pt x="1134" y="300"/>
                  </a:cubicBezTo>
                  <a:lnTo>
                    <a:pt x="11842" y="300"/>
                  </a:lnTo>
                  <a:cubicBezTo>
                    <a:pt x="11886" y="295"/>
                    <a:pt x="11931" y="292"/>
                    <a:pt x="11975" y="292"/>
                  </a:cubicBezTo>
                  <a:cubicBezTo>
                    <a:pt x="12196" y="292"/>
                    <a:pt x="12409" y="362"/>
                    <a:pt x="12576" y="501"/>
                  </a:cubicBezTo>
                  <a:cubicBezTo>
                    <a:pt x="12776" y="667"/>
                    <a:pt x="12909" y="901"/>
                    <a:pt x="12943" y="1134"/>
                  </a:cubicBezTo>
                  <a:lnTo>
                    <a:pt x="12943" y="1935"/>
                  </a:lnTo>
                  <a:lnTo>
                    <a:pt x="12943" y="3403"/>
                  </a:lnTo>
                  <a:cubicBezTo>
                    <a:pt x="12976" y="5237"/>
                    <a:pt x="12976" y="6772"/>
                    <a:pt x="12976" y="7806"/>
                  </a:cubicBezTo>
                  <a:cubicBezTo>
                    <a:pt x="12976" y="7994"/>
                    <a:pt x="12933" y="8182"/>
                    <a:pt x="12846" y="8335"/>
                  </a:cubicBezTo>
                  <a:lnTo>
                    <a:pt x="12846" y="8335"/>
                  </a:lnTo>
                  <a:cubicBezTo>
                    <a:pt x="13010" y="8136"/>
                    <a:pt x="13076" y="7904"/>
                    <a:pt x="13076" y="7672"/>
                  </a:cubicBezTo>
                  <a:lnTo>
                    <a:pt x="13076" y="3236"/>
                  </a:lnTo>
                  <a:lnTo>
                    <a:pt x="13076" y="1768"/>
                  </a:lnTo>
                  <a:lnTo>
                    <a:pt x="13076" y="1001"/>
                  </a:lnTo>
                  <a:cubicBezTo>
                    <a:pt x="13043" y="701"/>
                    <a:pt x="12909" y="434"/>
                    <a:pt x="12676" y="267"/>
                  </a:cubicBezTo>
                  <a:cubicBezTo>
                    <a:pt x="12442" y="67"/>
                    <a:pt x="12142" y="0"/>
                    <a:pt x="11842" y="0"/>
                  </a:cubicBezTo>
                  <a:close/>
                  <a:moveTo>
                    <a:pt x="12846" y="8335"/>
                  </a:moveTo>
                  <a:lnTo>
                    <a:pt x="12846" y="8335"/>
                  </a:lnTo>
                  <a:cubicBezTo>
                    <a:pt x="12845" y="8337"/>
                    <a:pt x="12844" y="8338"/>
                    <a:pt x="12843" y="8340"/>
                  </a:cubicBezTo>
                  <a:cubicBezTo>
                    <a:pt x="12743" y="8473"/>
                    <a:pt x="12609" y="8573"/>
                    <a:pt x="12442" y="8640"/>
                  </a:cubicBezTo>
                  <a:cubicBezTo>
                    <a:pt x="12309" y="8740"/>
                    <a:pt x="12142" y="8840"/>
                    <a:pt x="11942" y="8840"/>
                  </a:cubicBezTo>
                  <a:cubicBezTo>
                    <a:pt x="12109" y="8840"/>
                    <a:pt x="12242" y="8807"/>
                    <a:pt x="12376" y="8740"/>
                  </a:cubicBezTo>
                  <a:cubicBezTo>
                    <a:pt x="12509" y="8673"/>
                    <a:pt x="12642" y="8573"/>
                    <a:pt x="12776" y="8440"/>
                  </a:cubicBezTo>
                  <a:cubicBezTo>
                    <a:pt x="12802" y="8407"/>
                    <a:pt x="12825" y="8372"/>
                    <a:pt x="12846" y="8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585482" y="3432619"/>
              <a:ext cx="233642" cy="4302"/>
            </a:xfrm>
            <a:custGeom>
              <a:avLst/>
              <a:gdLst/>
              <a:ahLst/>
              <a:cxnLst/>
              <a:rect l="l" t="t" r="r" b="b"/>
              <a:pathLst>
                <a:path w="12710" h="234" extrusionOk="0">
                  <a:moveTo>
                    <a:pt x="6338" y="0"/>
                  </a:moveTo>
                  <a:cubicBezTo>
                    <a:pt x="2836" y="0"/>
                    <a:pt x="1" y="33"/>
                    <a:pt x="1" y="100"/>
                  </a:cubicBezTo>
                  <a:cubicBezTo>
                    <a:pt x="1" y="167"/>
                    <a:pt x="2836" y="234"/>
                    <a:pt x="6338" y="234"/>
                  </a:cubicBezTo>
                  <a:cubicBezTo>
                    <a:pt x="9841" y="234"/>
                    <a:pt x="12710" y="167"/>
                    <a:pt x="12710" y="100"/>
                  </a:cubicBezTo>
                  <a:cubicBezTo>
                    <a:pt x="12710" y="67"/>
                    <a:pt x="9841" y="0"/>
                    <a:pt x="6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700152" y="3416663"/>
              <a:ext cx="5533" cy="37427"/>
            </a:xfrm>
            <a:custGeom>
              <a:avLst/>
              <a:gdLst/>
              <a:ahLst/>
              <a:cxnLst/>
              <a:rect l="l" t="t" r="r" b="b"/>
              <a:pathLst>
                <a:path w="301" h="2036" extrusionOk="0">
                  <a:moveTo>
                    <a:pt x="134" y="1"/>
                  </a:moveTo>
                  <a:cubicBezTo>
                    <a:pt x="0" y="668"/>
                    <a:pt x="0" y="1368"/>
                    <a:pt x="134" y="2036"/>
                  </a:cubicBezTo>
                  <a:cubicBezTo>
                    <a:pt x="301" y="1368"/>
                    <a:pt x="301" y="668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2524783" y="2764856"/>
              <a:ext cx="382650" cy="291271"/>
            </a:xfrm>
            <a:custGeom>
              <a:avLst/>
              <a:gdLst/>
              <a:ahLst/>
              <a:cxnLst/>
              <a:rect l="l" t="t" r="r" b="b"/>
              <a:pathLst>
                <a:path w="20816" h="15845" extrusionOk="0">
                  <a:moveTo>
                    <a:pt x="13610" y="0"/>
                  </a:moveTo>
                  <a:lnTo>
                    <a:pt x="10641" y="8306"/>
                  </a:lnTo>
                  <a:lnTo>
                    <a:pt x="8173" y="100"/>
                  </a:lnTo>
                  <a:cubicBezTo>
                    <a:pt x="8173" y="100"/>
                    <a:pt x="4837" y="1034"/>
                    <a:pt x="4036" y="1568"/>
                  </a:cubicBezTo>
                  <a:cubicBezTo>
                    <a:pt x="3236" y="2102"/>
                    <a:pt x="0" y="10975"/>
                    <a:pt x="0" y="10975"/>
                  </a:cubicBezTo>
                  <a:lnTo>
                    <a:pt x="4837" y="13143"/>
                  </a:lnTo>
                  <a:lnTo>
                    <a:pt x="4070" y="15711"/>
                  </a:lnTo>
                  <a:lnTo>
                    <a:pt x="16512" y="15845"/>
                  </a:lnTo>
                  <a:lnTo>
                    <a:pt x="15878" y="12876"/>
                  </a:lnTo>
                  <a:lnTo>
                    <a:pt x="20815" y="11008"/>
                  </a:lnTo>
                  <a:cubicBezTo>
                    <a:pt x="20815" y="11008"/>
                    <a:pt x="18513" y="3736"/>
                    <a:pt x="17613" y="2335"/>
                  </a:cubicBezTo>
                  <a:cubicBezTo>
                    <a:pt x="16712" y="934"/>
                    <a:pt x="13610" y="0"/>
                    <a:pt x="1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602651" y="2782025"/>
              <a:ext cx="53364" cy="106949"/>
            </a:xfrm>
            <a:custGeom>
              <a:avLst/>
              <a:gdLst/>
              <a:ahLst/>
              <a:cxnLst/>
              <a:rect l="l" t="t" r="r" b="b"/>
              <a:pathLst>
                <a:path w="2903" h="5818" extrusionOk="0">
                  <a:moveTo>
                    <a:pt x="1268" y="0"/>
                  </a:moveTo>
                  <a:lnTo>
                    <a:pt x="1" y="500"/>
                  </a:lnTo>
                  <a:cubicBezTo>
                    <a:pt x="67" y="2135"/>
                    <a:pt x="601" y="3769"/>
                    <a:pt x="1468" y="5170"/>
                  </a:cubicBezTo>
                  <a:cubicBezTo>
                    <a:pt x="1602" y="5404"/>
                    <a:pt x="1768" y="5604"/>
                    <a:pt x="2002" y="5738"/>
                  </a:cubicBezTo>
                  <a:cubicBezTo>
                    <a:pt x="2082" y="5791"/>
                    <a:pt x="2178" y="5818"/>
                    <a:pt x="2277" y="5818"/>
                  </a:cubicBezTo>
                  <a:cubicBezTo>
                    <a:pt x="2426" y="5818"/>
                    <a:pt x="2582" y="5758"/>
                    <a:pt x="2702" y="5637"/>
                  </a:cubicBezTo>
                  <a:cubicBezTo>
                    <a:pt x="2903" y="5371"/>
                    <a:pt x="2702" y="4970"/>
                    <a:pt x="2502" y="4670"/>
                  </a:cubicBezTo>
                  <a:cubicBezTo>
                    <a:pt x="1668" y="3269"/>
                    <a:pt x="1235" y="1635"/>
                    <a:pt x="126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655206" y="2951126"/>
              <a:ext cx="24724" cy="27206"/>
            </a:xfrm>
            <a:custGeom>
              <a:avLst/>
              <a:gdLst/>
              <a:ahLst/>
              <a:cxnLst/>
              <a:rect l="l" t="t" r="r" b="b"/>
              <a:pathLst>
                <a:path w="1345" h="1480" extrusionOk="0">
                  <a:moveTo>
                    <a:pt x="720" y="0"/>
                  </a:moveTo>
                  <a:cubicBezTo>
                    <a:pt x="0" y="0"/>
                    <a:pt x="7" y="1480"/>
                    <a:pt x="741" y="1480"/>
                  </a:cubicBezTo>
                  <a:cubicBezTo>
                    <a:pt x="764" y="1480"/>
                    <a:pt x="787" y="1478"/>
                    <a:pt x="811" y="1475"/>
                  </a:cubicBezTo>
                  <a:cubicBezTo>
                    <a:pt x="944" y="1442"/>
                    <a:pt x="1078" y="1375"/>
                    <a:pt x="1178" y="1275"/>
                  </a:cubicBezTo>
                  <a:cubicBezTo>
                    <a:pt x="1244" y="1142"/>
                    <a:pt x="1278" y="1042"/>
                    <a:pt x="1311" y="908"/>
                  </a:cubicBezTo>
                  <a:cubicBezTo>
                    <a:pt x="1345" y="675"/>
                    <a:pt x="1311" y="475"/>
                    <a:pt x="1211" y="275"/>
                  </a:cubicBezTo>
                  <a:cubicBezTo>
                    <a:pt x="1144" y="108"/>
                    <a:pt x="978" y="8"/>
                    <a:pt x="811" y="8"/>
                  </a:cubicBezTo>
                  <a:cubicBezTo>
                    <a:pt x="779" y="3"/>
                    <a:pt x="749" y="0"/>
                    <a:pt x="72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715483" y="2971494"/>
              <a:ext cx="106104" cy="67776"/>
            </a:xfrm>
            <a:custGeom>
              <a:avLst/>
              <a:gdLst/>
              <a:ahLst/>
              <a:cxnLst/>
              <a:rect l="l" t="t" r="r" b="b"/>
              <a:pathLst>
                <a:path w="5772" h="3687" extrusionOk="0">
                  <a:moveTo>
                    <a:pt x="5771" y="1"/>
                  </a:moveTo>
                  <a:lnTo>
                    <a:pt x="5204" y="668"/>
                  </a:lnTo>
                  <a:cubicBezTo>
                    <a:pt x="4471" y="1462"/>
                    <a:pt x="3318" y="2256"/>
                    <a:pt x="2284" y="2256"/>
                  </a:cubicBezTo>
                  <a:cubicBezTo>
                    <a:pt x="2188" y="2256"/>
                    <a:pt x="2094" y="2249"/>
                    <a:pt x="2002" y="2235"/>
                  </a:cubicBezTo>
                  <a:cubicBezTo>
                    <a:pt x="1735" y="2202"/>
                    <a:pt x="1468" y="2135"/>
                    <a:pt x="1201" y="2102"/>
                  </a:cubicBezTo>
                  <a:cubicBezTo>
                    <a:pt x="1112" y="2080"/>
                    <a:pt x="1020" y="2069"/>
                    <a:pt x="927" y="2069"/>
                  </a:cubicBezTo>
                  <a:cubicBezTo>
                    <a:pt x="742" y="2069"/>
                    <a:pt x="556" y="2113"/>
                    <a:pt x="401" y="2202"/>
                  </a:cubicBezTo>
                  <a:cubicBezTo>
                    <a:pt x="134" y="2336"/>
                    <a:pt x="0" y="2602"/>
                    <a:pt x="34" y="2869"/>
                  </a:cubicBezTo>
                  <a:cubicBezTo>
                    <a:pt x="67" y="3003"/>
                    <a:pt x="134" y="3136"/>
                    <a:pt x="267" y="3203"/>
                  </a:cubicBezTo>
                  <a:cubicBezTo>
                    <a:pt x="305" y="3214"/>
                    <a:pt x="344" y="3218"/>
                    <a:pt x="382" y="3218"/>
                  </a:cubicBezTo>
                  <a:cubicBezTo>
                    <a:pt x="577" y="3218"/>
                    <a:pt x="772" y="3097"/>
                    <a:pt x="968" y="3069"/>
                  </a:cubicBezTo>
                  <a:cubicBezTo>
                    <a:pt x="989" y="3067"/>
                    <a:pt x="1011" y="3066"/>
                    <a:pt x="1032" y="3066"/>
                  </a:cubicBezTo>
                  <a:cubicBezTo>
                    <a:pt x="1340" y="3066"/>
                    <a:pt x="1619" y="3280"/>
                    <a:pt x="1868" y="3436"/>
                  </a:cubicBezTo>
                  <a:cubicBezTo>
                    <a:pt x="2202" y="3603"/>
                    <a:pt x="2560" y="3686"/>
                    <a:pt x="2919" y="3686"/>
                  </a:cubicBezTo>
                  <a:cubicBezTo>
                    <a:pt x="3278" y="3686"/>
                    <a:pt x="3636" y="3603"/>
                    <a:pt x="3970" y="3436"/>
                  </a:cubicBezTo>
                  <a:cubicBezTo>
                    <a:pt x="4604" y="3136"/>
                    <a:pt x="5171" y="2702"/>
                    <a:pt x="5638" y="2202"/>
                  </a:cubicBezTo>
                  <a:lnTo>
                    <a:pt x="5504" y="1602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816660" y="2923663"/>
              <a:ext cx="16563" cy="77905"/>
            </a:xfrm>
            <a:custGeom>
              <a:avLst/>
              <a:gdLst/>
              <a:ahLst/>
              <a:cxnLst/>
              <a:rect l="l" t="t" r="r" b="b"/>
              <a:pathLst>
                <a:path w="901" h="4238" extrusionOk="0">
                  <a:moveTo>
                    <a:pt x="901" y="1"/>
                  </a:moveTo>
                  <a:lnTo>
                    <a:pt x="901" y="1"/>
                  </a:lnTo>
                  <a:cubicBezTo>
                    <a:pt x="667" y="701"/>
                    <a:pt x="501" y="1402"/>
                    <a:pt x="400" y="2102"/>
                  </a:cubicBezTo>
                  <a:cubicBezTo>
                    <a:pt x="234" y="2803"/>
                    <a:pt x="100" y="3503"/>
                    <a:pt x="0" y="4237"/>
                  </a:cubicBezTo>
                  <a:cubicBezTo>
                    <a:pt x="200" y="3537"/>
                    <a:pt x="367" y="2836"/>
                    <a:pt x="501" y="2136"/>
                  </a:cubicBezTo>
                  <a:cubicBezTo>
                    <a:pt x="667" y="1435"/>
                    <a:pt x="801" y="735"/>
                    <a:pt x="901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749821" y="2791217"/>
              <a:ext cx="80350" cy="46379"/>
            </a:xfrm>
            <a:custGeom>
              <a:avLst/>
              <a:gdLst/>
              <a:ahLst/>
              <a:cxnLst/>
              <a:rect l="l" t="t" r="r" b="b"/>
              <a:pathLst>
                <a:path w="4371" h="2523" extrusionOk="0">
                  <a:moveTo>
                    <a:pt x="4370" y="0"/>
                  </a:moveTo>
                  <a:lnTo>
                    <a:pt x="4370" y="0"/>
                  </a:lnTo>
                  <a:cubicBezTo>
                    <a:pt x="4337" y="0"/>
                    <a:pt x="4270" y="301"/>
                    <a:pt x="4003" y="734"/>
                  </a:cubicBezTo>
                  <a:cubicBezTo>
                    <a:pt x="3670" y="1301"/>
                    <a:pt x="3203" y="1735"/>
                    <a:pt x="2635" y="2035"/>
                  </a:cubicBezTo>
                  <a:cubicBezTo>
                    <a:pt x="2125" y="2305"/>
                    <a:pt x="1561" y="2441"/>
                    <a:pt x="991" y="2441"/>
                  </a:cubicBezTo>
                  <a:cubicBezTo>
                    <a:pt x="928" y="2441"/>
                    <a:pt x="864" y="2439"/>
                    <a:pt x="801" y="2436"/>
                  </a:cubicBezTo>
                  <a:cubicBezTo>
                    <a:pt x="301" y="2402"/>
                    <a:pt x="0" y="2302"/>
                    <a:pt x="0" y="2302"/>
                  </a:cubicBezTo>
                  <a:lnTo>
                    <a:pt x="0" y="2302"/>
                  </a:lnTo>
                  <a:cubicBezTo>
                    <a:pt x="67" y="2335"/>
                    <a:pt x="134" y="2369"/>
                    <a:pt x="200" y="2402"/>
                  </a:cubicBezTo>
                  <a:cubicBezTo>
                    <a:pt x="401" y="2436"/>
                    <a:pt x="601" y="2502"/>
                    <a:pt x="801" y="2502"/>
                  </a:cubicBezTo>
                  <a:cubicBezTo>
                    <a:pt x="925" y="2515"/>
                    <a:pt x="1051" y="2522"/>
                    <a:pt x="1177" y="2522"/>
                  </a:cubicBezTo>
                  <a:cubicBezTo>
                    <a:pt x="1694" y="2522"/>
                    <a:pt x="2220" y="2410"/>
                    <a:pt x="2702" y="2169"/>
                  </a:cubicBezTo>
                  <a:cubicBezTo>
                    <a:pt x="3303" y="1835"/>
                    <a:pt x="3770" y="1368"/>
                    <a:pt x="4070" y="768"/>
                  </a:cubicBezTo>
                  <a:cubicBezTo>
                    <a:pt x="4170" y="601"/>
                    <a:pt x="4237" y="401"/>
                    <a:pt x="4303" y="234"/>
                  </a:cubicBezTo>
                  <a:cubicBezTo>
                    <a:pt x="4337" y="167"/>
                    <a:pt x="4337" y="101"/>
                    <a:pt x="4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744913" y="2806548"/>
              <a:ext cx="102427" cy="45570"/>
            </a:xfrm>
            <a:custGeom>
              <a:avLst/>
              <a:gdLst/>
              <a:ahLst/>
              <a:cxnLst/>
              <a:rect l="l" t="t" r="r" b="b"/>
              <a:pathLst>
                <a:path w="5572" h="2479" extrusionOk="0">
                  <a:moveTo>
                    <a:pt x="5571" y="0"/>
                  </a:moveTo>
                  <a:lnTo>
                    <a:pt x="5571" y="0"/>
                  </a:lnTo>
                  <a:cubicBezTo>
                    <a:pt x="5404" y="267"/>
                    <a:pt x="5204" y="534"/>
                    <a:pt x="5004" y="801"/>
                  </a:cubicBezTo>
                  <a:cubicBezTo>
                    <a:pt x="4180" y="1824"/>
                    <a:pt x="2920" y="2387"/>
                    <a:pt x="1616" y="2387"/>
                  </a:cubicBezTo>
                  <a:cubicBezTo>
                    <a:pt x="1390" y="2387"/>
                    <a:pt x="1162" y="2370"/>
                    <a:pt x="934" y="2335"/>
                  </a:cubicBezTo>
                  <a:cubicBezTo>
                    <a:pt x="418" y="2244"/>
                    <a:pt x="67" y="2098"/>
                    <a:pt x="9" y="2098"/>
                  </a:cubicBezTo>
                  <a:cubicBezTo>
                    <a:pt x="3" y="2098"/>
                    <a:pt x="0" y="2099"/>
                    <a:pt x="0" y="2102"/>
                  </a:cubicBezTo>
                  <a:cubicBezTo>
                    <a:pt x="67" y="2169"/>
                    <a:pt x="167" y="2202"/>
                    <a:pt x="234" y="2235"/>
                  </a:cubicBezTo>
                  <a:cubicBezTo>
                    <a:pt x="467" y="2302"/>
                    <a:pt x="701" y="2369"/>
                    <a:pt x="934" y="2402"/>
                  </a:cubicBezTo>
                  <a:cubicBezTo>
                    <a:pt x="1202" y="2453"/>
                    <a:pt x="1470" y="2478"/>
                    <a:pt x="1736" y="2478"/>
                  </a:cubicBezTo>
                  <a:cubicBezTo>
                    <a:pt x="3031" y="2478"/>
                    <a:pt x="4274" y="1886"/>
                    <a:pt x="5104" y="834"/>
                  </a:cubicBezTo>
                  <a:cubicBezTo>
                    <a:pt x="5237" y="668"/>
                    <a:pt x="5371" y="467"/>
                    <a:pt x="5471" y="234"/>
                  </a:cubicBezTo>
                  <a:cubicBezTo>
                    <a:pt x="5504" y="167"/>
                    <a:pt x="5538" y="100"/>
                    <a:pt x="5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06327" y="2900372"/>
              <a:ext cx="106104" cy="72372"/>
            </a:xfrm>
            <a:custGeom>
              <a:avLst/>
              <a:gdLst/>
              <a:ahLst/>
              <a:cxnLst/>
              <a:rect l="l" t="t" r="r" b="b"/>
              <a:pathLst>
                <a:path w="5772" h="3937" extrusionOk="0">
                  <a:moveTo>
                    <a:pt x="5771" y="0"/>
                  </a:moveTo>
                  <a:cubicBezTo>
                    <a:pt x="5671" y="0"/>
                    <a:pt x="5571" y="0"/>
                    <a:pt x="5471" y="33"/>
                  </a:cubicBezTo>
                  <a:cubicBezTo>
                    <a:pt x="5238" y="100"/>
                    <a:pt x="5004" y="200"/>
                    <a:pt x="4771" y="300"/>
                  </a:cubicBezTo>
                  <a:cubicBezTo>
                    <a:pt x="3970" y="600"/>
                    <a:pt x="3236" y="1001"/>
                    <a:pt x="2536" y="1468"/>
                  </a:cubicBezTo>
                  <a:cubicBezTo>
                    <a:pt x="1869" y="1968"/>
                    <a:pt x="1235" y="2502"/>
                    <a:pt x="668" y="3136"/>
                  </a:cubicBezTo>
                  <a:cubicBezTo>
                    <a:pt x="434" y="3369"/>
                    <a:pt x="268" y="3569"/>
                    <a:pt x="167" y="3736"/>
                  </a:cubicBezTo>
                  <a:cubicBezTo>
                    <a:pt x="101" y="3803"/>
                    <a:pt x="67" y="3870"/>
                    <a:pt x="1" y="3936"/>
                  </a:cubicBezTo>
                  <a:cubicBezTo>
                    <a:pt x="67" y="3903"/>
                    <a:pt x="134" y="3836"/>
                    <a:pt x="201" y="3769"/>
                  </a:cubicBezTo>
                  <a:cubicBezTo>
                    <a:pt x="334" y="3603"/>
                    <a:pt x="501" y="3436"/>
                    <a:pt x="735" y="3202"/>
                  </a:cubicBezTo>
                  <a:cubicBezTo>
                    <a:pt x="1302" y="2602"/>
                    <a:pt x="1935" y="2068"/>
                    <a:pt x="2603" y="1568"/>
                  </a:cubicBezTo>
                  <a:cubicBezTo>
                    <a:pt x="3303" y="1101"/>
                    <a:pt x="4037" y="701"/>
                    <a:pt x="4804" y="367"/>
                  </a:cubicBezTo>
                  <a:cubicBezTo>
                    <a:pt x="5071" y="267"/>
                    <a:pt x="5338" y="167"/>
                    <a:pt x="5505" y="100"/>
                  </a:cubicBezTo>
                  <a:cubicBezTo>
                    <a:pt x="5571" y="67"/>
                    <a:pt x="5671" y="33"/>
                    <a:pt x="57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595904" y="2883203"/>
              <a:ext cx="113457" cy="54578"/>
            </a:xfrm>
            <a:custGeom>
              <a:avLst/>
              <a:gdLst/>
              <a:ahLst/>
              <a:cxnLst/>
              <a:rect l="l" t="t" r="r" b="b"/>
              <a:pathLst>
                <a:path w="6172" h="2969" extrusionOk="0">
                  <a:moveTo>
                    <a:pt x="6172" y="0"/>
                  </a:moveTo>
                  <a:cubicBezTo>
                    <a:pt x="6072" y="0"/>
                    <a:pt x="6005" y="33"/>
                    <a:pt x="5905" y="67"/>
                  </a:cubicBezTo>
                  <a:cubicBezTo>
                    <a:pt x="5738" y="100"/>
                    <a:pt x="5505" y="167"/>
                    <a:pt x="5204" y="234"/>
                  </a:cubicBezTo>
                  <a:cubicBezTo>
                    <a:pt x="4404" y="467"/>
                    <a:pt x="3670" y="767"/>
                    <a:pt x="2903" y="1134"/>
                  </a:cubicBezTo>
                  <a:cubicBezTo>
                    <a:pt x="2169" y="1468"/>
                    <a:pt x="1468" y="1901"/>
                    <a:pt x="801" y="2368"/>
                  </a:cubicBezTo>
                  <a:cubicBezTo>
                    <a:pt x="534" y="2535"/>
                    <a:pt x="334" y="2669"/>
                    <a:pt x="201" y="2802"/>
                  </a:cubicBezTo>
                  <a:cubicBezTo>
                    <a:pt x="134" y="2835"/>
                    <a:pt x="67" y="2902"/>
                    <a:pt x="1" y="2969"/>
                  </a:cubicBezTo>
                  <a:cubicBezTo>
                    <a:pt x="101" y="2936"/>
                    <a:pt x="167" y="2902"/>
                    <a:pt x="234" y="2835"/>
                  </a:cubicBezTo>
                  <a:cubicBezTo>
                    <a:pt x="368" y="2735"/>
                    <a:pt x="601" y="2569"/>
                    <a:pt x="835" y="2402"/>
                  </a:cubicBezTo>
                  <a:cubicBezTo>
                    <a:pt x="1535" y="1968"/>
                    <a:pt x="2236" y="1568"/>
                    <a:pt x="2969" y="1234"/>
                  </a:cubicBezTo>
                  <a:cubicBezTo>
                    <a:pt x="3703" y="867"/>
                    <a:pt x="4437" y="567"/>
                    <a:pt x="5238" y="334"/>
                  </a:cubicBezTo>
                  <a:cubicBezTo>
                    <a:pt x="5505" y="234"/>
                    <a:pt x="5771" y="133"/>
                    <a:pt x="5938" y="100"/>
                  </a:cubicBezTo>
                  <a:cubicBezTo>
                    <a:pt x="6005" y="67"/>
                    <a:pt x="6105" y="33"/>
                    <a:pt x="6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828296" y="2949416"/>
              <a:ext cx="44798" cy="27611"/>
            </a:xfrm>
            <a:custGeom>
              <a:avLst/>
              <a:gdLst/>
              <a:ahLst/>
              <a:cxnLst/>
              <a:rect l="l" t="t" r="r" b="b"/>
              <a:pathLst>
                <a:path w="2437" h="1502" extrusionOk="0">
                  <a:moveTo>
                    <a:pt x="1" y="1"/>
                  </a:moveTo>
                  <a:cubicBezTo>
                    <a:pt x="468" y="167"/>
                    <a:pt x="902" y="368"/>
                    <a:pt x="1302" y="601"/>
                  </a:cubicBezTo>
                  <a:cubicBezTo>
                    <a:pt x="1702" y="868"/>
                    <a:pt x="2069" y="1168"/>
                    <a:pt x="2436" y="1502"/>
                  </a:cubicBezTo>
                  <a:cubicBezTo>
                    <a:pt x="2369" y="1368"/>
                    <a:pt x="2269" y="1235"/>
                    <a:pt x="2169" y="1135"/>
                  </a:cubicBezTo>
                  <a:cubicBezTo>
                    <a:pt x="1936" y="901"/>
                    <a:pt x="1669" y="668"/>
                    <a:pt x="1369" y="501"/>
                  </a:cubicBezTo>
                  <a:cubicBezTo>
                    <a:pt x="1068" y="301"/>
                    <a:pt x="768" y="167"/>
                    <a:pt x="435" y="67"/>
                  </a:cubicBezTo>
                  <a:cubicBezTo>
                    <a:pt x="301" y="34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540114" y="2927339"/>
              <a:ext cx="18401" cy="49688"/>
            </a:xfrm>
            <a:custGeom>
              <a:avLst/>
              <a:gdLst/>
              <a:ahLst/>
              <a:cxnLst/>
              <a:rect l="l" t="t" r="r" b="b"/>
              <a:pathLst>
                <a:path w="1001" h="2703" extrusionOk="0">
                  <a:moveTo>
                    <a:pt x="0" y="1"/>
                  </a:moveTo>
                  <a:cubicBezTo>
                    <a:pt x="33" y="468"/>
                    <a:pt x="167" y="935"/>
                    <a:pt x="334" y="1402"/>
                  </a:cubicBezTo>
                  <a:cubicBezTo>
                    <a:pt x="500" y="1869"/>
                    <a:pt x="701" y="2302"/>
                    <a:pt x="967" y="2703"/>
                  </a:cubicBezTo>
                  <a:cubicBezTo>
                    <a:pt x="1001" y="2703"/>
                    <a:pt x="701" y="2102"/>
                    <a:pt x="467" y="1368"/>
                  </a:cubicBezTo>
                  <a:cubicBezTo>
                    <a:pt x="200" y="601"/>
                    <a:pt x="33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607559" y="3028480"/>
              <a:ext cx="46011" cy="25809"/>
            </a:xfrm>
            <a:custGeom>
              <a:avLst/>
              <a:gdLst/>
              <a:ahLst/>
              <a:cxnLst/>
              <a:rect l="l" t="t" r="r" b="b"/>
              <a:pathLst>
                <a:path w="2503" h="1404" extrusionOk="0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367" y="336"/>
                    <a:pt x="768" y="603"/>
                    <a:pt x="1201" y="803"/>
                  </a:cubicBezTo>
                  <a:cubicBezTo>
                    <a:pt x="1602" y="1070"/>
                    <a:pt x="2035" y="1270"/>
                    <a:pt x="2469" y="1404"/>
                  </a:cubicBezTo>
                  <a:cubicBezTo>
                    <a:pt x="2502" y="1370"/>
                    <a:pt x="1968" y="1104"/>
                    <a:pt x="1268" y="703"/>
                  </a:cubicBezTo>
                  <a:cubicBezTo>
                    <a:pt x="600" y="321"/>
                    <a:pt x="53" y="0"/>
                    <a:pt x="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656604" y="2773441"/>
              <a:ext cx="55828" cy="174762"/>
            </a:xfrm>
            <a:custGeom>
              <a:avLst/>
              <a:gdLst/>
              <a:ahLst/>
              <a:cxnLst/>
              <a:rect l="l" t="t" r="r" b="b"/>
              <a:pathLst>
                <a:path w="3037" h="9507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134"/>
                    <a:pt x="34" y="267"/>
                    <a:pt x="101" y="400"/>
                  </a:cubicBezTo>
                  <a:cubicBezTo>
                    <a:pt x="168" y="634"/>
                    <a:pt x="268" y="1001"/>
                    <a:pt x="368" y="1401"/>
                  </a:cubicBezTo>
                  <a:cubicBezTo>
                    <a:pt x="635" y="2302"/>
                    <a:pt x="1002" y="3503"/>
                    <a:pt x="1402" y="4804"/>
                  </a:cubicBezTo>
                  <a:cubicBezTo>
                    <a:pt x="1836" y="6104"/>
                    <a:pt x="2236" y="7305"/>
                    <a:pt x="2503" y="8139"/>
                  </a:cubicBezTo>
                  <a:cubicBezTo>
                    <a:pt x="2670" y="8540"/>
                    <a:pt x="2770" y="8907"/>
                    <a:pt x="2870" y="9140"/>
                  </a:cubicBezTo>
                  <a:cubicBezTo>
                    <a:pt x="2903" y="9240"/>
                    <a:pt x="2970" y="9374"/>
                    <a:pt x="3036" y="9507"/>
                  </a:cubicBezTo>
                  <a:cubicBezTo>
                    <a:pt x="3003" y="9374"/>
                    <a:pt x="2970" y="9240"/>
                    <a:pt x="2903" y="9107"/>
                  </a:cubicBezTo>
                  <a:cubicBezTo>
                    <a:pt x="2836" y="8840"/>
                    <a:pt x="2736" y="8506"/>
                    <a:pt x="2603" y="8073"/>
                  </a:cubicBezTo>
                  <a:cubicBezTo>
                    <a:pt x="2303" y="7239"/>
                    <a:pt x="1936" y="6038"/>
                    <a:pt x="1535" y="4737"/>
                  </a:cubicBezTo>
                  <a:cubicBezTo>
                    <a:pt x="1102" y="3436"/>
                    <a:pt x="735" y="2268"/>
                    <a:pt x="468" y="1401"/>
                  </a:cubicBezTo>
                  <a:cubicBezTo>
                    <a:pt x="335" y="967"/>
                    <a:pt x="201" y="634"/>
                    <a:pt x="134" y="367"/>
                  </a:cubicBezTo>
                  <a:cubicBezTo>
                    <a:pt x="101" y="234"/>
                    <a:pt x="68" y="13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711806" y="2947431"/>
              <a:ext cx="19633" cy="2261"/>
            </a:xfrm>
            <a:custGeom>
              <a:avLst/>
              <a:gdLst/>
              <a:ahLst/>
              <a:cxnLst/>
              <a:rect l="l" t="t" r="r" b="b"/>
              <a:pathLst>
                <a:path w="1068" h="123" extrusionOk="0">
                  <a:moveTo>
                    <a:pt x="521" y="0"/>
                  </a:moveTo>
                  <a:cubicBezTo>
                    <a:pt x="342" y="0"/>
                    <a:pt x="167" y="25"/>
                    <a:pt x="0" y="75"/>
                  </a:cubicBezTo>
                  <a:cubicBezTo>
                    <a:pt x="118" y="99"/>
                    <a:pt x="253" y="122"/>
                    <a:pt x="380" y="122"/>
                  </a:cubicBezTo>
                  <a:cubicBezTo>
                    <a:pt x="433" y="122"/>
                    <a:pt x="485" y="118"/>
                    <a:pt x="534" y="109"/>
                  </a:cubicBezTo>
                  <a:cubicBezTo>
                    <a:pt x="583" y="118"/>
                    <a:pt x="634" y="122"/>
                    <a:pt x="687" y="122"/>
                  </a:cubicBezTo>
                  <a:cubicBezTo>
                    <a:pt x="815" y="122"/>
                    <a:pt x="950" y="99"/>
                    <a:pt x="1068" y="75"/>
                  </a:cubicBezTo>
                  <a:cubicBezTo>
                    <a:pt x="884" y="25"/>
                    <a:pt x="701" y="0"/>
                    <a:pt x="52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731420" y="2768974"/>
              <a:ext cx="57684" cy="179854"/>
            </a:xfrm>
            <a:custGeom>
              <a:avLst/>
              <a:gdLst/>
              <a:ahLst/>
              <a:cxnLst/>
              <a:rect l="l" t="t" r="r" b="b"/>
              <a:pathLst>
                <a:path w="3138" h="9784" extrusionOk="0">
                  <a:moveTo>
                    <a:pt x="3137" y="1"/>
                  </a:moveTo>
                  <a:cubicBezTo>
                    <a:pt x="3135" y="1"/>
                    <a:pt x="3121" y="43"/>
                    <a:pt x="3095" y="122"/>
                  </a:cubicBezTo>
                  <a:lnTo>
                    <a:pt x="3095" y="122"/>
                  </a:lnTo>
                  <a:cubicBezTo>
                    <a:pt x="3122" y="48"/>
                    <a:pt x="3136" y="10"/>
                    <a:pt x="3136" y="10"/>
                  </a:cubicBezTo>
                  <a:cubicBezTo>
                    <a:pt x="3137" y="4"/>
                    <a:pt x="3138" y="1"/>
                    <a:pt x="3137" y="1"/>
                  </a:cubicBezTo>
                  <a:close/>
                  <a:moveTo>
                    <a:pt x="3095" y="122"/>
                  </a:moveTo>
                  <a:lnTo>
                    <a:pt x="3095" y="122"/>
                  </a:lnTo>
                  <a:cubicBezTo>
                    <a:pt x="2930" y="579"/>
                    <a:pt x="2282" y="2395"/>
                    <a:pt x="1535" y="4780"/>
                  </a:cubicBezTo>
                  <a:cubicBezTo>
                    <a:pt x="668" y="7515"/>
                    <a:pt x="1" y="9750"/>
                    <a:pt x="34" y="9783"/>
                  </a:cubicBezTo>
                  <a:cubicBezTo>
                    <a:pt x="67" y="9783"/>
                    <a:pt x="768" y="7548"/>
                    <a:pt x="1635" y="4813"/>
                  </a:cubicBezTo>
                  <a:cubicBezTo>
                    <a:pt x="2356" y="2540"/>
                    <a:pt x="2938" y="613"/>
                    <a:pt x="3095" y="122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592835" y="2918148"/>
              <a:ext cx="20864" cy="88310"/>
            </a:xfrm>
            <a:custGeom>
              <a:avLst/>
              <a:gdLst/>
              <a:ahLst/>
              <a:cxnLst/>
              <a:rect l="l" t="t" r="r" b="b"/>
              <a:pathLst>
                <a:path w="1135" h="4804" extrusionOk="0">
                  <a:moveTo>
                    <a:pt x="1" y="0"/>
                  </a:moveTo>
                  <a:cubicBezTo>
                    <a:pt x="101" y="801"/>
                    <a:pt x="268" y="1635"/>
                    <a:pt x="501" y="2402"/>
                  </a:cubicBezTo>
                  <a:cubicBezTo>
                    <a:pt x="801" y="3736"/>
                    <a:pt x="1068" y="4804"/>
                    <a:pt x="1102" y="4804"/>
                  </a:cubicBezTo>
                  <a:cubicBezTo>
                    <a:pt x="1135" y="4804"/>
                    <a:pt x="901" y="3703"/>
                    <a:pt x="601" y="2402"/>
                  </a:cubicBezTo>
                  <a:cubicBezTo>
                    <a:pt x="301" y="10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800097" y="1601630"/>
              <a:ext cx="74835" cy="46618"/>
            </a:xfrm>
            <a:custGeom>
              <a:avLst/>
              <a:gdLst/>
              <a:ahLst/>
              <a:cxnLst/>
              <a:rect l="l" t="t" r="r" b="b"/>
              <a:pathLst>
                <a:path w="4071" h="2536" extrusionOk="0">
                  <a:moveTo>
                    <a:pt x="1" y="0"/>
                  </a:moveTo>
                  <a:lnTo>
                    <a:pt x="834" y="2536"/>
                  </a:lnTo>
                  <a:lnTo>
                    <a:pt x="1468" y="2536"/>
                  </a:lnTo>
                  <a:lnTo>
                    <a:pt x="2035" y="801"/>
                  </a:lnTo>
                  <a:lnTo>
                    <a:pt x="2602" y="2502"/>
                  </a:lnTo>
                  <a:lnTo>
                    <a:pt x="3236" y="2502"/>
                  </a:lnTo>
                  <a:lnTo>
                    <a:pt x="4070" y="0"/>
                  </a:lnTo>
                  <a:lnTo>
                    <a:pt x="3503" y="0"/>
                  </a:lnTo>
                  <a:lnTo>
                    <a:pt x="2903" y="1768"/>
                  </a:lnTo>
                  <a:lnTo>
                    <a:pt x="2336" y="0"/>
                  </a:lnTo>
                  <a:lnTo>
                    <a:pt x="1802" y="0"/>
                  </a:lnTo>
                  <a:lnTo>
                    <a:pt x="1201" y="17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881035" y="1601630"/>
              <a:ext cx="10441" cy="46618"/>
            </a:xfrm>
            <a:custGeom>
              <a:avLst/>
              <a:gdLst/>
              <a:ahLst/>
              <a:cxnLst/>
              <a:rect l="l" t="t" r="r" b="b"/>
              <a:pathLst>
                <a:path w="568" h="2536" extrusionOk="0">
                  <a:moveTo>
                    <a:pt x="1" y="0"/>
                  </a:moveTo>
                  <a:lnTo>
                    <a:pt x="1" y="2536"/>
                  </a:lnTo>
                  <a:lnTo>
                    <a:pt x="568" y="253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898830" y="1601023"/>
              <a:ext cx="38640" cy="47942"/>
            </a:xfrm>
            <a:custGeom>
              <a:avLst/>
              <a:gdLst/>
              <a:ahLst/>
              <a:cxnLst/>
              <a:rect l="l" t="t" r="r" b="b"/>
              <a:pathLst>
                <a:path w="2102" h="2608" extrusionOk="0">
                  <a:moveTo>
                    <a:pt x="1101" y="0"/>
                  </a:moveTo>
                  <a:cubicBezTo>
                    <a:pt x="400" y="0"/>
                    <a:pt x="33" y="367"/>
                    <a:pt x="33" y="801"/>
                  </a:cubicBezTo>
                  <a:cubicBezTo>
                    <a:pt x="33" y="1735"/>
                    <a:pt x="1501" y="1401"/>
                    <a:pt x="1501" y="1868"/>
                  </a:cubicBezTo>
                  <a:cubicBezTo>
                    <a:pt x="1501" y="2035"/>
                    <a:pt x="1368" y="2135"/>
                    <a:pt x="1034" y="2135"/>
                  </a:cubicBezTo>
                  <a:cubicBezTo>
                    <a:pt x="734" y="2135"/>
                    <a:pt x="434" y="2068"/>
                    <a:pt x="200" y="1901"/>
                  </a:cubicBezTo>
                  <a:lnTo>
                    <a:pt x="0" y="2302"/>
                  </a:lnTo>
                  <a:cubicBezTo>
                    <a:pt x="269" y="2481"/>
                    <a:pt x="592" y="2607"/>
                    <a:pt x="921" y="2607"/>
                  </a:cubicBezTo>
                  <a:cubicBezTo>
                    <a:pt x="958" y="2607"/>
                    <a:pt x="996" y="2605"/>
                    <a:pt x="1034" y="2602"/>
                  </a:cubicBezTo>
                  <a:cubicBezTo>
                    <a:pt x="1735" y="2602"/>
                    <a:pt x="2102" y="2235"/>
                    <a:pt x="2102" y="1835"/>
                  </a:cubicBezTo>
                  <a:cubicBezTo>
                    <a:pt x="2102" y="901"/>
                    <a:pt x="634" y="1234"/>
                    <a:pt x="634" y="767"/>
                  </a:cubicBezTo>
                  <a:cubicBezTo>
                    <a:pt x="634" y="601"/>
                    <a:pt x="767" y="467"/>
                    <a:pt x="1101" y="467"/>
                  </a:cubicBezTo>
                  <a:cubicBezTo>
                    <a:pt x="1334" y="467"/>
                    <a:pt x="1601" y="534"/>
                    <a:pt x="1801" y="667"/>
                  </a:cubicBezTo>
                  <a:lnTo>
                    <a:pt x="1968" y="234"/>
                  </a:lnTo>
                  <a:cubicBezTo>
                    <a:pt x="1701" y="67"/>
                    <a:pt x="1401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944804" y="1601630"/>
              <a:ext cx="42335" cy="46618"/>
            </a:xfrm>
            <a:custGeom>
              <a:avLst/>
              <a:gdLst/>
              <a:ahLst/>
              <a:cxnLst/>
              <a:rect l="l" t="t" r="r" b="b"/>
              <a:pathLst>
                <a:path w="2303" h="2536" extrusionOk="0">
                  <a:moveTo>
                    <a:pt x="1" y="0"/>
                  </a:moveTo>
                  <a:lnTo>
                    <a:pt x="1" y="2536"/>
                  </a:lnTo>
                  <a:lnTo>
                    <a:pt x="568" y="2536"/>
                  </a:lnTo>
                  <a:lnTo>
                    <a:pt x="568" y="1502"/>
                  </a:lnTo>
                  <a:lnTo>
                    <a:pt x="1702" y="1502"/>
                  </a:lnTo>
                  <a:lnTo>
                    <a:pt x="1702" y="2536"/>
                  </a:lnTo>
                  <a:lnTo>
                    <a:pt x="2302" y="2536"/>
                  </a:lnTo>
                  <a:lnTo>
                    <a:pt x="2302" y="0"/>
                  </a:lnTo>
                  <a:lnTo>
                    <a:pt x="1702" y="0"/>
                  </a:lnTo>
                  <a:lnTo>
                    <a:pt x="1702" y="1001"/>
                  </a:lnTo>
                  <a:lnTo>
                    <a:pt x="568" y="100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996937" y="1601630"/>
              <a:ext cx="31894" cy="46011"/>
            </a:xfrm>
            <a:custGeom>
              <a:avLst/>
              <a:gdLst/>
              <a:ahLst/>
              <a:cxnLst/>
              <a:rect l="l" t="t" r="r" b="b"/>
              <a:pathLst>
                <a:path w="1735" h="2503" extrusionOk="0">
                  <a:moveTo>
                    <a:pt x="501" y="0"/>
                  </a:moveTo>
                  <a:lnTo>
                    <a:pt x="0" y="2502"/>
                  </a:lnTo>
                  <a:lnTo>
                    <a:pt x="1668" y="2502"/>
                  </a:lnTo>
                  <a:lnTo>
                    <a:pt x="1735" y="2269"/>
                  </a:lnTo>
                  <a:lnTo>
                    <a:pt x="300" y="2269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035559" y="1601630"/>
              <a:ext cx="14118" cy="46011"/>
            </a:xfrm>
            <a:custGeom>
              <a:avLst/>
              <a:gdLst/>
              <a:ahLst/>
              <a:cxnLst/>
              <a:rect l="l" t="t" r="r" b="b"/>
              <a:pathLst>
                <a:path w="768" h="2503" extrusionOk="0">
                  <a:moveTo>
                    <a:pt x="501" y="0"/>
                  </a:moveTo>
                  <a:lnTo>
                    <a:pt x="1" y="2502"/>
                  </a:lnTo>
                  <a:lnTo>
                    <a:pt x="268" y="250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052121" y="1601023"/>
              <a:ext cx="39872" cy="47225"/>
            </a:xfrm>
            <a:custGeom>
              <a:avLst/>
              <a:gdLst/>
              <a:ahLst/>
              <a:cxnLst/>
              <a:rect l="l" t="t" r="r" b="b"/>
              <a:pathLst>
                <a:path w="2169" h="2569" extrusionOk="0">
                  <a:moveTo>
                    <a:pt x="1401" y="0"/>
                  </a:moveTo>
                  <a:cubicBezTo>
                    <a:pt x="801" y="0"/>
                    <a:pt x="367" y="300"/>
                    <a:pt x="367" y="767"/>
                  </a:cubicBezTo>
                  <a:cubicBezTo>
                    <a:pt x="367" y="1568"/>
                    <a:pt x="1668" y="1268"/>
                    <a:pt x="1668" y="1835"/>
                  </a:cubicBezTo>
                  <a:cubicBezTo>
                    <a:pt x="1668" y="2168"/>
                    <a:pt x="1401" y="2335"/>
                    <a:pt x="934" y="2335"/>
                  </a:cubicBezTo>
                  <a:cubicBezTo>
                    <a:pt x="634" y="2335"/>
                    <a:pt x="367" y="2235"/>
                    <a:pt x="134" y="2035"/>
                  </a:cubicBezTo>
                  <a:lnTo>
                    <a:pt x="0" y="2268"/>
                  </a:lnTo>
                  <a:cubicBezTo>
                    <a:pt x="267" y="2469"/>
                    <a:pt x="567" y="2569"/>
                    <a:pt x="934" y="2569"/>
                  </a:cubicBezTo>
                  <a:cubicBezTo>
                    <a:pt x="1535" y="2569"/>
                    <a:pt x="1935" y="2302"/>
                    <a:pt x="1935" y="1801"/>
                  </a:cubicBezTo>
                  <a:cubicBezTo>
                    <a:pt x="1935" y="1034"/>
                    <a:pt x="634" y="1334"/>
                    <a:pt x="634" y="734"/>
                  </a:cubicBezTo>
                  <a:cubicBezTo>
                    <a:pt x="634" y="434"/>
                    <a:pt x="934" y="234"/>
                    <a:pt x="1368" y="234"/>
                  </a:cubicBezTo>
                  <a:cubicBezTo>
                    <a:pt x="1601" y="234"/>
                    <a:pt x="1835" y="300"/>
                    <a:pt x="2068" y="434"/>
                  </a:cubicBezTo>
                  <a:lnTo>
                    <a:pt x="2169" y="234"/>
                  </a:lnTo>
                  <a:cubicBezTo>
                    <a:pt x="1935" y="67"/>
                    <a:pt x="16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096883" y="1601630"/>
              <a:ext cx="38033" cy="46618"/>
            </a:xfrm>
            <a:custGeom>
              <a:avLst/>
              <a:gdLst/>
              <a:ahLst/>
              <a:cxnLst/>
              <a:rect l="l" t="t" r="r" b="b"/>
              <a:pathLst>
                <a:path w="2069" h="2536" extrusionOk="0">
                  <a:moveTo>
                    <a:pt x="34" y="0"/>
                  </a:moveTo>
                  <a:lnTo>
                    <a:pt x="0" y="234"/>
                  </a:lnTo>
                  <a:lnTo>
                    <a:pt x="868" y="234"/>
                  </a:lnTo>
                  <a:lnTo>
                    <a:pt x="434" y="2536"/>
                  </a:lnTo>
                  <a:lnTo>
                    <a:pt x="668" y="2536"/>
                  </a:lnTo>
                  <a:lnTo>
                    <a:pt x="1135" y="234"/>
                  </a:lnTo>
                  <a:lnTo>
                    <a:pt x="2035" y="234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3323153" y="1590343"/>
              <a:ext cx="99964" cy="2721"/>
            </a:xfrm>
            <a:custGeom>
              <a:avLst/>
              <a:gdLst/>
              <a:ahLst/>
              <a:cxnLst/>
              <a:rect l="l" t="t" r="r" b="b"/>
              <a:pathLst>
                <a:path w="5438" h="148" extrusionOk="0">
                  <a:moveTo>
                    <a:pt x="3928" y="0"/>
                  </a:moveTo>
                  <a:cubicBezTo>
                    <a:pt x="3559" y="0"/>
                    <a:pt x="3142" y="4"/>
                    <a:pt x="2702" y="14"/>
                  </a:cubicBezTo>
                  <a:cubicBezTo>
                    <a:pt x="1201" y="14"/>
                    <a:pt x="0" y="47"/>
                    <a:pt x="0" y="81"/>
                  </a:cubicBezTo>
                  <a:cubicBezTo>
                    <a:pt x="0" y="147"/>
                    <a:pt x="1201" y="147"/>
                    <a:pt x="2702" y="147"/>
                  </a:cubicBezTo>
                  <a:cubicBezTo>
                    <a:pt x="4203" y="114"/>
                    <a:pt x="5437" y="81"/>
                    <a:pt x="5437" y="47"/>
                  </a:cubicBezTo>
                  <a:cubicBezTo>
                    <a:pt x="5437" y="24"/>
                    <a:pt x="4820" y="0"/>
                    <a:pt x="3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323153" y="1615729"/>
              <a:ext cx="99964" cy="2482"/>
            </a:xfrm>
            <a:custGeom>
              <a:avLst/>
              <a:gdLst/>
              <a:ahLst/>
              <a:cxnLst/>
              <a:rect l="l" t="t" r="r" b="b"/>
              <a:pathLst>
                <a:path w="5438" h="135" extrusionOk="0">
                  <a:moveTo>
                    <a:pt x="2735" y="1"/>
                  </a:moveTo>
                  <a:cubicBezTo>
                    <a:pt x="1234" y="34"/>
                    <a:pt x="0" y="67"/>
                    <a:pt x="0" y="101"/>
                  </a:cubicBezTo>
                  <a:cubicBezTo>
                    <a:pt x="0" y="134"/>
                    <a:pt x="1234" y="134"/>
                    <a:pt x="2735" y="134"/>
                  </a:cubicBezTo>
                  <a:cubicBezTo>
                    <a:pt x="4203" y="134"/>
                    <a:pt x="5437" y="101"/>
                    <a:pt x="5437" y="34"/>
                  </a:cubicBezTo>
                  <a:cubicBezTo>
                    <a:pt x="5437" y="1"/>
                    <a:pt x="4203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323153" y="1641079"/>
              <a:ext cx="99964" cy="3125"/>
            </a:xfrm>
            <a:custGeom>
              <a:avLst/>
              <a:gdLst/>
              <a:ahLst/>
              <a:cxnLst/>
              <a:rect l="l" t="t" r="r" b="b"/>
              <a:pathLst>
                <a:path w="5438" h="170" extrusionOk="0">
                  <a:moveTo>
                    <a:pt x="3855" y="1"/>
                  </a:moveTo>
                  <a:cubicBezTo>
                    <a:pt x="3482" y="1"/>
                    <a:pt x="3109" y="9"/>
                    <a:pt x="2735" y="23"/>
                  </a:cubicBezTo>
                  <a:cubicBezTo>
                    <a:pt x="1234" y="23"/>
                    <a:pt x="0" y="56"/>
                    <a:pt x="0" y="89"/>
                  </a:cubicBezTo>
                  <a:cubicBezTo>
                    <a:pt x="684" y="138"/>
                    <a:pt x="1350" y="169"/>
                    <a:pt x="2011" y="169"/>
                  </a:cubicBezTo>
                  <a:cubicBezTo>
                    <a:pt x="2253" y="169"/>
                    <a:pt x="2494" y="165"/>
                    <a:pt x="2735" y="156"/>
                  </a:cubicBezTo>
                  <a:cubicBezTo>
                    <a:pt x="4237" y="156"/>
                    <a:pt x="5437" y="89"/>
                    <a:pt x="5437" y="56"/>
                  </a:cubicBezTo>
                  <a:cubicBezTo>
                    <a:pt x="4910" y="17"/>
                    <a:pt x="4382" y="1"/>
                    <a:pt x="3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538764" y="4443767"/>
              <a:ext cx="172943" cy="272263"/>
            </a:xfrm>
            <a:custGeom>
              <a:avLst/>
              <a:gdLst/>
              <a:ahLst/>
              <a:cxnLst/>
              <a:rect l="l" t="t" r="r" b="b"/>
              <a:pathLst>
                <a:path w="9408" h="14811" extrusionOk="0">
                  <a:moveTo>
                    <a:pt x="1869" y="0"/>
                  </a:moveTo>
                  <a:lnTo>
                    <a:pt x="1" y="13943"/>
                  </a:lnTo>
                  <a:lnTo>
                    <a:pt x="7540" y="14811"/>
                  </a:lnTo>
                  <a:lnTo>
                    <a:pt x="9408" y="901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609279" y="4448675"/>
              <a:ext cx="38658" cy="249579"/>
            </a:xfrm>
            <a:custGeom>
              <a:avLst/>
              <a:gdLst/>
              <a:ahLst/>
              <a:cxnLst/>
              <a:rect l="l" t="t" r="r" b="b"/>
              <a:pathLst>
                <a:path w="2103" h="13577" extrusionOk="0">
                  <a:moveTo>
                    <a:pt x="2069" y="0"/>
                  </a:moveTo>
                  <a:cubicBezTo>
                    <a:pt x="2002" y="0"/>
                    <a:pt x="1502" y="3036"/>
                    <a:pt x="935" y="6772"/>
                  </a:cubicBezTo>
                  <a:cubicBezTo>
                    <a:pt x="401" y="10541"/>
                    <a:pt x="1" y="13576"/>
                    <a:pt x="68" y="13576"/>
                  </a:cubicBezTo>
                  <a:cubicBezTo>
                    <a:pt x="68" y="13577"/>
                    <a:pt x="68" y="13577"/>
                    <a:pt x="69" y="13577"/>
                  </a:cubicBezTo>
                  <a:cubicBezTo>
                    <a:pt x="139" y="13577"/>
                    <a:pt x="604" y="10554"/>
                    <a:pt x="1168" y="6805"/>
                  </a:cubicBezTo>
                  <a:cubicBezTo>
                    <a:pt x="1736" y="3069"/>
                    <a:pt x="2102" y="33"/>
                    <a:pt x="2069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538764" y="4681673"/>
              <a:ext cx="141067" cy="34357"/>
            </a:xfrm>
            <a:custGeom>
              <a:avLst/>
              <a:gdLst/>
              <a:ahLst/>
              <a:cxnLst/>
              <a:rect l="l" t="t" r="r" b="b"/>
              <a:pathLst>
                <a:path w="7674" h="1869" extrusionOk="0">
                  <a:moveTo>
                    <a:pt x="134" y="1"/>
                  </a:moveTo>
                  <a:lnTo>
                    <a:pt x="1" y="1001"/>
                  </a:lnTo>
                  <a:lnTo>
                    <a:pt x="7540" y="1869"/>
                  </a:lnTo>
                  <a:lnTo>
                    <a:pt x="7673" y="9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549812" y="4586176"/>
              <a:ext cx="136141" cy="54431"/>
            </a:xfrm>
            <a:custGeom>
              <a:avLst/>
              <a:gdLst/>
              <a:ahLst/>
              <a:cxnLst/>
              <a:rect l="l" t="t" r="r" b="b"/>
              <a:pathLst>
                <a:path w="7406" h="2961" extrusionOk="0">
                  <a:moveTo>
                    <a:pt x="3596" y="0"/>
                  </a:moveTo>
                  <a:cubicBezTo>
                    <a:pt x="3186" y="0"/>
                    <a:pt x="2773" y="63"/>
                    <a:pt x="2369" y="192"/>
                  </a:cubicBezTo>
                  <a:cubicBezTo>
                    <a:pt x="1868" y="359"/>
                    <a:pt x="1435" y="559"/>
                    <a:pt x="1001" y="859"/>
                  </a:cubicBezTo>
                  <a:cubicBezTo>
                    <a:pt x="734" y="1026"/>
                    <a:pt x="467" y="1226"/>
                    <a:pt x="234" y="1460"/>
                  </a:cubicBezTo>
                  <a:cubicBezTo>
                    <a:pt x="134" y="1526"/>
                    <a:pt x="67" y="1627"/>
                    <a:pt x="0" y="1727"/>
                  </a:cubicBezTo>
                  <a:cubicBezTo>
                    <a:pt x="3" y="1732"/>
                    <a:pt x="7" y="1734"/>
                    <a:pt x="13" y="1734"/>
                  </a:cubicBezTo>
                  <a:cubicBezTo>
                    <a:pt x="90" y="1734"/>
                    <a:pt x="453" y="1363"/>
                    <a:pt x="1101" y="993"/>
                  </a:cubicBezTo>
                  <a:cubicBezTo>
                    <a:pt x="1868" y="482"/>
                    <a:pt x="2731" y="236"/>
                    <a:pt x="3629" y="236"/>
                  </a:cubicBezTo>
                  <a:cubicBezTo>
                    <a:pt x="3786" y="236"/>
                    <a:pt x="3944" y="244"/>
                    <a:pt x="4103" y="259"/>
                  </a:cubicBezTo>
                  <a:cubicBezTo>
                    <a:pt x="5171" y="392"/>
                    <a:pt x="6105" y="959"/>
                    <a:pt x="6738" y="1793"/>
                  </a:cubicBezTo>
                  <a:cubicBezTo>
                    <a:pt x="7005" y="2160"/>
                    <a:pt x="7205" y="2561"/>
                    <a:pt x="7406" y="2961"/>
                  </a:cubicBezTo>
                  <a:cubicBezTo>
                    <a:pt x="7406" y="2827"/>
                    <a:pt x="7372" y="2727"/>
                    <a:pt x="7306" y="2594"/>
                  </a:cubicBezTo>
                  <a:cubicBezTo>
                    <a:pt x="7239" y="2294"/>
                    <a:pt x="7072" y="1993"/>
                    <a:pt x="6905" y="1727"/>
                  </a:cubicBezTo>
                  <a:cubicBezTo>
                    <a:pt x="6122" y="614"/>
                    <a:pt x="4878" y="0"/>
                    <a:pt x="3596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555933" y="4551065"/>
              <a:ext cx="142906" cy="34982"/>
            </a:xfrm>
            <a:custGeom>
              <a:avLst/>
              <a:gdLst/>
              <a:ahLst/>
              <a:cxnLst/>
              <a:rect l="l" t="t" r="r" b="b"/>
              <a:pathLst>
                <a:path w="7774" h="1903" extrusionOk="0">
                  <a:moveTo>
                    <a:pt x="168" y="1"/>
                  </a:moveTo>
                  <a:lnTo>
                    <a:pt x="1" y="1235"/>
                  </a:lnTo>
                  <a:lnTo>
                    <a:pt x="7540" y="1902"/>
                  </a:lnTo>
                  <a:lnTo>
                    <a:pt x="7773" y="66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999282" y="4471359"/>
              <a:ext cx="155148" cy="263679"/>
            </a:xfrm>
            <a:custGeom>
              <a:avLst/>
              <a:gdLst/>
              <a:ahLst/>
              <a:cxnLst/>
              <a:rect l="l" t="t" r="r" b="b"/>
              <a:pathLst>
                <a:path w="8440" h="14344" extrusionOk="0">
                  <a:moveTo>
                    <a:pt x="834" y="0"/>
                  </a:moveTo>
                  <a:lnTo>
                    <a:pt x="0" y="14010"/>
                  </a:lnTo>
                  <a:lnTo>
                    <a:pt x="7572" y="14344"/>
                  </a:lnTo>
                  <a:lnTo>
                    <a:pt x="8439" y="3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069172" y="4470734"/>
              <a:ext cx="20864" cy="251436"/>
            </a:xfrm>
            <a:custGeom>
              <a:avLst/>
              <a:gdLst/>
              <a:ahLst/>
              <a:cxnLst/>
              <a:rect l="l" t="t" r="r" b="b"/>
              <a:pathLst>
                <a:path w="1135" h="13678" extrusionOk="0">
                  <a:moveTo>
                    <a:pt x="1068" y="1"/>
                  </a:moveTo>
                  <a:cubicBezTo>
                    <a:pt x="1035" y="1"/>
                    <a:pt x="735" y="3070"/>
                    <a:pt x="468" y="6839"/>
                  </a:cubicBezTo>
                  <a:cubicBezTo>
                    <a:pt x="168" y="10608"/>
                    <a:pt x="1" y="13677"/>
                    <a:pt x="68" y="13677"/>
                  </a:cubicBezTo>
                  <a:cubicBezTo>
                    <a:pt x="134" y="13677"/>
                    <a:pt x="401" y="10642"/>
                    <a:pt x="701" y="6839"/>
                  </a:cubicBezTo>
                  <a:cubicBezTo>
                    <a:pt x="968" y="3070"/>
                    <a:pt x="1135" y="1"/>
                    <a:pt x="1068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999282" y="4710497"/>
              <a:ext cx="140424" cy="24541"/>
            </a:xfrm>
            <a:custGeom>
              <a:avLst/>
              <a:gdLst/>
              <a:ahLst/>
              <a:cxnLst/>
              <a:rect l="l" t="t" r="r" b="b"/>
              <a:pathLst>
                <a:path w="7639" h="1335" extrusionOk="0">
                  <a:moveTo>
                    <a:pt x="67" y="1"/>
                  </a:moveTo>
                  <a:lnTo>
                    <a:pt x="0" y="1001"/>
                  </a:lnTo>
                  <a:lnTo>
                    <a:pt x="7572" y="1335"/>
                  </a:lnTo>
                  <a:lnTo>
                    <a:pt x="7639" y="3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004172" y="4609558"/>
              <a:ext cx="137372" cy="48842"/>
            </a:xfrm>
            <a:custGeom>
              <a:avLst/>
              <a:gdLst/>
              <a:ahLst/>
              <a:cxnLst/>
              <a:rect l="l" t="t" r="r" b="b"/>
              <a:pathLst>
                <a:path w="7473" h="2657" extrusionOk="0">
                  <a:moveTo>
                    <a:pt x="3640" y="1"/>
                  </a:moveTo>
                  <a:cubicBezTo>
                    <a:pt x="3153" y="1"/>
                    <a:pt x="2656" y="108"/>
                    <a:pt x="2203" y="321"/>
                  </a:cubicBezTo>
                  <a:cubicBezTo>
                    <a:pt x="1769" y="488"/>
                    <a:pt x="1335" y="721"/>
                    <a:pt x="935" y="1055"/>
                  </a:cubicBezTo>
                  <a:cubicBezTo>
                    <a:pt x="701" y="1255"/>
                    <a:pt x="435" y="1455"/>
                    <a:pt x="234" y="1722"/>
                  </a:cubicBezTo>
                  <a:cubicBezTo>
                    <a:pt x="68" y="1889"/>
                    <a:pt x="1" y="2022"/>
                    <a:pt x="1" y="2022"/>
                  </a:cubicBezTo>
                  <a:cubicBezTo>
                    <a:pt x="2" y="2024"/>
                    <a:pt x="4" y="2024"/>
                    <a:pt x="6" y="2024"/>
                  </a:cubicBezTo>
                  <a:cubicBezTo>
                    <a:pt x="61" y="2024"/>
                    <a:pt x="394" y="1636"/>
                    <a:pt x="1035" y="1155"/>
                  </a:cubicBezTo>
                  <a:cubicBezTo>
                    <a:pt x="1863" y="550"/>
                    <a:pt x="2842" y="219"/>
                    <a:pt x="3829" y="219"/>
                  </a:cubicBezTo>
                  <a:cubicBezTo>
                    <a:pt x="3876" y="219"/>
                    <a:pt x="3923" y="220"/>
                    <a:pt x="3970" y="221"/>
                  </a:cubicBezTo>
                  <a:cubicBezTo>
                    <a:pt x="5038" y="288"/>
                    <a:pt x="6039" y="788"/>
                    <a:pt x="6739" y="1555"/>
                  </a:cubicBezTo>
                  <a:cubicBezTo>
                    <a:pt x="7006" y="1922"/>
                    <a:pt x="7239" y="2289"/>
                    <a:pt x="7473" y="2656"/>
                  </a:cubicBezTo>
                  <a:cubicBezTo>
                    <a:pt x="7440" y="2556"/>
                    <a:pt x="7406" y="2423"/>
                    <a:pt x="7373" y="2323"/>
                  </a:cubicBezTo>
                  <a:cubicBezTo>
                    <a:pt x="7239" y="2022"/>
                    <a:pt x="7073" y="1722"/>
                    <a:pt x="6873" y="1489"/>
                  </a:cubicBezTo>
                  <a:cubicBezTo>
                    <a:pt x="6172" y="621"/>
                    <a:pt x="5138" y="88"/>
                    <a:pt x="4004" y="21"/>
                  </a:cubicBezTo>
                  <a:cubicBezTo>
                    <a:pt x="3884" y="8"/>
                    <a:pt x="3762" y="1"/>
                    <a:pt x="3640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007242" y="4578657"/>
              <a:ext cx="141674" cy="25772"/>
            </a:xfrm>
            <a:custGeom>
              <a:avLst/>
              <a:gdLst/>
              <a:ahLst/>
              <a:cxnLst/>
              <a:rect l="l" t="t" r="r" b="b"/>
              <a:pathLst>
                <a:path w="7707" h="1402" extrusionOk="0">
                  <a:moveTo>
                    <a:pt x="67" y="1"/>
                  </a:moveTo>
                  <a:lnTo>
                    <a:pt x="1" y="1235"/>
                  </a:lnTo>
                  <a:lnTo>
                    <a:pt x="7573" y="1402"/>
                  </a:lnTo>
                  <a:lnTo>
                    <a:pt x="7706" y="1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545510" y="3089234"/>
              <a:ext cx="773866" cy="1499038"/>
            </a:xfrm>
            <a:custGeom>
              <a:avLst/>
              <a:gdLst/>
              <a:ahLst/>
              <a:cxnLst/>
              <a:rect l="l" t="t" r="r" b="b"/>
              <a:pathLst>
                <a:path w="42098" h="81547" extrusionOk="0">
                  <a:moveTo>
                    <a:pt x="14878" y="0"/>
                  </a:moveTo>
                  <a:lnTo>
                    <a:pt x="4838" y="10141"/>
                  </a:lnTo>
                  <a:cubicBezTo>
                    <a:pt x="4604" y="10141"/>
                    <a:pt x="3937" y="19381"/>
                    <a:pt x="4104" y="22416"/>
                  </a:cubicBezTo>
                  <a:cubicBezTo>
                    <a:pt x="4271" y="25452"/>
                    <a:pt x="4471" y="49135"/>
                    <a:pt x="4471" y="49135"/>
                  </a:cubicBezTo>
                  <a:cubicBezTo>
                    <a:pt x="4471" y="49135"/>
                    <a:pt x="2870" y="50203"/>
                    <a:pt x="2870" y="51637"/>
                  </a:cubicBezTo>
                  <a:cubicBezTo>
                    <a:pt x="2870" y="53071"/>
                    <a:pt x="1" y="79223"/>
                    <a:pt x="1" y="79223"/>
                  </a:cubicBezTo>
                  <a:lnTo>
                    <a:pt x="8607" y="80658"/>
                  </a:lnTo>
                  <a:cubicBezTo>
                    <a:pt x="8607" y="80658"/>
                    <a:pt x="16479" y="52171"/>
                    <a:pt x="16646" y="48235"/>
                  </a:cubicBezTo>
                  <a:cubicBezTo>
                    <a:pt x="16846" y="44298"/>
                    <a:pt x="22383" y="17212"/>
                    <a:pt x="22383" y="17212"/>
                  </a:cubicBezTo>
                  <a:cubicBezTo>
                    <a:pt x="22383" y="17212"/>
                    <a:pt x="24185" y="42864"/>
                    <a:pt x="24185" y="46800"/>
                  </a:cubicBezTo>
                  <a:cubicBezTo>
                    <a:pt x="24185" y="50736"/>
                    <a:pt x="24118" y="81091"/>
                    <a:pt x="24118" y="81091"/>
                  </a:cubicBezTo>
                  <a:cubicBezTo>
                    <a:pt x="24118" y="81091"/>
                    <a:pt x="27335" y="81546"/>
                    <a:pt x="30298" y="81546"/>
                  </a:cubicBezTo>
                  <a:cubicBezTo>
                    <a:pt x="31505" y="81546"/>
                    <a:pt x="32670" y="81471"/>
                    <a:pt x="33558" y="81258"/>
                  </a:cubicBezTo>
                  <a:cubicBezTo>
                    <a:pt x="33558" y="81258"/>
                    <a:pt x="36193" y="58442"/>
                    <a:pt x="36193" y="50903"/>
                  </a:cubicBezTo>
                  <a:lnTo>
                    <a:pt x="36193" y="38728"/>
                  </a:lnTo>
                  <a:cubicBezTo>
                    <a:pt x="36193" y="38728"/>
                    <a:pt x="39229" y="24551"/>
                    <a:pt x="40663" y="17379"/>
                  </a:cubicBezTo>
                  <a:cubicBezTo>
                    <a:pt x="42098" y="10241"/>
                    <a:pt x="40663" y="3403"/>
                    <a:pt x="40663" y="3403"/>
                  </a:cubicBezTo>
                  <a:lnTo>
                    <a:pt x="14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637496" y="4019590"/>
              <a:ext cx="118365" cy="20717"/>
            </a:xfrm>
            <a:custGeom>
              <a:avLst/>
              <a:gdLst/>
              <a:ahLst/>
              <a:cxnLst/>
              <a:rect l="l" t="t" r="r" b="b"/>
              <a:pathLst>
                <a:path w="6439" h="1127" extrusionOk="0">
                  <a:moveTo>
                    <a:pt x="3725" y="0"/>
                  </a:moveTo>
                  <a:cubicBezTo>
                    <a:pt x="2734" y="0"/>
                    <a:pt x="1752" y="209"/>
                    <a:pt x="834" y="626"/>
                  </a:cubicBezTo>
                  <a:cubicBezTo>
                    <a:pt x="501" y="759"/>
                    <a:pt x="234" y="926"/>
                    <a:pt x="0" y="1126"/>
                  </a:cubicBezTo>
                  <a:cubicBezTo>
                    <a:pt x="1001" y="692"/>
                    <a:pt x="2069" y="359"/>
                    <a:pt x="3169" y="225"/>
                  </a:cubicBezTo>
                  <a:cubicBezTo>
                    <a:pt x="3305" y="221"/>
                    <a:pt x="3440" y="219"/>
                    <a:pt x="3576" y="219"/>
                  </a:cubicBezTo>
                  <a:cubicBezTo>
                    <a:pt x="4541" y="219"/>
                    <a:pt x="5502" y="325"/>
                    <a:pt x="6438" y="559"/>
                  </a:cubicBezTo>
                  <a:cubicBezTo>
                    <a:pt x="6171" y="392"/>
                    <a:pt x="5838" y="292"/>
                    <a:pt x="5504" y="225"/>
                  </a:cubicBezTo>
                  <a:cubicBezTo>
                    <a:pt x="4916" y="75"/>
                    <a:pt x="4319" y="0"/>
                    <a:pt x="3725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676118" y="3985399"/>
              <a:ext cx="89560" cy="5478"/>
            </a:xfrm>
            <a:custGeom>
              <a:avLst/>
              <a:gdLst/>
              <a:ahLst/>
              <a:cxnLst/>
              <a:rect l="l" t="t" r="r" b="b"/>
              <a:pathLst>
                <a:path w="4872" h="298" extrusionOk="0">
                  <a:moveTo>
                    <a:pt x="1218" y="1"/>
                  </a:moveTo>
                  <a:cubicBezTo>
                    <a:pt x="810" y="1"/>
                    <a:pt x="401" y="17"/>
                    <a:pt x="1" y="51"/>
                  </a:cubicBezTo>
                  <a:cubicBezTo>
                    <a:pt x="801" y="184"/>
                    <a:pt x="1635" y="251"/>
                    <a:pt x="2436" y="251"/>
                  </a:cubicBezTo>
                  <a:cubicBezTo>
                    <a:pt x="2796" y="281"/>
                    <a:pt x="3162" y="297"/>
                    <a:pt x="3530" y="297"/>
                  </a:cubicBezTo>
                  <a:cubicBezTo>
                    <a:pt x="3979" y="297"/>
                    <a:pt x="4430" y="273"/>
                    <a:pt x="4871" y="217"/>
                  </a:cubicBezTo>
                  <a:cubicBezTo>
                    <a:pt x="4208" y="107"/>
                    <a:pt x="3545" y="42"/>
                    <a:pt x="2862" y="42"/>
                  </a:cubicBezTo>
                  <a:cubicBezTo>
                    <a:pt x="2721" y="42"/>
                    <a:pt x="2579" y="45"/>
                    <a:pt x="2436" y="51"/>
                  </a:cubicBezTo>
                  <a:cubicBezTo>
                    <a:pt x="2036" y="17"/>
                    <a:pt x="1627" y="1"/>
                    <a:pt x="1218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036065" y="3948910"/>
              <a:ext cx="55203" cy="139211"/>
            </a:xfrm>
            <a:custGeom>
              <a:avLst/>
              <a:gdLst/>
              <a:ahLst/>
              <a:cxnLst/>
              <a:rect l="l" t="t" r="r" b="b"/>
              <a:pathLst>
                <a:path w="3003" h="7573" extrusionOk="0">
                  <a:moveTo>
                    <a:pt x="67" y="1"/>
                  </a:moveTo>
                  <a:cubicBezTo>
                    <a:pt x="34" y="134"/>
                    <a:pt x="1" y="234"/>
                    <a:pt x="1" y="334"/>
                  </a:cubicBezTo>
                  <a:cubicBezTo>
                    <a:pt x="1" y="635"/>
                    <a:pt x="1" y="935"/>
                    <a:pt x="1" y="1235"/>
                  </a:cubicBezTo>
                  <a:cubicBezTo>
                    <a:pt x="134" y="3237"/>
                    <a:pt x="868" y="5138"/>
                    <a:pt x="2102" y="6706"/>
                  </a:cubicBezTo>
                  <a:cubicBezTo>
                    <a:pt x="2269" y="6939"/>
                    <a:pt x="2502" y="7139"/>
                    <a:pt x="2702" y="7339"/>
                  </a:cubicBezTo>
                  <a:cubicBezTo>
                    <a:pt x="2869" y="7506"/>
                    <a:pt x="2969" y="7573"/>
                    <a:pt x="2969" y="7573"/>
                  </a:cubicBezTo>
                  <a:cubicBezTo>
                    <a:pt x="3003" y="7540"/>
                    <a:pt x="2669" y="7206"/>
                    <a:pt x="2202" y="6606"/>
                  </a:cubicBezTo>
                  <a:cubicBezTo>
                    <a:pt x="1068" y="5038"/>
                    <a:pt x="334" y="3170"/>
                    <a:pt x="167" y="1235"/>
                  </a:cubicBezTo>
                  <a:cubicBezTo>
                    <a:pt x="101" y="468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1790181" y="3386626"/>
              <a:ext cx="172318" cy="53181"/>
            </a:xfrm>
            <a:custGeom>
              <a:avLst/>
              <a:gdLst/>
              <a:ahLst/>
              <a:cxnLst/>
              <a:rect l="l" t="t" r="r" b="b"/>
              <a:pathLst>
                <a:path w="9374" h="2893" extrusionOk="0">
                  <a:moveTo>
                    <a:pt x="9374" y="0"/>
                  </a:moveTo>
                  <a:lnTo>
                    <a:pt x="9374" y="0"/>
                  </a:lnTo>
                  <a:cubicBezTo>
                    <a:pt x="9274" y="67"/>
                    <a:pt x="9174" y="167"/>
                    <a:pt x="9107" y="301"/>
                  </a:cubicBezTo>
                  <a:lnTo>
                    <a:pt x="8740" y="601"/>
                  </a:lnTo>
                  <a:cubicBezTo>
                    <a:pt x="8606" y="701"/>
                    <a:pt x="8406" y="801"/>
                    <a:pt x="8240" y="934"/>
                  </a:cubicBezTo>
                  <a:cubicBezTo>
                    <a:pt x="7205" y="1535"/>
                    <a:pt x="6105" y="2002"/>
                    <a:pt x="4937" y="2302"/>
                  </a:cubicBezTo>
                  <a:cubicBezTo>
                    <a:pt x="4050" y="2563"/>
                    <a:pt x="3122" y="2701"/>
                    <a:pt x="2201" y="2701"/>
                  </a:cubicBezTo>
                  <a:cubicBezTo>
                    <a:pt x="1945" y="2701"/>
                    <a:pt x="1689" y="2691"/>
                    <a:pt x="1435" y="2669"/>
                  </a:cubicBezTo>
                  <a:cubicBezTo>
                    <a:pt x="934" y="2602"/>
                    <a:pt x="467" y="2469"/>
                    <a:pt x="0" y="2302"/>
                  </a:cubicBezTo>
                  <a:lnTo>
                    <a:pt x="0" y="2302"/>
                  </a:lnTo>
                  <a:cubicBezTo>
                    <a:pt x="100" y="2402"/>
                    <a:pt x="200" y="2469"/>
                    <a:pt x="334" y="2502"/>
                  </a:cubicBezTo>
                  <a:cubicBezTo>
                    <a:pt x="467" y="2602"/>
                    <a:pt x="634" y="2636"/>
                    <a:pt x="801" y="2669"/>
                  </a:cubicBezTo>
                  <a:lnTo>
                    <a:pt x="1068" y="2769"/>
                  </a:lnTo>
                  <a:cubicBezTo>
                    <a:pt x="1168" y="2802"/>
                    <a:pt x="1301" y="2836"/>
                    <a:pt x="1401" y="2836"/>
                  </a:cubicBezTo>
                  <a:cubicBezTo>
                    <a:pt x="1744" y="2874"/>
                    <a:pt x="2090" y="2893"/>
                    <a:pt x="2436" y="2893"/>
                  </a:cubicBezTo>
                  <a:cubicBezTo>
                    <a:pt x="3302" y="2893"/>
                    <a:pt x="4170" y="2774"/>
                    <a:pt x="5004" y="2535"/>
                  </a:cubicBezTo>
                  <a:cubicBezTo>
                    <a:pt x="6171" y="2202"/>
                    <a:pt x="7306" y="1735"/>
                    <a:pt x="8306" y="1068"/>
                  </a:cubicBezTo>
                  <a:cubicBezTo>
                    <a:pt x="8506" y="934"/>
                    <a:pt x="8673" y="801"/>
                    <a:pt x="8807" y="667"/>
                  </a:cubicBezTo>
                  <a:lnTo>
                    <a:pt x="9140" y="334"/>
                  </a:lnTo>
                  <a:cubicBezTo>
                    <a:pt x="9240" y="234"/>
                    <a:pt x="9307" y="134"/>
                    <a:pt x="9374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8275" y="1868838"/>
              <a:ext cx="160663" cy="244818"/>
            </a:xfrm>
            <a:custGeom>
              <a:avLst/>
              <a:gdLst/>
              <a:ahLst/>
              <a:cxnLst/>
              <a:rect l="l" t="t" r="r" b="b"/>
              <a:pathLst>
                <a:path w="8740" h="13318" extrusionOk="0">
                  <a:moveTo>
                    <a:pt x="8199" y="1"/>
                  </a:moveTo>
                  <a:cubicBezTo>
                    <a:pt x="7665" y="1"/>
                    <a:pt x="4270" y="2610"/>
                    <a:pt x="4270" y="2610"/>
                  </a:cubicBezTo>
                  <a:cubicBezTo>
                    <a:pt x="4270" y="2610"/>
                    <a:pt x="1668" y="5546"/>
                    <a:pt x="801" y="7280"/>
                  </a:cubicBezTo>
                  <a:cubicBezTo>
                    <a:pt x="267" y="8381"/>
                    <a:pt x="0" y="9615"/>
                    <a:pt x="0" y="10849"/>
                  </a:cubicBezTo>
                  <a:lnTo>
                    <a:pt x="4303" y="13318"/>
                  </a:lnTo>
                  <a:lnTo>
                    <a:pt x="4303" y="11516"/>
                  </a:lnTo>
                  <a:lnTo>
                    <a:pt x="4770" y="10883"/>
                  </a:lnTo>
                  <a:cubicBezTo>
                    <a:pt x="4770" y="10883"/>
                    <a:pt x="5504" y="10649"/>
                    <a:pt x="6071" y="10449"/>
                  </a:cubicBezTo>
                  <a:cubicBezTo>
                    <a:pt x="6638" y="10282"/>
                    <a:pt x="8006" y="8714"/>
                    <a:pt x="8006" y="8714"/>
                  </a:cubicBezTo>
                  <a:cubicBezTo>
                    <a:pt x="8072" y="8381"/>
                    <a:pt x="8106" y="8014"/>
                    <a:pt x="8072" y="7647"/>
                  </a:cubicBezTo>
                  <a:cubicBezTo>
                    <a:pt x="8072" y="7380"/>
                    <a:pt x="7872" y="7113"/>
                    <a:pt x="7572" y="7047"/>
                  </a:cubicBezTo>
                  <a:cubicBezTo>
                    <a:pt x="7572" y="6780"/>
                    <a:pt x="7505" y="6480"/>
                    <a:pt x="7372" y="6246"/>
                  </a:cubicBezTo>
                  <a:cubicBezTo>
                    <a:pt x="7205" y="5812"/>
                    <a:pt x="6438" y="5445"/>
                    <a:pt x="6438" y="5445"/>
                  </a:cubicBezTo>
                  <a:cubicBezTo>
                    <a:pt x="6605" y="5179"/>
                    <a:pt x="6671" y="4912"/>
                    <a:pt x="6638" y="4612"/>
                  </a:cubicBezTo>
                  <a:cubicBezTo>
                    <a:pt x="6638" y="4044"/>
                    <a:pt x="5838" y="3744"/>
                    <a:pt x="5838" y="3744"/>
                  </a:cubicBezTo>
                  <a:cubicBezTo>
                    <a:pt x="5838" y="3744"/>
                    <a:pt x="7772" y="1509"/>
                    <a:pt x="8239" y="1076"/>
                  </a:cubicBezTo>
                  <a:cubicBezTo>
                    <a:pt x="8740" y="642"/>
                    <a:pt x="8640" y="208"/>
                    <a:pt x="8239" y="8"/>
                  </a:cubicBezTo>
                  <a:cubicBezTo>
                    <a:pt x="8229" y="3"/>
                    <a:pt x="8215" y="1"/>
                    <a:pt x="819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283688" y="2321507"/>
              <a:ext cx="381418" cy="700906"/>
            </a:xfrm>
            <a:custGeom>
              <a:avLst/>
              <a:gdLst/>
              <a:ahLst/>
              <a:cxnLst/>
              <a:rect l="l" t="t" r="r" b="b"/>
              <a:pathLst>
                <a:path w="20749" h="38129" extrusionOk="0">
                  <a:moveTo>
                    <a:pt x="13143" y="1"/>
                  </a:moveTo>
                  <a:cubicBezTo>
                    <a:pt x="13143" y="1"/>
                    <a:pt x="167" y="22984"/>
                    <a:pt x="100" y="26587"/>
                  </a:cubicBezTo>
                  <a:cubicBezTo>
                    <a:pt x="0" y="32991"/>
                    <a:pt x="18180" y="38128"/>
                    <a:pt x="18180" y="38128"/>
                  </a:cubicBezTo>
                  <a:lnTo>
                    <a:pt x="20748" y="30823"/>
                  </a:lnTo>
                  <a:lnTo>
                    <a:pt x="11475" y="24418"/>
                  </a:lnTo>
                  <a:lnTo>
                    <a:pt x="18213" y="9775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1508727" y="2210477"/>
              <a:ext cx="820466" cy="1094604"/>
            </a:xfrm>
            <a:custGeom>
              <a:avLst/>
              <a:gdLst/>
              <a:ahLst/>
              <a:cxnLst/>
              <a:rect l="l" t="t" r="r" b="b"/>
              <a:pathLst>
                <a:path w="44633" h="59546" extrusionOk="0">
                  <a:moveTo>
                    <a:pt x="34351" y="0"/>
                  </a:moveTo>
                  <a:cubicBezTo>
                    <a:pt x="30764" y="0"/>
                    <a:pt x="16612" y="3105"/>
                    <a:pt x="16612" y="3105"/>
                  </a:cubicBezTo>
                  <a:cubicBezTo>
                    <a:pt x="16612" y="3105"/>
                    <a:pt x="10308" y="3205"/>
                    <a:pt x="6739" y="3639"/>
                  </a:cubicBezTo>
                  <a:cubicBezTo>
                    <a:pt x="4637" y="3906"/>
                    <a:pt x="2602" y="4740"/>
                    <a:pt x="901" y="6041"/>
                  </a:cubicBezTo>
                  <a:cubicBezTo>
                    <a:pt x="0" y="8343"/>
                    <a:pt x="11342" y="34695"/>
                    <a:pt x="11542" y="35328"/>
                  </a:cubicBezTo>
                  <a:cubicBezTo>
                    <a:pt x="11775" y="35996"/>
                    <a:pt x="4971" y="59546"/>
                    <a:pt x="4971" y="59546"/>
                  </a:cubicBezTo>
                  <a:cubicBezTo>
                    <a:pt x="4971" y="59546"/>
                    <a:pt x="14878" y="59246"/>
                    <a:pt x="23584" y="58578"/>
                  </a:cubicBezTo>
                  <a:lnTo>
                    <a:pt x="24685" y="52107"/>
                  </a:lnTo>
                  <a:lnTo>
                    <a:pt x="25218" y="59079"/>
                  </a:lnTo>
                  <a:cubicBezTo>
                    <a:pt x="34558" y="58345"/>
                    <a:pt x="43865" y="55076"/>
                    <a:pt x="44099" y="54709"/>
                  </a:cubicBezTo>
                  <a:cubicBezTo>
                    <a:pt x="44632" y="53942"/>
                    <a:pt x="36960" y="30191"/>
                    <a:pt x="36960" y="30191"/>
                  </a:cubicBezTo>
                  <a:cubicBezTo>
                    <a:pt x="36960" y="30191"/>
                    <a:pt x="38761" y="9744"/>
                    <a:pt x="38428" y="7609"/>
                  </a:cubicBezTo>
                  <a:cubicBezTo>
                    <a:pt x="38094" y="5474"/>
                    <a:pt x="36360" y="837"/>
                    <a:pt x="35092" y="103"/>
                  </a:cubicBezTo>
                  <a:cubicBezTo>
                    <a:pt x="34972" y="32"/>
                    <a:pt x="34716" y="0"/>
                    <a:pt x="34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2153805" y="2066431"/>
              <a:ext cx="481364" cy="415757"/>
            </a:xfrm>
            <a:custGeom>
              <a:avLst/>
              <a:gdLst/>
              <a:ahLst/>
              <a:cxnLst/>
              <a:rect l="l" t="t" r="r" b="b"/>
              <a:pathLst>
                <a:path w="26186" h="22617" extrusionOk="0">
                  <a:moveTo>
                    <a:pt x="20648" y="0"/>
                  </a:moveTo>
                  <a:lnTo>
                    <a:pt x="15078" y="10074"/>
                  </a:lnTo>
                  <a:lnTo>
                    <a:pt x="9540" y="11075"/>
                  </a:lnTo>
                  <a:cubicBezTo>
                    <a:pt x="9255" y="10789"/>
                    <a:pt x="8991" y="10686"/>
                    <a:pt x="8743" y="10686"/>
                  </a:cubicBezTo>
                  <a:cubicBezTo>
                    <a:pt x="8121" y="10686"/>
                    <a:pt x="7596" y="11337"/>
                    <a:pt x="7072" y="11408"/>
                  </a:cubicBezTo>
                  <a:cubicBezTo>
                    <a:pt x="7065" y="11409"/>
                    <a:pt x="7057" y="11409"/>
                    <a:pt x="7049" y="11409"/>
                  </a:cubicBezTo>
                  <a:cubicBezTo>
                    <a:pt x="6187" y="11409"/>
                    <a:pt x="0" y="7939"/>
                    <a:pt x="0" y="7939"/>
                  </a:cubicBezTo>
                  <a:lnTo>
                    <a:pt x="0" y="7939"/>
                  </a:lnTo>
                  <a:lnTo>
                    <a:pt x="534" y="14210"/>
                  </a:lnTo>
                  <a:lnTo>
                    <a:pt x="1801" y="22616"/>
                  </a:lnTo>
                  <a:cubicBezTo>
                    <a:pt x="12009" y="22516"/>
                    <a:pt x="19314" y="17079"/>
                    <a:pt x="21215" y="15478"/>
                  </a:cubicBezTo>
                  <a:cubicBezTo>
                    <a:pt x="23117" y="13910"/>
                    <a:pt x="26185" y="3403"/>
                    <a:pt x="26185" y="3403"/>
                  </a:cubicBezTo>
                  <a:cubicBezTo>
                    <a:pt x="24551" y="1935"/>
                    <a:pt x="22683" y="767"/>
                    <a:pt x="206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2274597" y="2271231"/>
              <a:ext cx="31912" cy="167538"/>
            </a:xfrm>
            <a:custGeom>
              <a:avLst/>
              <a:gdLst/>
              <a:ahLst/>
              <a:cxnLst/>
              <a:rect l="l" t="t" r="r" b="b"/>
              <a:pathLst>
                <a:path w="1736" h="9114" extrusionOk="0">
                  <a:moveTo>
                    <a:pt x="734" y="1"/>
                  </a:moveTo>
                  <a:cubicBezTo>
                    <a:pt x="668" y="34"/>
                    <a:pt x="934" y="501"/>
                    <a:pt x="1135" y="1335"/>
                  </a:cubicBezTo>
                  <a:cubicBezTo>
                    <a:pt x="1268" y="1835"/>
                    <a:pt x="1368" y="2302"/>
                    <a:pt x="1435" y="2803"/>
                  </a:cubicBezTo>
                  <a:cubicBezTo>
                    <a:pt x="1502" y="3436"/>
                    <a:pt x="1502" y="4037"/>
                    <a:pt x="1468" y="4637"/>
                  </a:cubicBezTo>
                  <a:cubicBezTo>
                    <a:pt x="1435" y="5271"/>
                    <a:pt x="1301" y="5871"/>
                    <a:pt x="1168" y="6472"/>
                  </a:cubicBezTo>
                  <a:cubicBezTo>
                    <a:pt x="1035" y="6939"/>
                    <a:pt x="868" y="7406"/>
                    <a:pt x="668" y="7873"/>
                  </a:cubicBezTo>
                  <a:cubicBezTo>
                    <a:pt x="301" y="8673"/>
                    <a:pt x="0" y="9107"/>
                    <a:pt x="34" y="9107"/>
                  </a:cubicBezTo>
                  <a:cubicBezTo>
                    <a:pt x="34" y="9111"/>
                    <a:pt x="35" y="9113"/>
                    <a:pt x="38" y="9113"/>
                  </a:cubicBezTo>
                  <a:cubicBezTo>
                    <a:pt x="60" y="9113"/>
                    <a:pt x="155" y="9011"/>
                    <a:pt x="301" y="8807"/>
                  </a:cubicBezTo>
                  <a:cubicBezTo>
                    <a:pt x="467" y="8540"/>
                    <a:pt x="668" y="8240"/>
                    <a:pt x="801" y="7940"/>
                  </a:cubicBezTo>
                  <a:cubicBezTo>
                    <a:pt x="1035" y="7473"/>
                    <a:pt x="1235" y="7006"/>
                    <a:pt x="1368" y="6505"/>
                  </a:cubicBezTo>
                  <a:cubicBezTo>
                    <a:pt x="1535" y="5905"/>
                    <a:pt x="1635" y="5271"/>
                    <a:pt x="1702" y="4671"/>
                  </a:cubicBezTo>
                  <a:cubicBezTo>
                    <a:pt x="1735" y="4037"/>
                    <a:pt x="1735" y="3403"/>
                    <a:pt x="1635" y="2803"/>
                  </a:cubicBezTo>
                  <a:cubicBezTo>
                    <a:pt x="1568" y="2269"/>
                    <a:pt x="1468" y="1769"/>
                    <a:pt x="1301" y="1302"/>
                  </a:cubicBezTo>
                  <a:cubicBezTo>
                    <a:pt x="1201" y="968"/>
                    <a:pt x="1068" y="634"/>
                    <a:pt x="934" y="334"/>
                  </a:cubicBezTo>
                  <a:cubicBezTo>
                    <a:pt x="868" y="234"/>
                    <a:pt x="801" y="101"/>
                    <a:pt x="734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29120" y="2252223"/>
              <a:ext cx="44173" cy="39265"/>
            </a:xfrm>
            <a:custGeom>
              <a:avLst/>
              <a:gdLst/>
              <a:ahLst/>
              <a:cxnLst/>
              <a:rect l="l" t="t" r="r" b="b"/>
              <a:pathLst>
                <a:path w="2403" h="2136" extrusionOk="0">
                  <a:moveTo>
                    <a:pt x="0" y="0"/>
                  </a:moveTo>
                  <a:lnTo>
                    <a:pt x="0" y="0"/>
                  </a:lnTo>
                  <a:cubicBezTo>
                    <a:pt x="568" y="934"/>
                    <a:pt x="1401" y="1668"/>
                    <a:pt x="2402" y="2135"/>
                  </a:cubicBezTo>
                  <a:cubicBezTo>
                    <a:pt x="2002" y="1768"/>
                    <a:pt x="1602" y="1402"/>
                    <a:pt x="1201" y="1068"/>
                  </a:cubicBezTo>
                  <a:cubicBezTo>
                    <a:pt x="801" y="701"/>
                    <a:pt x="401" y="33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620933" y="2881346"/>
              <a:ext cx="192391" cy="140203"/>
            </a:xfrm>
            <a:custGeom>
              <a:avLst/>
              <a:gdLst/>
              <a:ahLst/>
              <a:cxnLst/>
              <a:rect l="l" t="t" r="r" b="b"/>
              <a:pathLst>
                <a:path w="10466" h="7627" extrusionOk="0">
                  <a:moveTo>
                    <a:pt x="5238" y="1"/>
                  </a:moveTo>
                  <a:cubicBezTo>
                    <a:pt x="5238" y="1"/>
                    <a:pt x="3403" y="735"/>
                    <a:pt x="3403" y="1235"/>
                  </a:cubicBezTo>
                  <a:cubicBezTo>
                    <a:pt x="3403" y="1235"/>
                    <a:pt x="3103" y="1143"/>
                    <a:pt x="2773" y="1143"/>
                  </a:cubicBezTo>
                  <a:cubicBezTo>
                    <a:pt x="2416" y="1143"/>
                    <a:pt x="2022" y="1251"/>
                    <a:pt x="1935" y="1702"/>
                  </a:cubicBezTo>
                  <a:lnTo>
                    <a:pt x="1" y="7240"/>
                  </a:lnTo>
                  <a:cubicBezTo>
                    <a:pt x="1" y="7240"/>
                    <a:pt x="97" y="7626"/>
                    <a:pt x="567" y="7626"/>
                  </a:cubicBezTo>
                  <a:cubicBezTo>
                    <a:pt x="827" y="7626"/>
                    <a:pt x="1200" y="7508"/>
                    <a:pt x="1735" y="7139"/>
                  </a:cubicBezTo>
                  <a:cubicBezTo>
                    <a:pt x="1735" y="7139"/>
                    <a:pt x="3837" y="6706"/>
                    <a:pt x="4904" y="5672"/>
                  </a:cubicBezTo>
                  <a:cubicBezTo>
                    <a:pt x="5972" y="4671"/>
                    <a:pt x="6172" y="4004"/>
                    <a:pt x="6906" y="3971"/>
                  </a:cubicBezTo>
                  <a:cubicBezTo>
                    <a:pt x="7605" y="3939"/>
                    <a:pt x="9605" y="3635"/>
                    <a:pt x="9851" y="3635"/>
                  </a:cubicBezTo>
                  <a:cubicBezTo>
                    <a:pt x="9863" y="3635"/>
                    <a:pt x="9871" y="3635"/>
                    <a:pt x="9874" y="3637"/>
                  </a:cubicBezTo>
                  <a:cubicBezTo>
                    <a:pt x="9875" y="3637"/>
                    <a:pt x="9875" y="3638"/>
                    <a:pt x="9876" y="3638"/>
                  </a:cubicBezTo>
                  <a:cubicBezTo>
                    <a:pt x="9922" y="3638"/>
                    <a:pt x="10466" y="2400"/>
                    <a:pt x="9774" y="2203"/>
                  </a:cubicBezTo>
                  <a:cubicBezTo>
                    <a:pt x="9588" y="2137"/>
                    <a:pt x="9218" y="2114"/>
                    <a:pt x="8782" y="2114"/>
                  </a:cubicBezTo>
                  <a:cubicBezTo>
                    <a:pt x="7661" y="2114"/>
                    <a:pt x="6105" y="2269"/>
                    <a:pt x="6105" y="2269"/>
                  </a:cubicBezTo>
                  <a:lnTo>
                    <a:pt x="5204" y="2303"/>
                  </a:lnTo>
                  <a:lnTo>
                    <a:pt x="5071" y="1102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1560234" y="2438015"/>
              <a:ext cx="79725" cy="219542"/>
            </a:xfrm>
            <a:custGeom>
              <a:avLst/>
              <a:gdLst/>
              <a:ahLst/>
              <a:cxnLst/>
              <a:rect l="l" t="t" r="r" b="b"/>
              <a:pathLst>
                <a:path w="4337" h="11943" extrusionOk="0">
                  <a:moveTo>
                    <a:pt x="0" y="1"/>
                  </a:moveTo>
                  <a:cubicBezTo>
                    <a:pt x="34" y="168"/>
                    <a:pt x="67" y="334"/>
                    <a:pt x="100" y="501"/>
                  </a:cubicBezTo>
                  <a:cubicBezTo>
                    <a:pt x="201" y="801"/>
                    <a:pt x="301" y="1235"/>
                    <a:pt x="467" y="1802"/>
                  </a:cubicBezTo>
                  <a:cubicBezTo>
                    <a:pt x="768" y="2903"/>
                    <a:pt x="1235" y="4437"/>
                    <a:pt x="1868" y="6105"/>
                  </a:cubicBezTo>
                  <a:cubicBezTo>
                    <a:pt x="2469" y="7740"/>
                    <a:pt x="3069" y="9207"/>
                    <a:pt x="3536" y="10275"/>
                  </a:cubicBezTo>
                  <a:cubicBezTo>
                    <a:pt x="3736" y="10808"/>
                    <a:pt x="3937" y="11209"/>
                    <a:pt x="4070" y="11509"/>
                  </a:cubicBezTo>
                  <a:cubicBezTo>
                    <a:pt x="4137" y="11676"/>
                    <a:pt x="4237" y="11809"/>
                    <a:pt x="4337" y="11943"/>
                  </a:cubicBezTo>
                  <a:cubicBezTo>
                    <a:pt x="4270" y="11776"/>
                    <a:pt x="4237" y="11609"/>
                    <a:pt x="4137" y="11476"/>
                  </a:cubicBezTo>
                  <a:lnTo>
                    <a:pt x="3636" y="10208"/>
                  </a:lnTo>
                  <a:cubicBezTo>
                    <a:pt x="3236" y="9141"/>
                    <a:pt x="2669" y="7673"/>
                    <a:pt x="2069" y="6005"/>
                  </a:cubicBezTo>
                  <a:cubicBezTo>
                    <a:pt x="1435" y="4371"/>
                    <a:pt x="968" y="2869"/>
                    <a:pt x="601" y="1769"/>
                  </a:cubicBezTo>
                  <a:lnTo>
                    <a:pt x="201" y="468"/>
                  </a:lnTo>
                  <a:cubicBezTo>
                    <a:pt x="134" y="301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814703" y="2877670"/>
              <a:ext cx="215241" cy="176619"/>
            </a:xfrm>
            <a:custGeom>
              <a:avLst/>
              <a:gdLst/>
              <a:ahLst/>
              <a:cxnLst/>
              <a:rect l="l" t="t" r="r" b="b"/>
              <a:pathLst>
                <a:path w="11709" h="9608" extrusionOk="0">
                  <a:moveTo>
                    <a:pt x="11709" y="1"/>
                  </a:moveTo>
                  <a:lnTo>
                    <a:pt x="11709" y="1"/>
                  </a:lnTo>
                  <a:cubicBezTo>
                    <a:pt x="11576" y="134"/>
                    <a:pt x="11442" y="301"/>
                    <a:pt x="11342" y="468"/>
                  </a:cubicBezTo>
                  <a:cubicBezTo>
                    <a:pt x="11109" y="768"/>
                    <a:pt x="10742" y="1235"/>
                    <a:pt x="10341" y="1769"/>
                  </a:cubicBezTo>
                  <a:cubicBezTo>
                    <a:pt x="8040" y="4604"/>
                    <a:pt x="5204" y="6906"/>
                    <a:pt x="2002" y="8607"/>
                  </a:cubicBezTo>
                  <a:cubicBezTo>
                    <a:pt x="1402" y="8941"/>
                    <a:pt x="901" y="9174"/>
                    <a:pt x="534" y="9341"/>
                  </a:cubicBezTo>
                  <a:cubicBezTo>
                    <a:pt x="368" y="9408"/>
                    <a:pt x="167" y="9508"/>
                    <a:pt x="1" y="9608"/>
                  </a:cubicBezTo>
                  <a:cubicBezTo>
                    <a:pt x="201" y="9574"/>
                    <a:pt x="401" y="9508"/>
                    <a:pt x="568" y="9408"/>
                  </a:cubicBezTo>
                  <a:cubicBezTo>
                    <a:pt x="935" y="9274"/>
                    <a:pt x="1468" y="9041"/>
                    <a:pt x="2069" y="8740"/>
                  </a:cubicBezTo>
                  <a:cubicBezTo>
                    <a:pt x="3737" y="7940"/>
                    <a:pt x="5271" y="6939"/>
                    <a:pt x="6672" y="5772"/>
                  </a:cubicBezTo>
                  <a:cubicBezTo>
                    <a:pt x="8073" y="4638"/>
                    <a:pt x="9341" y="3303"/>
                    <a:pt x="10475" y="1869"/>
                  </a:cubicBezTo>
                  <a:cubicBezTo>
                    <a:pt x="10875" y="1302"/>
                    <a:pt x="11209" y="835"/>
                    <a:pt x="11409" y="501"/>
                  </a:cubicBezTo>
                  <a:cubicBezTo>
                    <a:pt x="11509" y="334"/>
                    <a:pt x="11609" y="168"/>
                    <a:pt x="11709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427164" y="2769746"/>
              <a:ext cx="77905" cy="29486"/>
            </a:xfrm>
            <a:custGeom>
              <a:avLst/>
              <a:gdLst/>
              <a:ahLst/>
              <a:cxnLst/>
              <a:rect l="l" t="t" r="r" b="b"/>
              <a:pathLst>
                <a:path w="4238" h="1604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3470" y="34"/>
                    <a:pt x="2736" y="201"/>
                    <a:pt x="2036" y="535"/>
                  </a:cubicBezTo>
                  <a:cubicBezTo>
                    <a:pt x="1302" y="735"/>
                    <a:pt x="601" y="1102"/>
                    <a:pt x="1" y="1602"/>
                  </a:cubicBezTo>
                  <a:cubicBezTo>
                    <a:pt x="3" y="1603"/>
                    <a:pt x="6" y="1604"/>
                    <a:pt x="10" y="1604"/>
                  </a:cubicBezTo>
                  <a:cubicBezTo>
                    <a:pt x="123" y="1604"/>
                    <a:pt x="972" y="1121"/>
                    <a:pt x="2102" y="701"/>
                  </a:cubicBezTo>
                  <a:cubicBezTo>
                    <a:pt x="3270" y="268"/>
                    <a:pt x="4237" y="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536925" y="2398162"/>
              <a:ext cx="59504" cy="153310"/>
            </a:xfrm>
            <a:custGeom>
              <a:avLst/>
              <a:gdLst/>
              <a:ahLst/>
              <a:cxnLst/>
              <a:rect l="l" t="t" r="r" b="b"/>
              <a:pathLst>
                <a:path w="3237" h="8340" extrusionOk="0">
                  <a:moveTo>
                    <a:pt x="801" y="1"/>
                  </a:moveTo>
                  <a:cubicBezTo>
                    <a:pt x="568" y="1502"/>
                    <a:pt x="1" y="3036"/>
                    <a:pt x="268" y="4537"/>
                  </a:cubicBezTo>
                  <a:cubicBezTo>
                    <a:pt x="567" y="6033"/>
                    <a:pt x="1827" y="7728"/>
                    <a:pt x="3222" y="8301"/>
                  </a:cubicBezTo>
                  <a:lnTo>
                    <a:pt x="3222" y="8301"/>
                  </a:lnTo>
                  <a:cubicBezTo>
                    <a:pt x="2228" y="5578"/>
                    <a:pt x="1432" y="2822"/>
                    <a:pt x="801" y="1"/>
                  </a:cubicBezTo>
                  <a:close/>
                  <a:moveTo>
                    <a:pt x="3222" y="8301"/>
                  </a:moveTo>
                  <a:cubicBezTo>
                    <a:pt x="3227" y="8314"/>
                    <a:pt x="3232" y="8327"/>
                    <a:pt x="3236" y="8340"/>
                  </a:cubicBezTo>
                  <a:lnTo>
                    <a:pt x="3236" y="8306"/>
                  </a:lnTo>
                  <a:cubicBezTo>
                    <a:pt x="3232" y="8305"/>
                    <a:pt x="3227" y="8303"/>
                    <a:pt x="3222" y="830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838619" y="2958626"/>
              <a:ext cx="206656" cy="129137"/>
            </a:xfrm>
            <a:custGeom>
              <a:avLst/>
              <a:gdLst/>
              <a:ahLst/>
              <a:cxnLst/>
              <a:rect l="l" t="t" r="r" b="b"/>
              <a:pathLst>
                <a:path w="11242" h="7025" extrusionOk="0">
                  <a:moveTo>
                    <a:pt x="11242" y="0"/>
                  </a:moveTo>
                  <a:lnTo>
                    <a:pt x="11242" y="0"/>
                  </a:lnTo>
                  <a:cubicBezTo>
                    <a:pt x="7806" y="2302"/>
                    <a:pt x="3770" y="4837"/>
                    <a:pt x="1" y="6571"/>
                  </a:cubicBezTo>
                  <a:cubicBezTo>
                    <a:pt x="918" y="6879"/>
                    <a:pt x="1847" y="7025"/>
                    <a:pt x="2758" y="7025"/>
                  </a:cubicBezTo>
                  <a:cubicBezTo>
                    <a:pt x="6781" y="7025"/>
                    <a:pt x="10453" y="4189"/>
                    <a:pt x="1124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205313" y="2299448"/>
              <a:ext cx="17188" cy="212777"/>
            </a:xfrm>
            <a:custGeom>
              <a:avLst/>
              <a:gdLst/>
              <a:ahLst/>
              <a:cxnLst/>
              <a:rect l="l" t="t" r="r" b="b"/>
              <a:pathLst>
                <a:path w="935" h="11575" extrusionOk="0">
                  <a:moveTo>
                    <a:pt x="300" y="0"/>
                  </a:moveTo>
                  <a:lnTo>
                    <a:pt x="300" y="0"/>
                  </a:lnTo>
                  <a:cubicBezTo>
                    <a:pt x="267" y="33"/>
                    <a:pt x="334" y="667"/>
                    <a:pt x="434" y="1735"/>
                  </a:cubicBezTo>
                  <a:cubicBezTo>
                    <a:pt x="701" y="4470"/>
                    <a:pt x="634" y="7205"/>
                    <a:pt x="267" y="9907"/>
                  </a:cubicBezTo>
                  <a:cubicBezTo>
                    <a:pt x="100" y="10941"/>
                    <a:pt x="0" y="11575"/>
                    <a:pt x="33" y="11575"/>
                  </a:cubicBezTo>
                  <a:cubicBezTo>
                    <a:pt x="67" y="11442"/>
                    <a:pt x="134" y="11308"/>
                    <a:pt x="167" y="11175"/>
                  </a:cubicBezTo>
                  <a:cubicBezTo>
                    <a:pt x="234" y="10874"/>
                    <a:pt x="334" y="10474"/>
                    <a:pt x="400" y="9940"/>
                  </a:cubicBezTo>
                  <a:cubicBezTo>
                    <a:pt x="867" y="7205"/>
                    <a:pt x="934" y="4437"/>
                    <a:pt x="601" y="1701"/>
                  </a:cubicBezTo>
                  <a:cubicBezTo>
                    <a:pt x="534" y="1168"/>
                    <a:pt x="467" y="767"/>
                    <a:pt x="400" y="467"/>
                  </a:cubicBezTo>
                  <a:cubicBezTo>
                    <a:pt x="367" y="300"/>
                    <a:pt x="334" y="167"/>
                    <a:pt x="30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709850" y="2165770"/>
              <a:ext cx="412081" cy="612174"/>
            </a:xfrm>
            <a:custGeom>
              <a:avLst/>
              <a:gdLst/>
              <a:ahLst/>
              <a:cxnLst/>
              <a:rect l="l" t="t" r="r" b="b"/>
              <a:pathLst>
                <a:path w="22417" h="33302" extrusionOk="0">
                  <a:moveTo>
                    <a:pt x="20015" y="0"/>
                  </a:moveTo>
                  <a:lnTo>
                    <a:pt x="1" y="30856"/>
                  </a:lnTo>
                  <a:cubicBezTo>
                    <a:pt x="2861" y="32286"/>
                    <a:pt x="6171" y="33302"/>
                    <a:pt x="9348" y="33302"/>
                  </a:cubicBezTo>
                  <a:cubicBezTo>
                    <a:pt x="11579" y="33302"/>
                    <a:pt x="13746" y="32801"/>
                    <a:pt x="15645" y="31589"/>
                  </a:cubicBezTo>
                  <a:cubicBezTo>
                    <a:pt x="16179" y="32233"/>
                    <a:pt x="16955" y="32517"/>
                    <a:pt x="17770" y="32517"/>
                  </a:cubicBezTo>
                  <a:cubicBezTo>
                    <a:pt x="18939" y="32517"/>
                    <a:pt x="20188" y="31933"/>
                    <a:pt x="20915" y="30989"/>
                  </a:cubicBezTo>
                  <a:cubicBezTo>
                    <a:pt x="22183" y="29388"/>
                    <a:pt x="22316" y="27220"/>
                    <a:pt x="22316" y="25151"/>
                  </a:cubicBezTo>
                  <a:cubicBezTo>
                    <a:pt x="22417" y="16745"/>
                    <a:pt x="21216" y="8373"/>
                    <a:pt x="200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622165" y="1749131"/>
              <a:ext cx="516328" cy="1003464"/>
            </a:xfrm>
            <a:custGeom>
              <a:avLst/>
              <a:gdLst/>
              <a:ahLst/>
              <a:cxnLst/>
              <a:rect l="l" t="t" r="r" b="b"/>
              <a:pathLst>
                <a:path w="28088" h="54588" extrusionOk="0">
                  <a:moveTo>
                    <a:pt x="19380" y="0"/>
                  </a:moveTo>
                  <a:cubicBezTo>
                    <a:pt x="18370" y="0"/>
                    <a:pt x="17376" y="244"/>
                    <a:pt x="16498" y="784"/>
                  </a:cubicBezTo>
                  <a:lnTo>
                    <a:pt x="16498" y="784"/>
                  </a:lnTo>
                  <a:cubicBezTo>
                    <a:pt x="16254" y="752"/>
                    <a:pt x="16009" y="736"/>
                    <a:pt x="15764" y="736"/>
                  </a:cubicBezTo>
                  <a:cubicBezTo>
                    <a:pt x="13932" y="736"/>
                    <a:pt x="12107" y="1600"/>
                    <a:pt x="10741" y="2851"/>
                  </a:cubicBezTo>
                  <a:cubicBezTo>
                    <a:pt x="9140" y="4352"/>
                    <a:pt x="8073" y="6320"/>
                    <a:pt x="7206" y="8322"/>
                  </a:cubicBezTo>
                  <a:cubicBezTo>
                    <a:pt x="5538" y="12224"/>
                    <a:pt x="4570" y="16361"/>
                    <a:pt x="3603" y="20497"/>
                  </a:cubicBezTo>
                  <a:cubicBezTo>
                    <a:pt x="2169" y="26601"/>
                    <a:pt x="768" y="32739"/>
                    <a:pt x="367" y="38977"/>
                  </a:cubicBezTo>
                  <a:cubicBezTo>
                    <a:pt x="0" y="45248"/>
                    <a:pt x="1868" y="48917"/>
                    <a:pt x="4537" y="54588"/>
                  </a:cubicBezTo>
                  <a:lnTo>
                    <a:pt x="14077" y="53254"/>
                  </a:lnTo>
                  <a:lnTo>
                    <a:pt x="14077" y="51452"/>
                  </a:lnTo>
                  <a:lnTo>
                    <a:pt x="15345" y="53254"/>
                  </a:lnTo>
                  <a:lnTo>
                    <a:pt x="19047" y="52687"/>
                  </a:lnTo>
                  <a:cubicBezTo>
                    <a:pt x="19047" y="52687"/>
                    <a:pt x="20178" y="43046"/>
                    <a:pt x="20182" y="43046"/>
                  </a:cubicBezTo>
                  <a:cubicBezTo>
                    <a:pt x="20182" y="43046"/>
                    <a:pt x="20182" y="43046"/>
                    <a:pt x="20182" y="43046"/>
                  </a:cubicBezTo>
                  <a:cubicBezTo>
                    <a:pt x="20182" y="43080"/>
                    <a:pt x="21916" y="52253"/>
                    <a:pt x="21916" y="52253"/>
                  </a:cubicBezTo>
                  <a:lnTo>
                    <a:pt x="25018" y="51953"/>
                  </a:lnTo>
                  <a:cubicBezTo>
                    <a:pt x="28087" y="39811"/>
                    <a:pt x="24585" y="31805"/>
                    <a:pt x="26353" y="19396"/>
                  </a:cubicBezTo>
                  <a:cubicBezTo>
                    <a:pt x="26786" y="16427"/>
                    <a:pt x="27420" y="13492"/>
                    <a:pt x="27420" y="10523"/>
                  </a:cubicBezTo>
                  <a:cubicBezTo>
                    <a:pt x="27420" y="7554"/>
                    <a:pt x="26619" y="4419"/>
                    <a:pt x="24585" y="2251"/>
                  </a:cubicBezTo>
                  <a:cubicBezTo>
                    <a:pt x="23243" y="866"/>
                    <a:pt x="21284" y="0"/>
                    <a:pt x="19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933050" y="1757991"/>
              <a:ext cx="109174" cy="959658"/>
            </a:xfrm>
            <a:custGeom>
              <a:avLst/>
              <a:gdLst/>
              <a:ahLst/>
              <a:cxnLst/>
              <a:rect l="l" t="t" r="r" b="b"/>
              <a:pathLst>
                <a:path w="5939" h="52205" extrusionOk="0">
                  <a:moveTo>
                    <a:pt x="1" y="1"/>
                  </a:moveTo>
                  <a:lnTo>
                    <a:pt x="28" y="7"/>
                  </a:lnTo>
                  <a:lnTo>
                    <a:pt x="28" y="7"/>
                  </a:lnTo>
                  <a:cubicBezTo>
                    <a:pt x="19" y="3"/>
                    <a:pt x="10" y="1"/>
                    <a:pt x="1" y="1"/>
                  </a:cubicBezTo>
                  <a:close/>
                  <a:moveTo>
                    <a:pt x="28" y="7"/>
                  </a:moveTo>
                  <a:lnTo>
                    <a:pt x="28" y="7"/>
                  </a:lnTo>
                  <a:cubicBezTo>
                    <a:pt x="52" y="19"/>
                    <a:pt x="76" y="43"/>
                    <a:pt x="101" y="67"/>
                  </a:cubicBezTo>
                  <a:lnTo>
                    <a:pt x="501" y="234"/>
                  </a:lnTo>
                  <a:cubicBezTo>
                    <a:pt x="968" y="468"/>
                    <a:pt x="1435" y="734"/>
                    <a:pt x="1869" y="1068"/>
                  </a:cubicBezTo>
                  <a:cubicBezTo>
                    <a:pt x="2536" y="1568"/>
                    <a:pt x="3103" y="2169"/>
                    <a:pt x="3603" y="2869"/>
                  </a:cubicBezTo>
                  <a:cubicBezTo>
                    <a:pt x="4270" y="3770"/>
                    <a:pt x="4771" y="4771"/>
                    <a:pt x="5138" y="5838"/>
                  </a:cubicBezTo>
                  <a:cubicBezTo>
                    <a:pt x="5538" y="7139"/>
                    <a:pt x="5738" y="8507"/>
                    <a:pt x="5738" y="9841"/>
                  </a:cubicBezTo>
                  <a:cubicBezTo>
                    <a:pt x="5738" y="11409"/>
                    <a:pt x="5538" y="12977"/>
                    <a:pt x="5171" y="14478"/>
                  </a:cubicBezTo>
                  <a:cubicBezTo>
                    <a:pt x="4470" y="17713"/>
                    <a:pt x="3003" y="21049"/>
                    <a:pt x="1935" y="24752"/>
                  </a:cubicBezTo>
                  <a:cubicBezTo>
                    <a:pt x="1435" y="26553"/>
                    <a:pt x="1068" y="28354"/>
                    <a:pt x="834" y="30222"/>
                  </a:cubicBezTo>
                  <a:cubicBezTo>
                    <a:pt x="601" y="31923"/>
                    <a:pt x="468" y="33658"/>
                    <a:pt x="434" y="35393"/>
                  </a:cubicBezTo>
                  <a:cubicBezTo>
                    <a:pt x="401" y="38328"/>
                    <a:pt x="568" y="41263"/>
                    <a:pt x="901" y="44199"/>
                  </a:cubicBezTo>
                  <a:cubicBezTo>
                    <a:pt x="1201" y="46667"/>
                    <a:pt x="1502" y="48669"/>
                    <a:pt x="1735" y="50070"/>
                  </a:cubicBezTo>
                  <a:lnTo>
                    <a:pt x="2035" y="51638"/>
                  </a:lnTo>
                  <a:cubicBezTo>
                    <a:pt x="2059" y="51758"/>
                    <a:pt x="2083" y="51878"/>
                    <a:pt x="2095" y="51973"/>
                  </a:cubicBezTo>
                  <a:lnTo>
                    <a:pt x="2095" y="51973"/>
                  </a:lnTo>
                  <a:cubicBezTo>
                    <a:pt x="2085" y="51889"/>
                    <a:pt x="2069" y="51788"/>
                    <a:pt x="2069" y="51671"/>
                  </a:cubicBezTo>
                  <a:cubicBezTo>
                    <a:pt x="2002" y="51271"/>
                    <a:pt x="1935" y="50737"/>
                    <a:pt x="1802" y="50070"/>
                  </a:cubicBezTo>
                  <a:cubicBezTo>
                    <a:pt x="1602" y="48669"/>
                    <a:pt x="1301" y="46701"/>
                    <a:pt x="1035" y="44199"/>
                  </a:cubicBezTo>
                  <a:cubicBezTo>
                    <a:pt x="701" y="41297"/>
                    <a:pt x="568" y="38361"/>
                    <a:pt x="601" y="35426"/>
                  </a:cubicBezTo>
                  <a:cubicBezTo>
                    <a:pt x="668" y="33691"/>
                    <a:pt x="801" y="31990"/>
                    <a:pt x="1035" y="30289"/>
                  </a:cubicBezTo>
                  <a:cubicBezTo>
                    <a:pt x="1301" y="28421"/>
                    <a:pt x="1668" y="26620"/>
                    <a:pt x="2169" y="24818"/>
                  </a:cubicBezTo>
                  <a:cubicBezTo>
                    <a:pt x="3203" y="21182"/>
                    <a:pt x="4671" y="17813"/>
                    <a:pt x="5371" y="14544"/>
                  </a:cubicBezTo>
                  <a:cubicBezTo>
                    <a:pt x="5738" y="13010"/>
                    <a:pt x="5938" y="11442"/>
                    <a:pt x="5938" y="9874"/>
                  </a:cubicBezTo>
                  <a:cubicBezTo>
                    <a:pt x="5938" y="8507"/>
                    <a:pt x="5705" y="7139"/>
                    <a:pt x="5271" y="5838"/>
                  </a:cubicBezTo>
                  <a:cubicBezTo>
                    <a:pt x="4904" y="4737"/>
                    <a:pt x="4404" y="3737"/>
                    <a:pt x="3703" y="2836"/>
                  </a:cubicBezTo>
                  <a:cubicBezTo>
                    <a:pt x="3203" y="2135"/>
                    <a:pt x="2602" y="1535"/>
                    <a:pt x="1902" y="1035"/>
                  </a:cubicBezTo>
                  <a:cubicBezTo>
                    <a:pt x="1468" y="701"/>
                    <a:pt x="1001" y="401"/>
                    <a:pt x="501" y="201"/>
                  </a:cubicBezTo>
                  <a:lnTo>
                    <a:pt x="134" y="34"/>
                  </a:lnTo>
                  <a:lnTo>
                    <a:pt x="28" y="7"/>
                  </a:lnTo>
                  <a:close/>
                  <a:moveTo>
                    <a:pt x="2095" y="51973"/>
                  </a:moveTo>
                  <a:lnTo>
                    <a:pt x="2095" y="51973"/>
                  </a:lnTo>
                  <a:cubicBezTo>
                    <a:pt x="2099" y="52008"/>
                    <a:pt x="2102" y="52040"/>
                    <a:pt x="2102" y="52069"/>
                  </a:cubicBezTo>
                  <a:lnTo>
                    <a:pt x="2102" y="52069"/>
                  </a:lnTo>
                  <a:cubicBezTo>
                    <a:pt x="2102" y="52042"/>
                    <a:pt x="2099" y="52009"/>
                    <a:pt x="2095" y="51973"/>
                  </a:cubicBezTo>
                  <a:close/>
                  <a:moveTo>
                    <a:pt x="2102" y="52071"/>
                  </a:moveTo>
                  <a:cubicBezTo>
                    <a:pt x="2102" y="52105"/>
                    <a:pt x="2135" y="52138"/>
                    <a:pt x="2135" y="52205"/>
                  </a:cubicBezTo>
                  <a:cubicBezTo>
                    <a:pt x="2135" y="52138"/>
                    <a:pt x="2135" y="52105"/>
                    <a:pt x="2102" y="52071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1716596" y="1796006"/>
              <a:ext cx="164358" cy="805135"/>
            </a:xfrm>
            <a:custGeom>
              <a:avLst/>
              <a:gdLst/>
              <a:ahLst/>
              <a:cxnLst/>
              <a:rect l="l" t="t" r="r" b="b"/>
              <a:pathLst>
                <a:path w="8941" h="43799" extrusionOk="0">
                  <a:moveTo>
                    <a:pt x="8940" y="1"/>
                  </a:moveTo>
                  <a:cubicBezTo>
                    <a:pt x="8940" y="1"/>
                    <a:pt x="8907" y="34"/>
                    <a:pt x="8873" y="101"/>
                  </a:cubicBezTo>
                  <a:lnTo>
                    <a:pt x="8707" y="401"/>
                  </a:lnTo>
                  <a:cubicBezTo>
                    <a:pt x="8573" y="701"/>
                    <a:pt x="8340" y="1068"/>
                    <a:pt x="8106" y="1569"/>
                  </a:cubicBezTo>
                  <a:lnTo>
                    <a:pt x="7673" y="2402"/>
                  </a:lnTo>
                  <a:cubicBezTo>
                    <a:pt x="7506" y="2736"/>
                    <a:pt x="7372" y="3070"/>
                    <a:pt x="7172" y="3437"/>
                  </a:cubicBezTo>
                  <a:cubicBezTo>
                    <a:pt x="6839" y="4170"/>
                    <a:pt x="6438" y="4971"/>
                    <a:pt x="6038" y="5938"/>
                  </a:cubicBezTo>
                  <a:lnTo>
                    <a:pt x="5438" y="7406"/>
                  </a:lnTo>
                  <a:cubicBezTo>
                    <a:pt x="5238" y="7940"/>
                    <a:pt x="5037" y="8473"/>
                    <a:pt x="4804" y="9041"/>
                  </a:cubicBezTo>
                  <a:cubicBezTo>
                    <a:pt x="4404" y="10175"/>
                    <a:pt x="3970" y="11409"/>
                    <a:pt x="3570" y="12676"/>
                  </a:cubicBezTo>
                  <a:cubicBezTo>
                    <a:pt x="2669" y="15512"/>
                    <a:pt x="1969" y="18347"/>
                    <a:pt x="1401" y="21216"/>
                  </a:cubicBezTo>
                  <a:cubicBezTo>
                    <a:pt x="834" y="24118"/>
                    <a:pt x="467" y="27053"/>
                    <a:pt x="234" y="29989"/>
                  </a:cubicBezTo>
                  <a:cubicBezTo>
                    <a:pt x="167" y="31323"/>
                    <a:pt x="67" y="32624"/>
                    <a:pt x="67" y="33825"/>
                  </a:cubicBezTo>
                  <a:cubicBezTo>
                    <a:pt x="34" y="34425"/>
                    <a:pt x="0" y="35026"/>
                    <a:pt x="34" y="35560"/>
                  </a:cubicBezTo>
                  <a:cubicBezTo>
                    <a:pt x="67" y="36127"/>
                    <a:pt x="67" y="36660"/>
                    <a:pt x="67" y="37194"/>
                  </a:cubicBezTo>
                  <a:cubicBezTo>
                    <a:pt x="67" y="38228"/>
                    <a:pt x="134" y="39129"/>
                    <a:pt x="167" y="39963"/>
                  </a:cubicBezTo>
                  <a:cubicBezTo>
                    <a:pt x="201" y="40363"/>
                    <a:pt x="201" y="40730"/>
                    <a:pt x="234" y="41063"/>
                  </a:cubicBezTo>
                  <a:cubicBezTo>
                    <a:pt x="267" y="41430"/>
                    <a:pt x="301" y="41731"/>
                    <a:pt x="334" y="42031"/>
                  </a:cubicBezTo>
                  <a:lnTo>
                    <a:pt x="467" y="43332"/>
                  </a:lnTo>
                  <a:cubicBezTo>
                    <a:pt x="434" y="42998"/>
                    <a:pt x="401" y="42565"/>
                    <a:pt x="367" y="41997"/>
                  </a:cubicBezTo>
                  <a:cubicBezTo>
                    <a:pt x="367" y="41731"/>
                    <a:pt x="301" y="41430"/>
                    <a:pt x="301" y="41063"/>
                  </a:cubicBezTo>
                  <a:cubicBezTo>
                    <a:pt x="267" y="40730"/>
                    <a:pt x="234" y="40363"/>
                    <a:pt x="234" y="39929"/>
                  </a:cubicBezTo>
                  <a:cubicBezTo>
                    <a:pt x="234" y="39129"/>
                    <a:pt x="167" y="38195"/>
                    <a:pt x="167" y="37161"/>
                  </a:cubicBezTo>
                  <a:cubicBezTo>
                    <a:pt x="167" y="36660"/>
                    <a:pt x="167" y="36127"/>
                    <a:pt x="167" y="35560"/>
                  </a:cubicBezTo>
                  <a:cubicBezTo>
                    <a:pt x="167" y="35026"/>
                    <a:pt x="201" y="34425"/>
                    <a:pt x="201" y="33825"/>
                  </a:cubicBezTo>
                  <a:cubicBezTo>
                    <a:pt x="201" y="32624"/>
                    <a:pt x="301" y="31357"/>
                    <a:pt x="401" y="29989"/>
                  </a:cubicBezTo>
                  <a:cubicBezTo>
                    <a:pt x="634" y="27087"/>
                    <a:pt x="1035" y="24151"/>
                    <a:pt x="1568" y="21283"/>
                  </a:cubicBezTo>
                  <a:cubicBezTo>
                    <a:pt x="2135" y="18414"/>
                    <a:pt x="2836" y="15545"/>
                    <a:pt x="3703" y="12743"/>
                  </a:cubicBezTo>
                  <a:cubicBezTo>
                    <a:pt x="4137" y="11476"/>
                    <a:pt x="4537" y="10241"/>
                    <a:pt x="4971" y="9107"/>
                  </a:cubicBezTo>
                  <a:cubicBezTo>
                    <a:pt x="5171" y="8574"/>
                    <a:pt x="5371" y="8006"/>
                    <a:pt x="5571" y="7506"/>
                  </a:cubicBezTo>
                  <a:cubicBezTo>
                    <a:pt x="5771" y="6972"/>
                    <a:pt x="5971" y="6472"/>
                    <a:pt x="6172" y="6005"/>
                  </a:cubicBezTo>
                  <a:cubicBezTo>
                    <a:pt x="6538" y="5038"/>
                    <a:pt x="6972" y="4204"/>
                    <a:pt x="7272" y="3470"/>
                  </a:cubicBezTo>
                  <a:cubicBezTo>
                    <a:pt x="7439" y="3103"/>
                    <a:pt x="7606" y="2736"/>
                    <a:pt x="7739" y="2436"/>
                  </a:cubicBezTo>
                  <a:cubicBezTo>
                    <a:pt x="7906" y="2169"/>
                    <a:pt x="8040" y="1869"/>
                    <a:pt x="8173" y="1602"/>
                  </a:cubicBezTo>
                  <a:cubicBezTo>
                    <a:pt x="8406" y="1102"/>
                    <a:pt x="8607" y="701"/>
                    <a:pt x="8740" y="434"/>
                  </a:cubicBezTo>
                  <a:cubicBezTo>
                    <a:pt x="8807" y="301"/>
                    <a:pt x="8873" y="201"/>
                    <a:pt x="8907" y="101"/>
                  </a:cubicBezTo>
                  <a:cubicBezTo>
                    <a:pt x="8907" y="67"/>
                    <a:pt x="8940" y="34"/>
                    <a:pt x="8940" y="1"/>
                  </a:cubicBezTo>
                  <a:close/>
                  <a:moveTo>
                    <a:pt x="467" y="43332"/>
                  </a:moveTo>
                  <a:lnTo>
                    <a:pt x="467" y="43665"/>
                  </a:lnTo>
                  <a:cubicBezTo>
                    <a:pt x="490" y="43688"/>
                    <a:pt x="497" y="43726"/>
                    <a:pt x="510" y="43758"/>
                  </a:cubicBezTo>
                  <a:lnTo>
                    <a:pt x="510" y="43758"/>
                  </a:lnTo>
                  <a:cubicBezTo>
                    <a:pt x="506" y="43738"/>
                    <a:pt x="514" y="43719"/>
                    <a:pt x="534" y="43699"/>
                  </a:cubicBezTo>
                  <a:cubicBezTo>
                    <a:pt x="534" y="43599"/>
                    <a:pt x="501" y="43499"/>
                    <a:pt x="467" y="43332"/>
                  </a:cubicBezTo>
                  <a:close/>
                  <a:moveTo>
                    <a:pt x="510" y="43758"/>
                  </a:moveTo>
                  <a:cubicBezTo>
                    <a:pt x="513" y="43772"/>
                    <a:pt x="521" y="43785"/>
                    <a:pt x="534" y="43799"/>
                  </a:cubicBezTo>
                  <a:cubicBezTo>
                    <a:pt x="523" y="43788"/>
                    <a:pt x="516" y="43774"/>
                    <a:pt x="510" y="43758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1768710" y="1883084"/>
              <a:ext cx="111619" cy="852966"/>
            </a:xfrm>
            <a:custGeom>
              <a:avLst/>
              <a:gdLst/>
              <a:ahLst/>
              <a:cxnLst/>
              <a:rect l="l" t="t" r="r" b="b"/>
              <a:pathLst>
                <a:path w="6072" h="46401" extrusionOk="0">
                  <a:moveTo>
                    <a:pt x="6072" y="0"/>
                  </a:moveTo>
                  <a:cubicBezTo>
                    <a:pt x="6038" y="34"/>
                    <a:pt x="6038" y="67"/>
                    <a:pt x="6005" y="134"/>
                  </a:cubicBezTo>
                  <a:lnTo>
                    <a:pt x="5872" y="434"/>
                  </a:lnTo>
                  <a:lnTo>
                    <a:pt x="5371" y="1735"/>
                  </a:lnTo>
                  <a:cubicBezTo>
                    <a:pt x="5138" y="2269"/>
                    <a:pt x="4871" y="2969"/>
                    <a:pt x="4571" y="3770"/>
                  </a:cubicBezTo>
                  <a:cubicBezTo>
                    <a:pt x="4304" y="4570"/>
                    <a:pt x="3970" y="5471"/>
                    <a:pt x="3637" y="6505"/>
                  </a:cubicBezTo>
                  <a:cubicBezTo>
                    <a:pt x="3303" y="7539"/>
                    <a:pt x="2936" y="8640"/>
                    <a:pt x="2636" y="9874"/>
                  </a:cubicBezTo>
                  <a:cubicBezTo>
                    <a:pt x="2469" y="10475"/>
                    <a:pt x="2269" y="11108"/>
                    <a:pt x="2102" y="11776"/>
                  </a:cubicBezTo>
                  <a:cubicBezTo>
                    <a:pt x="1969" y="12443"/>
                    <a:pt x="1802" y="13110"/>
                    <a:pt x="1635" y="13777"/>
                  </a:cubicBezTo>
                  <a:cubicBezTo>
                    <a:pt x="1002" y="16812"/>
                    <a:pt x="535" y="19848"/>
                    <a:pt x="268" y="22950"/>
                  </a:cubicBezTo>
                  <a:cubicBezTo>
                    <a:pt x="34" y="26019"/>
                    <a:pt x="1" y="29088"/>
                    <a:pt x="201" y="32157"/>
                  </a:cubicBezTo>
                  <a:cubicBezTo>
                    <a:pt x="268" y="32891"/>
                    <a:pt x="334" y="33558"/>
                    <a:pt x="368" y="34258"/>
                  </a:cubicBezTo>
                  <a:cubicBezTo>
                    <a:pt x="401" y="34959"/>
                    <a:pt x="535" y="35559"/>
                    <a:pt x="601" y="36193"/>
                  </a:cubicBezTo>
                  <a:cubicBezTo>
                    <a:pt x="701" y="36827"/>
                    <a:pt x="768" y="37427"/>
                    <a:pt x="868" y="37994"/>
                  </a:cubicBezTo>
                  <a:cubicBezTo>
                    <a:pt x="968" y="38595"/>
                    <a:pt x="1102" y="39162"/>
                    <a:pt x="1168" y="39662"/>
                  </a:cubicBezTo>
                  <a:cubicBezTo>
                    <a:pt x="1368" y="40730"/>
                    <a:pt x="1635" y="41664"/>
                    <a:pt x="1802" y="42498"/>
                  </a:cubicBezTo>
                  <a:cubicBezTo>
                    <a:pt x="1936" y="42931"/>
                    <a:pt x="2002" y="43298"/>
                    <a:pt x="2102" y="43665"/>
                  </a:cubicBezTo>
                  <a:cubicBezTo>
                    <a:pt x="2202" y="43999"/>
                    <a:pt x="2302" y="44332"/>
                    <a:pt x="2403" y="44632"/>
                  </a:cubicBezTo>
                  <a:cubicBezTo>
                    <a:pt x="2569" y="45199"/>
                    <a:pt x="2703" y="45633"/>
                    <a:pt x="2803" y="45933"/>
                  </a:cubicBezTo>
                  <a:cubicBezTo>
                    <a:pt x="2836" y="46100"/>
                    <a:pt x="2870" y="46200"/>
                    <a:pt x="2903" y="46300"/>
                  </a:cubicBezTo>
                  <a:cubicBezTo>
                    <a:pt x="2920" y="46318"/>
                    <a:pt x="2933" y="46333"/>
                    <a:pt x="2943" y="46346"/>
                  </a:cubicBezTo>
                  <a:lnTo>
                    <a:pt x="2943" y="46346"/>
                  </a:lnTo>
                  <a:cubicBezTo>
                    <a:pt x="2936" y="46317"/>
                    <a:pt x="2936" y="46286"/>
                    <a:pt x="2936" y="46267"/>
                  </a:cubicBezTo>
                  <a:cubicBezTo>
                    <a:pt x="2903" y="46167"/>
                    <a:pt x="2870" y="46067"/>
                    <a:pt x="2836" y="45900"/>
                  </a:cubicBezTo>
                  <a:lnTo>
                    <a:pt x="2469" y="44599"/>
                  </a:lnTo>
                  <a:cubicBezTo>
                    <a:pt x="2403" y="44299"/>
                    <a:pt x="2302" y="43965"/>
                    <a:pt x="2202" y="43632"/>
                  </a:cubicBezTo>
                  <a:cubicBezTo>
                    <a:pt x="2102" y="43265"/>
                    <a:pt x="2036" y="42898"/>
                    <a:pt x="1936" y="42464"/>
                  </a:cubicBezTo>
                  <a:cubicBezTo>
                    <a:pt x="1735" y="41630"/>
                    <a:pt x="1502" y="40696"/>
                    <a:pt x="1335" y="39629"/>
                  </a:cubicBezTo>
                  <a:cubicBezTo>
                    <a:pt x="1235" y="39095"/>
                    <a:pt x="1168" y="38561"/>
                    <a:pt x="1035" y="37961"/>
                  </a:cubicBezTo>
                  <a:cubicBezTo>
                    <a:pt x="935" y="37394"/>
                    <a:pt x="868" y="36793"/>
                    <a:pt x="801" y="36160"/>
                  </a:cubicBezTo>
                  <a:cubicBezTo>
                    <a:pt x="735" y="35526"/>
                    <a:pt x="601" y="34892"/>
                    <a:pt x="568" y="34225"/>
                  </a:cubicBezTo>
                  <a:cubicBezTo>
                    <a:pt x="501" y="33558"/>
                    <a:pt x="468" y="32857"/>
                    <a:pt x="401" y="32157"/>
                  </a:cubicBezTo>
                  <a:cubicBezTo>
                    <a:pt x="201" y="29088"/>
                    <a:pt x="234" y="26019"/>
                    <a:pt x="468" y="22950"/>
                  </a:cubicBezTo>
                  <a:cubicBezTo>
                    <a:pt x="735" y="19881"/>
                    <a:pt x="1202" y="16846"/>
                    <a:pt x="1835" y="13844"/>
                  </a:cubicBezTo>
                  <a:lnTo>
                    <a:pt x="2302" y="11809"/>
                  </a:lnTo>
                  <a:cubicBezTo>
                    <a:pt x="2436" y="11175"/>
                    <a:pt x="2636" y="10541"/>
                    <a:pt x="2803" y="9941"/>
                  </a:cubicBezTo>
                  <a:cubicBezTo>
                    <a:pt x="3103" y="8707"/>
                    <a:pt x="3470" y="7606"/>
                    <a:pt x="3770" y="6572"/>
                  </a:cubicBezTo>
                  <a:cubicBezTo>
                    <a:pt x="4070" y="5538"/>
                    <a:pt x="4437" y="4604"/>
                    <a:pt x="4704" y="3803"/>
                  </a:cubicBezTo>
                  <a:cubicBezTo>
                    <a:pt x="4971" y="3003"/>
                    <a:pt x="5238" y="2302"/>
                    <a:pt x="5438" y="1768"/>
                  </a:cubicBezTo>
                  <a:cubicBezTo>
                    <a:pt x="5638" y="1201"/>
                    <a:pt x="5805" y="768"/>
                    <a:pt x="5905" y="467"/>
                  </a:cubicBezTo>
                  <a:lnTo>
                    <a:pt x="6038" y="134"/>
                  </a:lnTo>
                  <a:cubicBezTo>
                    <a:pt x="6038" y="101"/>
                    <a:pt x="6072" y="34"/>
                    <a:pt x="6072" y="0"/>
                  </a:cubicBezTo>
                  <a:close/>
                  <a:moveTo>
                    <a:pt x="2943" y="46346"/>
                  </a:moveTo>
                  <a:cubicBezTo>
                    <a:pt x="2948" y="46367"/>
                    <a:pt x="2956" y="46386"/>
                    <a:pt x="2970" y="46400"/>
                  </a:cubicBezTo>
                  <a:cubicBezTo>
                    <a:pt x="2970" y="46400"/>
                    <a:pt x="2970" y="46382"/>
                    <a:pt x="2943" y="46346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1944704" y="1750638"/>
              <a:ext cx="155148" cy="877489"/>
            </a:xfrm>
            <a:custGeom>
              <a:avLst/>
              <a:gdLst/>
              <a:ahLst/>
              <a:cxnLst/>
              <a:rect l="l" t="t" r="r" b="b"/>
              <a:pathLst>
                <a:path w="8440" h="47735" extrusionOk="0">
                  <a:moveTo>
                    <a:pt x="0" y="0"/>
                  </a:moveTo>
                  <a:cubicBezTo>
                    <a:pt x="34" y="34"/>
                    <a:pt x="100" y="34"/>
                    <a:pt x="134" y="34"/>
                  </a:cubicBezTo>
                  <a:lnTo>
                    <a:pt x="534" y="134"/>
                  </a:lnTo>
                  <a:cubicBezTo>
                    <a:pt x="1034" y="234"/>
                    <a:pt x="1501" y="367"/>
                    <a:pt x="1968" y="567"/>
                  </a:cubicBezTo>
                  <a:cubicBezTo>
                    <a:pt x="3670" y="1368"/>
                    <a:pt x="5137" y="2636"/>
                    <a:pt x="6138" y="4203"/>
                  </a:cubicBezTo>
                  <a:cubicBezTo>
                    <a:pt x="6872" y="5271"/>
                    <a:pt x="7372" y="6472"/>
                    <a:pt x="7706" y="7706"/>
                  </a:cubicBezTo>
                  <a:cubicBezTo>
                    <a:pt x="8073" y="9174"/>
                    <a:pt x="8206" y="10641"/>
                    <a:pt x="8139" y="12109"/>
                  </a:cubicBezTo>
                  <a:cubicBezTo>
                    <a:pt x="8106" y="13777"/>
                    <a:pt x="7873" y="15378"/>
                    <a:pt x="7506" y="16979"/>
                  </a:cubicBezTo>
                  <a:cubicBezTo>
                    <a:pt x="7139" y="18647"/>
                    <a:pt x="6605" y="20348"/>
                    <a:pt x="6071" y="22083"/>
                  </a:cubicBezTo>
                  <a:cubicBezTo>
                    <a:pt x="5538" y="23817"/>
                    <a:pt x="5037" y="25519"/>
                    <a:pt x="4637" y="27186"/>
                  </a:cubicBezTo>
                  <a:cubicBezTo>
                    <a:pt x="3570" y="31523"/>
                    <a:pt x="3469" y="36026"/>
                    <a:pt x="4337" y="40429"/>
                  </a:cubicBezTo>
                  <a:cubicBezTo>
                    <a:pt x="4704" y="42264"/>
                    <a:pt x="5237" y="44099"/>
                    <a:pt x="5938" y="45833"/>
                  </a:cubicBezTo>
                  <a:cubicBezTo>
                    <a:pt x="6071" y="46167"/>
                    <a:pt x="6171" y="46434"/>
                    <a:pt x="6271" y="46667"/>
                  </a:cubicBezTo>
                  <a:lnTo>
                    <a:pt x="6538" y="47267"/>
                  </a:lnTo>
                  <a:cubicBezTo>
                    <a:pt x="6638" y="47401"/>
                    <a:pt x="6672" y="47534"/>
                    <a:pt x="6738" y="47634"/>
                  </a:cubicBezTo>
                  <a:cubicBezTo>
                    <a:pt x="6738" y="47668"/>
                    <a:pt x="6738" y="47701"/>
                    <a:pt x="6772" y="47734"/>
                  </a:cubicBezTo>
                  <a:cubicBezTo>
                    <a:pt x="6772" y="47668"/>
                    <a:pt x="6772" y="47601"/>
                    <a:pt x="6772" y="47568"/>
                  </a:cubicBezTo>
                  <a:lnTo>
                    <a:pt x="6605" y="47201"/>
                  </a:lnTo>
                  <a:lnTo>
                    <a:pt x="6372" y="46600"/>
                  </a:lnTo>
                  <a:cubicBezTo>
                    <a:pt x="6271" y="46333"/>
                    <a:pt x="6171" y="46067"/>
                    <a:pt x="6038" y="45766"/>
                  </a:cubicBezTo>
                  <a:cubicBezTo>
                    <a:pt x="4370" y="41397"/>
                    <a:pt x="3703" y="36727"/>
                    <a:pt x="4070" y="32057"/>
                  </a:cubicBezTo>
                  <a:cubicBezTo>
                    <a:pt x="4203" y="30422"/>
                    <a:pt x="4470" y="28788"/>
                    <a:pt x="4870" y="27220"/>
                  </a:cubicBezTo>
                  <a:cubicBezTo>
                    <a:pt x="5271" y="25552"/>
                    <a:pt x="5771" y="23851"/>
                    <a:pt x="6305" y="22116"/>
                  </a:cubicBezTo>
                  <a:cubicBezTo>
                    <a:pt x="6839" y="20382"/>
                    <a:pt x="7372" y="18680"/>
                    <a:pt x="7739" y="17012"/>
                  </a:cubicBezTo>
                  <a:cubicBezTo>
                    <a:pt x="8106" y="15378"/>
                    <a:pt x="8306" y="13743"/>
                    <a:pt x="8373" y="12109"/>
                  </a:cubicBezTo>
                  <a:cubicBezTo>
                    <a:pt x="8440" y="10608"/>
                    <a:pt x="8273" y="9107"/>
                    <a:pt x="7906" y="7639"/>
                  </a:cubicBezTo>
                  <a:cubicBezTo>
                    <a:pt x="7572" y="6372"/>
                    <a:pt x="7039" y="5171"/>
                    <a:pt x="6305" y="4103"/>
                  </a:cubicBezTo>
                  <a:cubicBezTo>
                    <a:pt x="5271" y="2502"/>
                    <a:pt x="3770" y="1235"/>
                    <a:pt x="2035" y="467"/>
                  </a:cubicBezTo>
                  <a:cubicBezTo>
                    <a:pt x="1568" y="301"/>
                    <a:pt x="1068" y="167"/>
                    <a:pt x="567" y="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252419" y="4713567"/>
              <a:ext cx="3210669" cy="4302"/>
            </a:xfrm>
            <a:custGeom>
              <a:avLst/>
              <a:gdLst/>
              <a:ahLst/>
              <a:cxnLst/>
              <a:rect l="l" t="t" r="r" b="b"/>
              <a:pathLst>
                <a:path w="174659" h="234" extrusionOk="0">
                  <a:moveTo>
                    <a:pt x="87329" y="0"/>
                  </a:moveTo>
                  <a:cubicBezTo>
                    <a:pt x="39095" y="0"/>
                    <a:pt x="0" y="67"/>
                    <a:pt x="0" y="134"/>
                  </a:cubicBezTo>
                  <a:cubicBezTo>
                    <a:pt x="0" y="167"/>
                    <a:pt x="39128" y="234"/>
                    <a:pt x="87329" y="234"/>
                  </a:cubicBezTo>
                  <a:cubicBezTo>
                    <a:pt x="135564" y="234"/>
                    <a:pt x="174658" y="167"/>
                    <a:pt x="174658" y="134"/>
                  </a:cubicBezTo>
                  <a:cubicBezTo>
                    <a:pt x="174658" y="67"/>
                    <a:pt x="135564" y="0"/>
                    <a:pt x="87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243428" y="2077314"/>
              <a:ext cx="58273" cy="48603"/>
            </a:xfrm>
            <a:custGeom>
              <a:avLst/>
              <a:gdLst/>
              <a:ahLst/>
              <a:cxnLst/>
              <a:rect l="l" t="t" r="r" b="b"/>
              <a:pathLst>
                <a:path w="3170" h="2644" extrusionOk="0">
                  <a:moveTo>
                    <a:pt x="910" y="0"/>
                  </a:moveTo>
                  <a:cubicBezTo>
                    <a:pt x="873" y="0"/>
                    <a:pt x="837" y="3"/>
                    <a:pt x="801" y="9"/>
                  </a:cubicBezTo>
                  <a:cubicBezTo>
                    <a:pt x="635" y="75"/>
                    <a:pt x="434" y="175"/>
                    <a:pt x="334" y="309"/>
                  </a:cubicBezTo>
                  <a:cubicBezTo>
                    <a:pt x="168" y="442"/>
                    <a:pt x="101" y="642"/>
                    <a:pt x="67" y="843"/>
                  </a:cubicBezTo>
                  <a:cubicBezTo>
                    <a:pt x="1" y="1076"/>
                    <a:pt x="67" y="1343"/>
                    <a:pt x="168" y="1543"/>
                  </a:cubicBezTo>
                  <a:cubicBezTo>
                    <a:pt x="334" y="1777"/>
                    <a:pt x="501" y="1977"/>
                    <a:pt x="735" y="2110"/>
                  </a:cubicBezTo>
                  <a:lnTo>
                    <a:pt x="1602" y="2644"/>
                  </a:lnTo>
                  <a:cubicBezTo>
                    <a:pt x="1602" y="2644"/>
                    <a:pt x="2002" y="2344"/>
                    <a:pt x="2402" y="2144"/>
                  </a:cubicBezTo>
                  <a:cubicBezTo>
                    <a:pt x="2636" y="2010"/>
                    <a:pt x="2836" y="1810"/>
                    <a:pt x="3003" y="1610"/>
                  </a:cubicBezTo>
                  <a:cubicBezTo>
                    <a:pt x="3136" y="1376"/>
                    <a:pt x="3170" y="1143"/>
                    <a:pt x="3170" y="876"/>
                  </a:cubicBezTo>
                  <a:cubicBezTo>
                    <a:pt x="3136" y="676"/>
                    <a:pt x="3070" y="509"/>
                    <a:pt x="2936" y="342"/>
                  </a:cubicBezTo>
                  <a:cubicBezTo>
                    <a:pt x="2803" y="209"/>
                    <a:pt x="2636" y="75"/>
                    <a:pt x="2436" y="42"/>
                  </a:cubicBezTo>
                  <a:cubicBezTo>
                    <a:pt x="2370" y="22"/>
                    <a:pt x="2304" y="13"/>
                    <a:pt x="2240" y="13"/>
                  </a:cubicBezTo>
                  <a:cubicBezTo>
                    <a:pt x="1977" y="13"/>
                    <a:pt x="1736" y="168"/>
                    <a:pt x="1602" y="409"/>
                  </a:cubicBezTo>
                  <a:cubicBezTo>
                    <a:pt x="1569" y="309"/>
                    <a:pt x="1468" y="209"/>
                    <a:pt x="1402" y="142"/>
                  </a:cubicBezTo>
                  <a:cubicBezTo>
                    <a:pt x="1265" y="60"/>
                    <a:pt x="1082" y="0"/>
                    <a:pt x="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16"/>
          <p:cNvSpPr txBox="1">
            <a:spLocks noGrp="1"/>
          </p:cNvSpPr>
          <p:nvPr>
            <p:ph type="ctrTitle"/>
          </p:nvPr>
        </p:nvSpPr>
        <p:spPr>
          <a:xfrm>
            <a:off x="553906" y="1553314"/>
            <a:ext cx="4901064" cy="2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tr-TR" b="1">
                <a:solidFill>
                  <a:srgbClr val="3F3F3F"/>
                </a:solidFill>
              </a:rPr>
              <a:t>H&amp;M </a:t>
            </a:r>
            <a:br>
              <a:rPr lang="tr-TR" b="1">
                <a:solidFill>
                  <a:srgbClr val="3F3F3F"/>
                </a:solidFill>
              </a:rPr>
            </a:br>
            <a:r>
              <a:rPr lang="tr-TR" b="1">
                <a:solidFill>
                  <a:srgbClr val="3F3F3F"/>
                </a:solidFill>
              </a:rPr>
              <a:t>Personalized </a:t>
            </a:r>
            <a:br>
              <a:rPr lang="tr-TR" b="1">
                <a:solidFill>
                  <a:srgbClr val="3F3F3F"/>
                </a:solidFill>
              </a:rPr>
            </a:br>
            <a:r>
              <a:rPr lang="tr-TR" b="1">
                <a:solidFill>
                  <a:srgbClr val="3F3F3F"/>
                </a:solidFill>
              </a:rPr>
              <a:t>Fashion </a:t>
            </a:r>
            <a:br>
              <a:rPr lang="tr-TR" b="1">
                <a:solidFill>
                  <a:srgbClr val="3F3F3F"/>
                </a:solidFill>
              </a:rPr>
            </a:br>
            <a:r>
              <a:rPr lang="tr-TR" b="1">
                <a:solidFill>
                  <a:srgbClr val="3F3F3F"/>
                </a:solidFill>
              </a:rPr>
              <a:t>Recommendation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C3593D-A8B3-431C-611B-A6D027CA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24" y="66"/>
            <a:ext cx="605118" cy="405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C88646-EDCC-2608-9F4B-F82E39918E36}"/>
              </a:ext>
            </a:extLst>
          </p:cNvPr>
          <p:cNvSpPr txBox="1"/>
          <p:nvPr/>
        </p:nvSpPr>
        <p:spPr>
          <a:xfrm>
            <a:off x="589430" y="3923178"/>
            <a:ext cx="4386010" cy="746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Fira Sans Extra Condensed"/>
              </a:rPr>
              <a:t>Team Members: </a:t>
            </a:r>
            <a:r>
              <a:rPr lang="en-US"/>
              <a:t>Sirisha Gadepalli, Chi-Chien(May) Tsai, Bekhzod Aliev, </a:t>
            </a:r>
            <a:r>
              <a:rPr lang="en-US" err="1"/>
              <a:t>Shiyao</a:t>
            </a:r>
            <a:r>
              <a:rPr lang="en-US"/>
              <a:t>(Will) Zhang, Garima Singhal, Mayank Tripathi, James Lee</a:t>
            </a:r>
            <a:r>
              <a:rPr lang="en-US" b="1">
                <a:latin typeface="Fira Sans Extra Condensed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49;p25">
            <a:extLst>
              <a:ext uri="{FF2B5EF4-FFF2-40B4-BE49-F238E27FC236}">
                <a16:creationId xmlns:a16="http://schemas.microsoft.com/office/drawing/2014/main" id="{C9ED88F0-CAE0-76C5-6416-E9B88B5727CB}"/>
              </a:ext>
            </a:extLst>
          </p:cNvPr>
          <p:cNvSpPr/>
          <p:nvPr/>
        </p:nvSpPr>
        <p:spPr>
          <a:xfrm rot="16200000">
            <a:off x="6370655" y="736901"/>
            <a:ext cx="985483" cy="4174312"/>
          </a:xfrm>
          <a:prstGeom prst="round1Rect">
            <a:avLst>
              <a:gd name="adj" fmla="val 6023"/>
            </a:avLst>
          </a:prstGeom>
          <a:solidFill>
            <a:schemeClr val="accent1"/>
          </a:solidFill>
          <a:ln w="28575">
            <a:solidFill>
              <a:schemeClr val="bg1">
                <a:lumMod val="60000"/>
                <a:lumOff val="40000"/>
              </a:schemeClr>
            </a:solidFill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chemeClr val="accent6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40E0F-0EDD-5F50-F1A2-2B2F8BA1BA55}"/>
              </a:ext>
            </a:extLst>
          </p:cNvPr>
          <p:cNvSpPr txBox="1"/>
          <p:nvPr/>
        </p:nvSpPr>
        <p:spPr>
          <a:xfrm>
            <a:off x="7225199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Part4. </a:t>
            </a:r>
            <a:r>
              <a:rPr lang="tr-TR" sz="1800" b="1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Methodology</a:t>
            </a:r>
          </a:p>
        </p:txBody>
      </p:sp>
      <p:sp>
        <p:nvSpPr>
          <p:cNvPr id="8" name="Google Shape;750;p21">
            <a:extLst>
              <a:ext uri="{FF2B5EF4-FFF2-40B4-BE49-F238E27FC236}">
                <a16:creationId xmlns:a16="http://schemas.microsoft.com/office/drawing/2014/main" id="{589853EB-52C5-0BBB-EC14-703327B43047}"/>
              </a:ext>
            </a:extLst>
          </p:cNvPr>
          <p:cNvSpPr txBox="1">
            <a:spLocks/>
          </p:cNvSpPr>
          <p:nvPr/>
        </p:nvSpPr>
        <p:spPr>
          <a:xfrm>
            <a:off x="300316" y="520484"/>
            <a:ext cx="8139953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r-TR" b="1" dirty="0" err="1">
                <a:solidFill>
                  <a:schemeClr val="tx1"/>
                </a:solidFill>
              </a:rPr>
              <a:t>Methodology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for</a:t>
            </a:r>
            <a:r>
              <a:rPr lang="tr-TR" b="1" dirty="0">
                <a:solidFill>
                  <a:schemeClr val="tx1"/>
                </a:solidFill>
              </a:rPr>
              <a:t> K-</a:t>
            </a:r>
            <a:r>
              <a:rPr lang="tr-TR" b="1" dirty="0" err="1">
                <a:solidFill>
                  <a:schemeClr val="tx1"/>
                </a:solidFill>
              </a:rPr>
              <a:t>means</a:t>
            </a:r>
            <a:r>
              <a:rPr lang="tr-TR" b="1" dirty="0">
                <a:solidFill>
                  <a:schemeClr val="tx1"/>
                </a:solidFill>
              </a:rPr>
              <a:t> Clustering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5E89B2F-211D-4299-F8EE-83202D81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" y="1329779"/>
            <a:ext cx="4102767" cy="29050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B4AC20B-9339-3F88-6E69-1F7B5E388861}"/>
              </a:ext>
            </a:extLst>
          </p:cNvPr>
          <p:cNvSpPr/>
          <p:nvPr/>
        </p:nvSpPr>
        <p:spPr>
          <a:xfrm>
            <a:off x="2284496" y="3376361"/>
            <a:ext cx="342901" cy="3248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AA481-059F-1A4C-F77B-99AE829C2FAC}"/>
              </a:ext>
            </a:extLst>
          </p:cNvPr>
          <p:cNvSpPr txBox="1"/>
          <p:nvPr/>
        </p:nvSpPr>
        <p:spPr>
          <a:xfrm>
            <a:off x="490572" y="4290352"/>
            <a:ext cx="45900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Elbow method suggest for optimal k=4,</a:t>
            </a:r>
          </a:p>
          <a:p>
            <a:r>
              <a:rPr lang="en-US"/>
              <a:t>       Thus, we decide to cluster our data into 4 group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9BC0E-BA82-2EDE-BA50-10774764A809}"/>
              </a:ext>
            </a:extLst>
          </p:cNvPr>
          <p:cNvSpPr txBox="1"/>
          <p:nvPr/>
        </p:nvSpPr>
        <p:spPr>
          <a:xfrm>
            <a:off x="4932946" y="2493545"/>
            <a:ext cx="378994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K-means clustering is the first step of assist H&amp;M building their product recommendation system for customers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9C137-9FC0-9922-CD93-21A3AA2EA519}"/>
              </a:ext>
            </a:extLst>
          </p:cNvPr>
          <p:cNvSpPr/>
          <p:nvPr/>
        </p:nvSpPr>
        <p:spPr>
          <a:xfrm>
            <a:off x="752305" y="4293103"/>
            <a:ext cx="4088071" cy="52241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oogle Shape;3417;p47">
            <a:extLst>
              <a:ext uri="{FF2B5EF4-FFF2-40B4-BE49-F238E27FC236}">
                <a16:creationId xmlns:a16="http://schemas.microsoft.com/office/drawing/2014/main" id="{FD93E609-96F0-1309-00E7-F65567D31327}"/>
              </a:ext>
            </a:extLst>
          </p:cNvPr>
          <p:cNvGrpSpPr/>
          <p:nvPr/>
        </p:nvGrpSpPr>
        <p:grpSpPr>
          <a:xfrm>
            <a:off x="8476875" y="1798351"/>
            <a:ext cx="484870" cy="650835"/>
            <a:chOff x="3752100" y="2009778"/>
            <a:chExt cx="734095" cy="995313"/>
          </a:xfrm>
        </p:grpSpPr>
        <p:sp>
          <p:nvSpPr>
            <p:cNvPr id="17" name="Google Shape;3418;p47">
              <a:extLst>
                <a:ext uri="{FF2B5EF4-FFF2-40B4-BE49-F238E27FC236}">
                  <a16:creationId xmlns:a16="http://schemas.microsoft.com/office/drawing/2014/main" id="{1A5A2921-FFA8-00BC-A3A7-B113FC9D5EA6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6101" y="0"/>
                  </a:moveTo>
                  <a:lnTo>
                    <a:pt x="1" y="1386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19;p47">
              <a:extLst>
                <a:ext uri="{FF2B5EF4-FFF2-40B4-BE49-F238E27FC236}">
                  <a16:creationId xmlns:a16="http://schemas.microsoft.com/office/drawing/2014/main" id="{0A0C2250-5BFD-B5CE-AA4E-87FDA823E9C9}"/>
                </a:ext>
              </a:extLst>
            </p:cNvPr>
            <p:cNvSpPr/>
            <p:nvPr/>
          </p:nvSpPr>
          <p:spPr>
            <a:xfrm>
              <a:off x="3886946" y="2343380"/>
              <a:ext cx="464374" cy="464216"/>
            </a:xfrm>
            <a:custGeom>
              <a:avLst/>
              <a:gdLst/>
              <a:ahLst/>
              <a:cxnLst/>
              <a:rect l="l" t="t" r="r" b="b"/>
              <a:pathLst>
                <a:path w="97404" h="97371" extrusionOk="0">
                  <a:moveTo>
                    <a:pt x="48702" y="1"/>
                  </a:moveTo>
                  <a:cubicBezTo>
                    <a:pt x="21823" y="1"/>
                    <a:pt x="0" y="21791"/>
                    <a:pt x="0" y="48702"/>
                  </a:cubicBezTo>
                  <a:cubicBezTo>
                    <a:pt x="0" y="75581"/>
                    <a:pt x="21823" y="97371"/>
                    <a:pt x="48702" y="97371"/>
                  </a:cubicBezTo>
                  <a:cubicBezTo>
                    <a:pt x="75580" y="97371"/>
                    <a:pt x="97403" y="75581"/>
                    <a:pt x="97403" y="48702"/>
                  </a:cubicBezTo>
                  <a:cubicBezTo>
                    <a:pt x="97403" y="21791"/>
                    <a:pt x="75580" y="1"/>
                    <a:pt x="48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20;p47">
              <a:extLst>
                <a:ext uri="{FF2B5EF4-FFF2-40B4-BE49-F238E27FC236}">
                  <a16:creationId xmlns:a16="http://schemas.microsoft.com/office/drawing/2014/main" id="{95E402FD-8866-ABF7-3CDC-0FA37FCF4B78}"/>
                </a:ext>
              </a:extLst>
            </p:cNvPr>
            <p:cNvSpPr/>
            <p:nvPr/>
          </p:nvSpPr>
          <p:spPr>
            <a:xfrm>
              <a:off x="3918205" y="2374643"/>
              <a:ext cx="433118" cy="432956"/>
            </a:xfrm>
            <a:custGeom>
              <a:avLst/>
              <a:gdLst/>
              <a:ahLst/>
              <a:cxnLst/>
              <a:rect l="l" t="t" r="r" b="b"/>
              <a:pathLst>
                <a:path w="90848" h="90814" extrusionOk="0">
                  <a:moveTo>
                    <a:pt x="66578" y="0"/>
                  </a:moveTo>
                  <a:lnTo>
                    <a:pt x="66578" y="0"/>
                  </a:lnTo>
                  <a:cubicBezTo>
                    <a:pt x="70721" y="7177"/>
                    <a:pt x="73134" y="15527"/>
                    <a:pt x="73134" y="24432"/>
                  </a:cubicBezTo>
                  <a:cubicBezTo>
                    <a:pt x="73134" y="51311"/>
                    <a:pt x="51312" y="73101"/>
                    <a:pt x="24433" y="73101"/>
                  </a:cubicBezTo>
                  <a:cubicBezTo>
                    <a:pt x="15528" y="73101"/>
                    <a:pt x="7177" y="70720"/>
                    <a:pt x="1" y="66545"/>
                  </a:cubicBezTo>
                  <a:lnTo>
                    <a:pt x="1" y="66545"/>
                  </a:lnTo>
                  <a:cubicBezTo>
                    <a:pt x="8449" y="81061"/>
                    <a:pt x="24139" y="90814"/>
                    <a:pt x="42146" y="90814"/>
                  </a:cubicBezTo>
                  <a:cubicBezTo>
                    <a:pt x="69024" y="90814"/>
                    <a:pt x="90847" y="69024"/>
                    <a:pt x="90847" y="42145"/>
                  </a:cubicBezTo>
                  <a:cubicBezTo>
                    <a:pt x="90847" y="24139"/>
                    <a:pt x="81061" y="8449"/>
                    <a:pt x="6657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1;p47">
              <a:extLst>
                <a:ext uri="{FF2B5EF4-FFF2-40B4-BE49-F238E27FC236}">
                  <a16:creationId xmlns:a16="http://schemas.microsoft.com/office/drawing/2014/main" id="{E05C775A-7959-0E75-0CAB-13A3E19576CB}"/>
                </a:ext>
              </a:extLst>
            </p:cNvPr>
            <p:cNvSpPr/>
            <p:nvPr/>
          </p:nvSpPr>
          <p:spPr>
            <a:xfrm>
              <a:off x="3752100" y="2009778"/>
              <a:ext cx="734038" cy="216635"/>
            </a:xfrm>
            <a:custGeom>
              <a:avLst/>
              <a:gdLst/>
              <a:ahLst/>
              <a:cxnLst/>
              <a:rect l="l" t="t" r="r" b="b"/>
              <a:pathLst>
                <a:path w="153967" h="45440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45439"/>
                  </a:lnTo>
                  <a:lnTo>
                    <a:pt x="153966" y="45439"/>
                  </a:lnTo>
                  <a:lnTo>
                    <a:pt x="153966" y="5513"/>
                  </a:lnTo>
                  <a:cubicBezTo>
                    <a:pt x="153966" y="2479"/>
                    <a:pt x="151487" y="0"/>
                    <a:pt x="148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22;p47">
              <a:extLst>
                <a:ext uri="{FF2B5EF4-FFF2-40B4-BE49-F238E27FC236}">
                  <a16:creationId xmlns:a16="http://schemas.microsoft.com/office/drawing/2014/main" id="{248264BA-426F-5A3B-AFB7-99F10DA44B51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148454" y="0"/>
                  </a:moveTo>
                  <a:lnTo>
                    <a:pt x="141669" y="3686"/>
                  </a:lnTo>
                  <a:cubicBezTo>
                    <a:pt x="141571" y="5448"/>
                    <a:pt x="141538" y="136318"/>
                    <a:pt x="141538" y="160816"/>
                  </a:cubicBezTo>
                  <a:cubicBezTo>
                    <a:pt x="141538" y="163067"/>
                    <a:pt x="139712" y="164893"/>
                    <a:pt x="137461" y="164893"/>
                  </a:cubicBezTo>
                  <a:lnTo>
                    <a:pt x="1" y="16489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23;p47">
              <a:extLst>
                <a:ext uri="{FF2B5EF4-FFF2-40B4-BE49-F238E27FC236}">
                  <a16:creationId xmlns:a16="http://schemas.microsoft.com/office/drawing/2014/main" id="{33D87E22-C973-3F90-B605-1730142F0FBC}"/>
                </a:ext>
              </a:extLst>
            </p:cNvPr>
            <p:cNvSpPr/>
            <p:nvPr/>
          </p:nvSpPr>
          <p:spPr>
            <a:xfrm>
              <a:off x="4427560" y="2009778"/>
              <a:ext cx="58635" cy="216635"/>
            </a:xfrm>
            <a:custGeom>
              <a:avLst/>
              <a:gdLst/>
              <a:ahLst/>
              <a:cxnLst/>
              <a:rect l="l" t="t" r="r" b="b"/>
              <a:pathLst>
                <a:path w="12299" h="45440" extrusionOk="0">
                  <a:moveTo>
                    <a:pt x="1" y="0"/>
                  </a:moveTo>
                  <a:lnTo>
                    <a:pt x="1" y="45439"/>
                  </a:lnTo>
                  <a:lnTo>
                    <a:pt x="12298" y="45439"/>
                  </a:lnTo>
                  <a:lnTo>
                    <a:pt x="12298" y="5513"/>
                  </a:lnTo>
                  <a:cubicBezTo>
                    <a:pt x="12298" y="2479"/>
                    <a:pt x="9819" y="0"/>
                    <a:pt x="6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24;p47">
              <a:extLst>
                <a:ext uri="{FF2B5EF4-FFF2-40B4-BE49-F238E27FC236}">
                  <a16:creationId xmlns:a16="http://schemas.microsoft.com/office/drawing/2014/main" id="{FBE6CF7C-13E3-3A49-263A-409B40D48546}"/>
                </a:ext>
              </a:extLst>
            </p:cNvPr>
            <p:cNvSpPr/>
            <p:nvPr/>
          </p:nvSpPr>
          <p:spPr>
            <a:xfrm>
              <a:off x="3808714" y="2087852"/>
              <a:ext cx="194709" cy="67031"/>
            </a:xfrm>
            <a:custGeom>
              <a:avLst/>
              <a:gdLst/>
              <a:ahLst/>
              <a:cxnLst/>
              <a:rect l="l" t="t" r="r" b="b"/>
              <a:pathLst>
                <a:path w="40841" h="14060" extrusionOk="0">
                  <a:moveTo>
                    <a:pt x="10178" y="0"/>
                  </a:moveTo>
                  <a:cubicBezTo>
                    <a:pt x="4567" y="0"/>
                    <a:pt x="0" y="4567"/>
                    <a:pt x="0" y="10178"/>
                  </a:cubicBezTo>
                  <a:lnTo>
                    <a:pt x="0" y="12004"/>
                  </a:lnTo>
                  <a:cubicBezTo>
                    <a:pt x="0" y="13146"/>
                    <a:pt x="914" y="14059"/>
                    <a:pt x="2023" y="14059"/>
                  </a:cubicBezTo>
                  <a:lnTo>
                    <a:pt x="38818" y="14059"/>
                  </a:lnTo>
                  <a:cubicBezTo>
                    <a:pt x="39927" y="14059"/>
                    <a:pt x="40840" y="13146"/>
                    <a:pt x="40840" y="12004"/>
                  </a:cubicBezTo>
                  <a:lnTo>
                    <a:pt x="40840" y="10178"/>
                  </a:lnTo>
                  <a:cubicBezTo>
                    <a:pt x="40840" y="4567"/>
                    <a:pt x="36274" y="0"/>
                    <a:pt x="3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25;p47">
              <a:extLst>
                <a:ext uri="{FF2B5EF4-FFF2-40B4-BE49-F238E27FC236}">
                  <a16:creationId xmlns:a16="http://schemas.microsoft.com/office/drawing/2014/main" id="{C01A87EC-13A6-96E3-848D-57A209B2248E}"/>
                </a:ext>
              </a:extLst>
            </p:cNvPr>
            <p:cNvSpPr/>
            <p:nvPr/>
          </p:nvSpPr>
          <p:spPr>
            <a:xfrm>
              <a:off x="3838418" y="2294857"/>
              <a:ext cx="561416" cy="561411"/>
            </a:xfrm>
            <a:custGeom>
              <a:avLst/>
              <a:gdLst/>
              <a:ahLst/>
              <a:cxnLst/>
              <a:rect l="l" t="t" r="r" b="b"/>
              <a:pathLst>
                <a:path w="117759" h="117758" extrusionOk="0">
                  <a:moveTo>
                    <a:pt x="58880" y="20388"/>
                  </a:moveTo>
                  <a:cubicBezTo>
                    <a:pt x="66708" y="20388"/>
                    <a:pt x="73983" y="22736"/>
                    <a:pt x="80082" y="26749"/>
                  </a:cubicBezTo>
                  <a:cubicBezTo>
                    <a:pt x="77049" y="29847"/>
                    <a:pt x="76233" y="34610"/>
                    <a:pt x="78354" y="38622"/>
                  </a:cubicBezTo>
                  <a:lnTo>
                    <a:pt x="87879" y="56726"/>
                  </a:lnTo>
                  <a:cubicBezTo>
                    <a:pt x="89712" y="60204"/>
                    <a:pt x="93231" y="62180"/>
                    <a:pt x="96890" y="62180"/>
                  </a:cubicBezTo>
                  <a:cubicBezTo>
                    <a:pt x="97007" y="62180"/>
                    <a:pt x="97124" y="62178"/>
                    <a:pt x="97241" y="62174"/>
                  </a:cubicBezTo>
                  <a:lnTo>
                    <a:pt x="97241" y="62174"/>
                  </a:lnTo>
                  <a:cubicBezTo>
                    <a:pt x="95544" y="81843"/>
                    <a:pt x="79006" y="97371"/>
                    <a:pt x="58880" y="97371"/>
                  </a:cubicBezTo>
                  <a:cubicBezTo>
                    <a:pt x="37644" y="97371"/>
                    <a:pt x="20388" y="80115"/>
                    <a:pt x="20388" y="58879"/>
                  </a:cubicBezTo>
                  <a:cubicBezTo>
                    <a:pt x="20388" y="37644"/>
                    <a:pt x="37644" y="20388"/>
                    <a:pt x="58880" y="20388"/>
                  </a:cubicBezTo>
                  <a:close/>
                  <a:moveTo>
                    <a:pt x="58880" y="0"/>
                  </a:moveTo>
                  <a:cubicBezTo>
                    <a:pt x="26423" y="0"/>
                    <a:pt x="1" y="26390"/>
                    <a:pt x="1" y="58879"/>
                  </a:cubicBezTo>
                  <a:cubicBezTo>
                    <a:pt x="1" y="91336"/>
                    <a:pt x="26423" y="117758"/>
                    <a:pt x="58880" y="117758"/>
                  </a:cubicBezTo>
                  <a:cubicBezTo>
                    <a:pt x="91336" y="117758"/>
                    <a:pt x="117758" y="91336"/>
                    <a:pt x="117758" y="58879"/>
                  </a:cubicBezTo>
                  <a:cubicBezTo>
                    <a:pt x="117758" y="26390"/>
                    <a:pt x="91336" y="0"/>
                    <a:pt x="58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26;p47">
              <a:extLst>
                <a:ext uri="{FF2B5EF4-FFF2-40B4-BE49-F238E27FC236}">
                  <a16:creationId xmlns:a16="http://schemas.microsoft.com/office/drawing/2014/main" id="{26E383E3-D225-C1BD-8E3B-1B4C32E0FE30}"/>
                </a:ext>
              </a:extLst>
            </p:cNvPr>
            <p:cNvSpPr/>
            <p:nvPr/>
          </p:nvSpPr>
          <p:spPr>
            <a:xfrm>
              <a:off x="4068913" y="2076495"/>
              <a:ext cx="89734" cy="89739"/>
            </a:xfrm>
            <a:custGeom>
              <a:avLst/>
              <a:gdLst/>
              <a:ahLst/>
              <a:cxnLst/>
              <a:rect l="l" t="t" r="r" b="b"/>
              <a:pathLst>
                <a:path w="18822" h="18823" extrusionOk="0">
                  <a:moveTo>
                    <a:pt x="9395" y="1"/>
                  </a:moveTo>
                  <a:cubicBezTo>
                    <a:pt x="4208" y="1"/>
                    <a:pt x="0" y="4209"/>
                    <a:pt x="0" y="9395"/>
                  </a:cubicBezTo>
                  <a:cubicBezTo>
                    <a:pt x="0" y="14615"/>
                    <a:pt x="4208" y="18823"/>
                    <a:pt x="9395" y="18823"/>
                  </a:cubicBezTo>
                  <a:cubicBezTo>
                    <a:pt x="14614" y="18823"/>
                    <a:pt x="18822" y="14615"/>
                    <a:pt x="18822" y="9395"/>
                  </a:cubicBezTo>
                  <a:cubicBezTo>
                    <a:pt x="18822" y="4209"/>
                    <a:pt x="14614" y="1"/>
                    <a:pt x="9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27;p47">
              <a:extLst>
                <a:ext uri="{FF2B5EF4-FFF2-40B4-BE49-F238E27FC236}">
                  <a16:creationId xmlns:a16="http://schemas.microsoft.com/office/drawing/2014/main" id="{3CAA414E-E045-B02B-9EA2-479B11CBDF26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447" y="0"/>
                  </a:moveTo>
                  <a:cubicBezTo>
                    <a:pt x="1077" y="0"/>
                    <a:pt x="0" y="1077"/>
                    <a:pt x="0" y="2447"/>
                  </a:cubicBez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28;p47">
              <a:extLst>
                <a:ext uri="{FF2B5EF4-FFF2-40B4-BE49-F238E27FC236}">
                  <a16:creationId xmlns:a16="http://schemas.microsoft.com/office/drawing/2014/main" id="{FF13C848-50D8-6316-3E54-F6929C53254E}"/>
                </a:ext>
              </a:extLst>
            </p:cNvPr>
            <p:cNvSpPr/>
            <p:nvPr/>
          </p:nvSpPr>
          <p:spPr>
            <a:xfrm>
              <a:off x="3808714" y="2091427"/>
              <a:ext cx="194709" cy="63455"/>
            </a:xfrm>
            <a:custGeom>
              <a:avLst/>
              <a:gdLst/>
              <a:ahLst/>
              <a:cxnLst/>
              <a:rect l="l" t="t" r="r" b="b"/>
              <a:pathLst>
                <a:path w="40841" h="13310" extrusionOk="0">
                  <a:moveTo>
                    <a:pt x="34512" y="0"/>
                  </a:moveTo>
                  <a:cubicBezTo>
                    <a:pt x="35034" y="1207"/>
                    <a:pt x="35295" y="2512"/>
                    <a:pt x="35295" y="3882"/>
                  </a:cubicBezTo>
                  <a:lnTo>
                    <a:pt x="35295" y="5709"/>
                  </a:lnTo>
                  <a:cubicBezTo>
                    <a:pt x="35295" y="6851"/>
                    <a:pt x="34382" y="7764"/>
                    <a:pt x="33240" y="7764"/>
                  </a:cubicBezTo>
                  <a:lnTo>
                    <a:pt x="131" y="7764"/>
                  </a:lnTo>
                  <a:cubicBezTo>
                    <a:pt x="66" y="8286"/>
                    <a:pt x="0" y="8873"/>
                    <a:pt x="0" y="9428"/>
                  </a:cubicBezTo>
                  <a:lnTo>
                    <a:pt x="0" y="11254"/>
                  </a:lnTo>
                  <a:cubicBezTo>
                    <a:pt x="0" y="12396"/>
                    <a:pt x="914" y="13309"/>
                    <a:pt x="2055" y="13309"/>
                  </a:cubicBezTo>
                  <a:lnTo>
                    <a:pt x="38818" y="13309"/>
                  </a:lnTo>
                  <a:cubicBezTo>
                    <a:pt x="39927" y="13309"/>
                    <a:pt x="40840" y="12396"/>
                    <a:pt x="40840" y="11254"/>
                  </a:cubicBezTo>
                  <a:lnTo>
                    <a:pt x="40840" y="9428"/>
                  </a:lnTo>
                  <a:cubicBezTo>
                    <a:pt x="40840" y="5187"/>
                    <a:pt x="38231" y="1534"/>
                    <a:pt x="3451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29;p47">
              <a:extLst>
                <a:ext uri="{FF2B5EF4-FFF2-40B4-BE49-F238E27FC236}">
                  <a16:creationId xmlns:a16="http://schemas.microsoft.com/office/drawing/2014/main" id="{7A369F24-10AF-A219-35D2-010B36ED1BAE}"/>
                </a:ext>
              </a:extLst>
            </p:cNvPr>
            <p:cNvSpPr/>
            <p:nvPr/>
          </p:nvSpPr>
          <p:spPr>
            <a:xfrm>
              <a:off x="4071712" y="2079298"/>
              <a:ext cx="86935" cy="86935"/>
            </a:xfrm>
            <a:custGeom>
              <a:avLst/>
              <a:gdLst/>
              <a:ahLst/>
              <a:cxnLst/>
              <a:rect l="l" t="t" r="r" b="b"/>
              <a:pathLst>
                <a:path w="18235" h="18235" extrusionOk="0">
                  <a:moveTo>
                    <a:pt x="12102" y="0"/>
                  </a:moveTo>
                  <a:lnTo>
                    <a:pt x="12102" y="0"/>
                  </a:lnTo>
                  <a:cubicBezTo>
                    <a:pt x="12461" y="1011"/>
                    <a:pt x="12690" y="2120"/>
                    <a:pt x="12690" y="3262"/>
                  </a:cubicBezTo>
                  <a:cubicBezTo>
                    <a:pt x="12690" y="8449"/>
                    <a:pt x="8449" y="12689"/>
                    <a:pt x="3262" y="12689"/>
                  </a:cubicBezTo>
                  <a:cubicBezTo>
                    <a:pt x="2121" y="12689"/>
                    <a:pt x="1012" y="12461"/>
                    <a:pt x="1" y="12102"/>
                  </a:cubicBezTo>
                  <a:lnTo>
                    <a:pt x="1" y="12102"/>
                  </a:lnTo>
                  <a:cubicBezTo>
                    <a:pt x="1338" y="15690"/>
                    <a:pt x="4763" y="18235"/>
                    <a:pt x="8808" y="18235"/>
                  </a:cubicBezTo>
                  <a:cubicBezTo>
                    <a:pt x="14027" y="18235"/>
                    <a:pt x="18235" y="14027"/>
                    <a:pt x="18235" y="8807"/>
                  </a:cubicBezTo>
                  <a:cubicBezTo>
                    <a:pt x="18235" y="4763"/>
                    <a:pt x="15691" y="1337"/>
                    <a:pt x="1210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30;p47">
              <a:extLst>
                <a:ext uri="{FF2B5EF4-FFF2-40B4-BE49-F238E27FC236}">
                  <a16:creationId xmlns:a16="http://schemas.microsoft.com/office/drawing/2014/main" id="{88B1D638-A77F-F5EF-0CF5-B972317A530D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7858" y="0"/>
                  </a:moveTo>
                  <a:lnTo>
                    <a:pt x="27858" y="6067"/>
                  </a:lnTo>
                  <a:cubicBezTo>
                    <a:pt x="27858" y="7405"/>
                    <a:pt x="26781" y="8514"/>
                    <a:pt x="25411" y="8514"/>
                  </a:cubicBezTo>
                  <a:lnTo>
                    <a:pt x="0" y="8514"/>
                  </a:ln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31;p47">
              <a:extLst>
                <a:ext uri="{FF2B5EF4-FFF2-40B4-BE49-F238E27FC236}">
                  <a16:creationId xmlns:a16="http://schemas.microsoft.com/office/drawing/2014/main" id="{F54DEEA3-6C56-2448-266B-8A438E0128A9}"/>
                </a:ext>
              </a:extLst>
            </p:cNvPr>
            <p:cNvSpPr/>
            <p:nvPr/>
          </p:nvSpPr>
          <p:spPr>
            <a:xfrm>
              <a:off x="3898918" y="2355357"/>
              <a:ext cx="500921" cy="500916"/>
            </a:xfrm>
            <a:custGeom>
              <a:avLst/>
              <a:gdLst/>
              <a:ahLst/>
              <a:cxnLst/>
              <a:rect l="l" t="t" r="r" b="b"/>
              <a:pathLst>
                <a:path w="105070" h="105069" extrusionOk="0">
                  <a:moveTo>
                    <a:pt x="82692" y="0"/>
                  </a:moveTo>
                  <a:lnTo>
                    <a:pt x="82692" y="0"/>
                  </a:lnTo>
                  <a:cubicBezTo>
                    <a:pt x="90651" y="10047"/>
                    <a:pt x="95414" y="22736"/>
                    <a:pt x="95414" y="36502"/>
                  </a:cubicBezTo>
                  <a:cubicBezTo>
                    <a:pt x="95414" y="68991"/>
                    <a:pt x="68992" y="95381"/>
                    <a:pt x="36502" y="95381"/>
                  </a:cubicBezTo>
                  <a:cubicBezTo>
                    <a:pt x="22737" y="95381"/>
                    <a:pt x="10048" y="90651"/>
                    <a:pt x="1" y="82692"/>
                  </a:cubicBezTo>
                  <a:lnTo>
                    <a:pt x="1" y="82692"/>
                  </a:lnTo>
                  <a:cubicBezTo>
                    <a:pt x="10798" y="96327"/>
                    <a:pt x="27499" y="105069"/>
                    <a:pt x="46191" y="105069"/>
                  </a:cubicBezTo>
                  <a:cubicBezTo>
                    <a:pt x="78647" y="105069"/>
                    <a:pt x="105069" y="78647"/>
                    <a:pt x="105069" y="46190"/>
                  </a:cubicBezTo>
                  <a:cubicBezTo>
                    <a:pt x="105069" y="27499"/>
                    <a:pt x="96327" y="10798"/>
                    <a:pt x="8269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8591ED2-E1E5-C217-F418-B0F25B099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" y="4844451"/>
            <a:ext cx="454724" cy="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4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F8C575-2E6E-AF2E-F638-ACEF2BFB257C}"/>
              </a:ext>
            </a:extLst>
          </p:cNvPr>
          <p:cNvSpPr/>
          <p:nvPr/>
        </p:nvSpPr>
        <p:spPr>
          <a:xfrm>
            <a:off x="1407695" y="3991476"/>
            <a:ext cx="7291136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40E0F-0EDD-5F50-F1A2-2B2F8BA1BA55}"/>
              </a:ext>
            </a:extLst>
          </p:cNvPr>
          <p:cNvSpPr txBox="1"/>
          <p:nvPr/>
        </p:nvSpPr>
        <p:spPr>
          <a:xfrm>
            <a:off x="7225199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Part4. </a:t>
            </a:r>
            <a:r>
              <a:rPr lang="tr-TR" sz="1800" b="1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Methodology</a:t>
            </a:r>
          </a:p>
        </p:txBody>
      </p:sp>
      <p:sp>
        <p:nvSpPr>
          <p:cNvPr id="8" name="Google Shape;750;p21">
            <a:extLst>
              <a:ext uri="{FF2B5EF4-FFF2-40B4-BE49-F238E27FC236}">
                <a16:creationId xmlns:a16="http://schemas.microsoft.com/office/drawing/2014/main" id="{589853EB-52C5-0BBB-EC14-703327B43047}"/>
              </a:ext>
            </a:extLst>
          </p:cNvPr>
          <p:cNvSpPr txBox="1">
            <a:spLocks/>
          </p:cNvSpPr>
          <p:nvPr/>
        </p:nvSpPr>
        <p:spPr>
          <a:xfrm>
            <a:off x="300316" y="520484"/>
            <a:ext cx="8139953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r-TR" b="1">
                <a:solidFill>
                  <a:schemeClr val="tx1"/>
                </a:solidFill>
              </a:rPr>
              <a:t>K-</a:t>
            </a:r>
            <a:r>
              <a:rPr lang="tr-TR" b="1" err="1">
                <a:solidFill>
                  <a:schemeClr val="tx1"/>
                </a:solidFill>
              </a:rPr>
              <a:t>means</a:t>
            </a:r>
            <a:r>
              <a:rPr lang="tr-TR" b="1">
                <a:solidFill>
                  <a:schemeClr val="tx1"/>
                </a:solidFill>
              </a:rPr>
              <a:t> Clustering - PCA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A1CD3EFF-0DEE-2090-0BFE-12BAEBBFD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147" y="1253164"/>
            <a:ext cx="5227720" cy="263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61D83-6411-7629-E5D9-ED4EE192F4F3}"/>
              </a:ext>
            </a:extLst>
          </p:cNvPr>
          <p:cNvSpPr txBox="1"/>
          <p:nvPr/>
        </p:nvSpPr>
        <p:spPr>
          <a:xfrm>
            <a:off x="1515979" y="4039602"/>
            <a:ext cx="755583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 Large dataset with multiple dimensions, we utilize PCA to reduce dimensions</a:t>
            </a:r>
          </a:p>
          <a:p>
            <a:r>
              <a:rPr lang="en-US"/>
              <a:t>- Cluster the similar data points based on the feature correlation between them without </a:t>
            </a:r>
            <a:br>
              <a:rPr lang="en-US"/>
            </a:br>
            <a:r>
              <a:rPr lang="en-US"/>
              <a:t>any supervision</a:t>
            </a:r>
          </a:p>
        </p:txBody>
      </p:sp>
      <p:grpSp>
        <p:nvGrpSpPr>
          <p:cNvPr id="5" name="Google Shape;3417;p47">
            <a:extLst>
              <a:ext uri="{FF2B5EF4-FFF2-40B4-BE49-F238E27FC236}">
                <a16:creationId xmlns:a16="http://schemas.microsoft.com/office/drawing/2014/main" id="{F337B363-0EE2-6A9A-48A8-BE5F71B493E5}"/>
              </a:ext>
            </a:extLst>
          </p:cNvPr>
          <p:cNvGrpSpPr/>
          <p:nvPr/>
        </p:nvGrpSpPr>
        <p:grpSpPr>
          <a:xfrm>
            <a:off x="770650" y="4084352"/>
            <a:ext cx="484870" cy="650835"/>
            <a:chOff x="3752100" y="2009778"/>
            <a:chExt cx="734095" cy="995313"/>
          </a:xfrm>
        </p:grpSpPr>
        <p:sp>
          <p:nvSpPr>
            <p:cNvPr id="9" name="Google Shape;3418;p47">
              <a:extLst>
                <a:ext uri="{FF2B5EF4-FFF2-40B4-BE49-F238E27FC236}">
                  <a16:creationId xmlns:a16="http://schemas.microsoft.com/office/drawing/2014/main" id="{0C533E33-B653-F4E2-C769-D616380B3382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6101" y="0"/>
                  </a:moveTo>
                  <a:lnTo>
                    <a:pt x="1" y="1386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19;p47">
              <a:extLst>
                <a:ext uri="{FF2B5EF4-FFF2-40B4-BE49-F238E27FC236}">
                  <a16:creationId xmlns:a16="http://schemas.microsoft.com/office/drawing/2014/main" id="{23A575B6-13EC-D15E-670A-CFAFA981379D}"/>
                </a:ext>
              </a:extLst>
            </p:cNvPr>
            <p:cNvSpPr/>
            <p:nvPr/>
          </p:nvSpPr>
          <p:spPr>
            <a:xfrm>
              <a:off x="3886946" y="2343380"/>
              <a:ext cx="464374" cy="464216"/>
            </a:xfrm>
            <a:custGeom>
              <a:avLst/>
              <a:gdLst/>
              <a:ahLst/>
              <a:cxnLst/>
              <a:rect l="l" t="t" r="r" b="b"/>
              <a:pathLst>
                <a:path w="97404" h="97371" extrusionOk="0">
                  <a:moveTo>
                    <a:pt x="48702" y="1"/>
                  </a:moveTo>
                  <a:cubicBezTo>
                    <a:pt x="21823" y="1"/>
                    <a:pt x="0" y="21791"/>
                    <a:pt x="0" y="48702"/>
                  </a:cubicBezTo>
                  <a:cubicBezTo>
                    <a:pt x="0" y="75581"/>
                    <a:pt x="21823" y="97371"/>
                    <a:pt x="48702" y="97371"/>
                  </a:cubicBezTo>
                  <a:cubicBezTo>
                    <a:pt x="75580" y="97371"/>
                    <a:pt x="97403" y="75581"/>
                    <a:pt x="97403" y="48702"/>
                  </a:cubicBezTo>
                  <a:cubicBezTo>
                    <a:pt x="97403" y="21791"/>
                    <a:pt x="75580" y="1"/>
                    <a:pt x="48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20;p47">
              <a:extLst>
                <a:ext uri="{FF2B5EF4-FFF2-40B4-BE49-F238E27FC236}">
                  <a16:creationId xmlns:a16="http://schemas.microsoft.com/office/drawing/2014/main" id="{CC5EB7A8-A700-FADC-5575-031A331DF1EE}"/>
                </a:ext>
              </a:extLst>
            </p:cNvPr>
            <p:cNvSpPr/>
            <p:nvPr/>
          </p:nvSpPr>
          <p:spPr>
            <a:xfrm>
              <a:off x="3918205" y="2374643"/>
              <a:ext cx="433118" cy="432956"/>
            </a:xfrm>
            <a:custGeom>
              <a:avLst/>
              <a:gdLst/>
              <a:ahLst/>
              <a:cxnLst/>
              <a:rect l="l" t="t" r="r" b="b"/>
              <a:pathLst>
                <a:path w="90848" h="90814" extrusionOk="0">
                  <a:moveTo>
                    <a:pt x="66578" y="0"/>
                  </a:moveTo>
                  <a:lnTo>
                    <a:pt x="66578" y="0"/>
                  </a:lnTo>
                  <a:cubicBezTo>
                    <a:pt x="70721" y="7177"/>
                    <a:pt x="73134" y="15527"/>
                    <a:pt x="73134" y="24432"/>
                  </a:cubicBezTo>
                  <a:cubicBezTo>
                    <a:pt x="73134" y="51311"/>
                    <a:pt x="51312" y="73101"/>
                    <a:pt x="24433" y="73101"/>
                  </a:cubicBezTo>
                  <a:cubicBezTo>
                    <a:pt x="15528" y="73101"/>
                    <a:pt x="7177" y="70720"/>
                    <a:pt x="1" y="66545"/>
                  </a:cubicBezTo>
                  <a:lnTo>
                    <a:pt x="1" y="66545"/>
                  </a:lnTo>
                  <a:cubicBezTo>
                    <a:pt x="8449" y="81061"/>
                    <a:pt x="24139" y="90814"/>
                    <a:pt x="42146" y="90814"/>
                  </a:cubicBezTo>
                  <a:cubicBezTo>
                    <a:pt x="69024" y="90814"/>
                    <a:pt x="90847" y="69024"/>
                    <a:pt x="90847" y="42145"/>
                  </a:cubicBezTo>
                  <a:cubicBezTo>
                    <a:pt x="90847" y="24139"/>
                    <a:pt x="81061" y="8449"/>
                    <a:pt x="6657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21;p47">
              <a:extLst>
                <a:ext uri="{FF2B5EF4-FFF2-40B4-BE49-F238E27FC236}">
                  <a16:creationId xmlns:a16="http://schemas.microsoft.com/office/drawing/2014/main" id="{CAB29A05-F4AC-61A5-EDA8-E0EAFC59C632}"/>
                </a:ext>
              </a:extLst>
            </p:cNvPr>
            <p:cNvSpPr/>
            <p:nvPr/>
          </p:nvSpPr>
          <p:spPr>
            <a:xfrm>
              <a:off x="3752100" y="2009778"/>
              <a:ext cx="734038" cy="216635"/>
            </a:xfrm>
            <a:custGeom>
              <a:avLst/>
              <a:gdLst/>
              <a:ahLst/>
              <a:cxnLst/>
              <a:rect l="l" t="t" r="r" b="b"/>
              <a:pathLst>
                <a:path w="153967" h="45440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45439"/>
                  </a:lnTo>
                  <a:lnTo>
                    <a:pt x="153966" y="45439"/>
                  </a:lnTo>
                  <a:lnTo>
                    <a:pt x="153966" y="5513"/>
                  </a:lnTo>
                  <a:cubicBezTo>
                    <a:pt x="153966" y="2479"/>
                    <a:pt x="151487" y="0"/>
                    <a:pt x="148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22;p47">
              <a:extLst>
                <a:ext uri="{FF2B5EF4-FFF2-40B4-BE49-F238E27FC236}">
                  <a16:creationId xmlns:a16="http://schemas.microsoft.com/office/drawing/2014/main" id="{AA4B68D2-2A50-B0EA-6914-D8C8DCB8D71B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148454" y="0"/>
                  </a:moveTo>
                  <a:lnTo>
                    <a:pt x="141669" y="3686"/>
                  </a:lnTo>
                  <a:cubicBezTo>
                    <a:pt x="141571" y="5448"/>
                    <a:pt x="141538" y="136318"/>
                    <a:pt x="141538" y="160816"/>
                  </a:cubicBezTo>
                  <a:cubicBezTo>
                    <a:pt x="141538" y="163067"/>
                    <a:pt x="139712" y="164893"/>
                    <a:pt x="137461" y="164893"/>
                  </a:cubicBezTo>
                  <a:lnTo>
                    <a:pt x="1" y="16489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23;p47">
              <a:extLst>
                <a:ext uri="{FF2B5EF4-FFF2-40B4-BE49-F238E27FC236}">
                  <a16:creationId xmlns:a16="http://schemas.microsoft.com/office/drawing/2014/main" id="{E2B01DB8-0D14-50C7-0477-C8084E3B874A}"/>
                </a:ext>
              </a:extLst>
            </p:cNvPr>
            <p:cNvSpPr/>
            <p:nvPr/>
          </p:nvSpPr>
          <p:spPr>
            <a:xfrm>
              <a:off x="4427560" y="2009778"/>
              <a:ext cx="58635" cy="216635"/>
            </a:xfrm>
            <a:custGeom>
              <a:avLst/>
              <a:gdLst/>
              <a:ahLst/>
              <a:cxnLst/>
              <a:rect l="l" t="t" r="r" b="b"/>
              <a:pathLst>
                <a:path w="12299" h="45440" extrusionOk="0">
                  <a:moveTo>
                    <a:pt x="1" y="0"/>
                  </a:moveTo>
                  <a:lnTo>
                    <a:pt x="1" y="45439"/>
                  </a:lnTo>
                  <a:lnTo>
                    <a:pt x="12298" y="45439"/>
                  </a:lnTo>
                  <a:lnTo>
                    <a:pt x="12298" y="5513"/>
                  </a:lnTo>
                  <a:cubicBezTo>
                    <a:pt x="12298" y="2479"/>
                    <a:pt x="9819" y="0"/>
                    <a:pt x="6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24;p47">
              <a:extLst>
                <a:ext uri="{FF2B5EF4-FFF2-40B4-BE49-F238E27FC236}">
                  <a16:creationId xmlns:a16="http://schemas.microsoft.com/office/drawing/2014/main" id="{78FD54B0-926C-A566-0251-7630226EC13B}"/>
                </a:ext>
              </a:extLst>
            </p:cNvPr>
            <p:cNvSpPr/>
            <p:nvPr/>
          </p:nvSpPr>
          <p:spPr>
            <a:xfrm>
              <a:off x="3808714" y="2087852"/>
              <a:ext cx="194709" cy="67031"/>
            </a:xfrm>
            <a:custGeom>
              <a:avLst/>
              <a:gdLst/>
              <a:ahLst/>
              <a:cxnLst/>
              <a:rect l="l" t="t" r="r" b="b"/>
              <a:pathLst>
                <a:path w="40841" h="14060" extrusionOk="0">
                  <a:moveTo>
                    <a:pt x="10178" y="0"/>
                  </a:moveTo>
                  <a:cubicBezTo>
                    <a:pt x="4567" y="0"/>
                    <a:pt x="0" y="4567"/>
                    <a:pt x="0" y="10178"/>
                  </a:cubicBezTo>
                  <a:lnTo>
                    <a:pt x="0" y="12004"/>
                  </a:lnTo>
                  <a:cubicBezTo>
                    <a:pt x="0" y="13146"/>
                    <a:pt x="914" y="14059"/>
                    <a:pt x="2023" y="14059"/>
                  </a:cubicBezTo>
                  <a:lnTo>
                    <a:pt x="38818" y="14059"/>
                  </a:lnTo>
                  <a:cubicBezTo>
                    <a:pt x="39927" y="14059"/>
                    <a:pt x="40840" y="13146"/>
                    <a:pt x="40840" y="12004"/>
                  </a:cubicBezTo>
                  <a:lnTo>
                    <a:pt x="40840" y="10178"/>
                  </a:lnTo>
                  <a:cubicBezTo>
                    <a:pt x="40840" y="4567"/>
                    <a:pt x="36274" y="0"/>
                    <a:pt x="3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25;p47">
              <a:extLst>
                <a:ext uri="{FF2B5EF4-FFF2-40B4-BE49-F238E27FC236}">
                  <a16:creationId xmlns:a16="http://schemas.microsoft.com/office/drawing/2014/main" id="{0AE21FD3-11BE-EAFC-06CB-D175945D218E}"/>
                </a:ext>
              </a:extLst>
            </p:cNvPr>
            <p:cNvSpPr/>
            <p:nvPr/>
          </p:nvSpPr>
          <p:spPr>
            <a:xfrm>
              <a:off x="3838418" y="2294857"/>
              <a:ext cx="561416" cy="561411"/>
            </a:xfrm>
            <a:custGeom>
              <a:avLst/>
              <a:gdLst/>
              <a:ahLst/>
              <a:cxnLst/>
              <a:rect l="l" t="t" r="r" b="b"/>
              <a:pathLst>
                <a:path w="117759" h="117758" extrusionOk="0">
                  <a:moveTo>
                    <a:pt x="58880" y="20388"/>
                  </a:moveTo>
                  <a:cubicBezTo>
                    <a:pt x="66708" y="20388"/>
                    <a:pt x="73983" y="22736"/>
                    <a:pt x="80082" y="26749"/>
                  </a:cubicBezTo>
                  <a:cubicBezTo>
                    <a:pt x="77049" y="29847"/>
                    <a:pt x="76233" y="34610"/>
                    <a:pt x="78354" y="38622"/>
                  </a:cubicBezTo>
                  <a:lnTo>
                    <a:pt x="87879" y="56726"/>
                  </a:lnTo>
                  <a:cubicBezTo>
                    <a:pt x="89712" y="60204"/>
                    <a:pt x="93231" y="62180"/>
                    <a:pt x="96890" y="62180"/>
                  </a:cubicBezTo>
                  <a:cubicBezTo>
                    <a:pt x="97007" y="62180"/>
                    <a:pt x="97124" y="62178"/>
                    <a:pt x="97241" y="62174"/>
                  </a:cubicBezTo>
                  <a:lnTo>
                    <a:pt x="97241" y="62174"/>
                  </a:lnTo>
                  <a:cubicBezTo>
                    <a:pt x="95544" y="81843"/>
                    <a:pt x="79006" y="97371"/>
                    <a:pt x="58880" y="97371"/>
                  </a:cubicBezTo>
                  <a:cubicBezTo>
                    <a:pt x="37644" y="97371"/>
                    <a:pt x="20388" y="80115"/>
                    <a:pt x="20388" y="58879"/>
                  </a:cubicBezTo>
                  <a:cubicBezTo>
                    <a:pt x="20388" y="37644"/>
                    <a:pt x="37644" y="20388"/>
                    <a:pt x="58880" y="20388"/>
                  </a:cubicBezTo>
                  <a:close/>
                  <a:moveTo>
                    <a:pt x="58880" y="0"/>
                  </a:moveTo>
                  <a:cubicBezTo>
                    <a:pt x="26423" y="0"/>
                    <a:pt x="1" y="26390"/>
                    <a:pt x="1" y="58879"/>
                  </a:cubicBezTo>
                  <a:cubicBezTo>
                    <a:pt x="1" y="91336"/>
                    <a:pt x="26423" y="117758"/>
                    <a:pt x="58880" y="117758"/>
                  </a:cubicBezTo>
                  <a:cubicBezTo>
                    <a:pt x="91336" y="117758"/>
                    <a:pt x="117758" y="91336"/>
                    <a:pt x="117758" y="58879"/>
                  </a:cubicBezTo>
                  <a:cubicBezTo>
                    <a:pt x="117758" y="26390"/>
                    <a:pt x="91336" y="0"/>
                    <a:pt x="58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26;p47">
              <a:extLst>
                <a:ext uri="{FF2B5EF4-FFF2-40B4-BE49-F238E27FC236}">
                  <a16:creationId xmlns:a16="http://schemas.microsoft.com/office/drawing/2014/main" id="{20D0D16E-8CF6-428C-3D9E-BA844DDE7C87}"/>
                </a:ext>
              </a:extLst>
            </p:cNvPr>
            <p:cNvSpPr/>
            <p:nvPr/>
          </p:nvSpPr>
          <p:spPr>
            <a:xfrm>
              <a:off x="4068913" y="2076495"/>
              <a:ext cx="89734" cy="89739"/>
            </a:xfrm>
            <a:custGeom>
              <a:avLst/>
              <a:gdLst/>
              <a:ahLst/>
              <a:cxnLst/>
              <a:rect l="l" t="t" r="r" b="b"/>
              <a:pathLst>
                <a:path w="18822" h="18823" extrusionOk="0">
                  <a:moveTo>
                    <a:pt x="9395" y="1"/>
                  </a:moveTo>
                  <a:cubicBezTo>
                    <a:pt x="4208" y="1"/>
                    <a:pt x="0" y="4209"/>
                    <a:pt x="0" y="9395"/>
                  </a:cubicBezTo>
                  <a:cubicBezTo>
                    <a:pt x="0" y="14615"/>
                    <a:pt x="4208" y="18823"/>
                    <a:pt x="9395" y="18823"/>
                  </a:cubicBezTo>
                  <a:cubicBezTo>
                    <a:pt x="14614" y="18823"/>
                    <a:pt x="18822" y="14615"/>
                    <a:pt x="18822" y="9395"/>
                  </a:cubicBezTo>
                  <a:cubicBezTo>
                    <a:pt x="18822" y="4209"/>
                    <a:pt x="14614" y="1"/>
                    <a:pt x="9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27;p47">
              <a:extLst>
                <a:ext uri="{FF2B5EF4-FFF2-40B4-BE49-F238E27FC236}">
                  <a16:creationId xmlns:a16="http://schemas.microsoft.com/office/drawing/2014/main" id="{E4B1BDB4-EE7E-9CCF-9E72-17C7AFB3D16F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447" y="0"/>
                  </a:moveTo>
                  <a:cubicBezTo>
                    <a:pt x="1077" y="0"/>
                    <a:pt x="0" y="1077"/>
                    <a:pt x="0" y="2447"/>
                  </a:cubicBez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8;p47">
              <a:extLst>
                <a:ext uri="{FF2B5EF4-FFF2-40B4-BE49-F238E27FC236}">
                  <a16:creationId xmlns:a16="http://schemas.microsoft.com/office/drawing/2014/main" id="{E4A03FBE-9AB4-4DE0-2AAD-2B456F79E7ED}"/>
                </a:ext>
              </a:extLst>
            </p:cNvPr>
            <p:cNvSpPr/>
            <p:nvPr/>
          </p:nvSpPr>
          <p:spPr>
            <a:xfrm>
              <a:off x="3808714" y="2091427"/>
              <a:ext cx="194709" cy="63455"/>
            </a:xfrm>
            <a:custGeom>
              <a:avLst/>
              <a:gdLst/>
              <a:ahLst/>
              <a:cxnLst/>
              <a:rect l="l" t="t" r="r" b="b"/>
              <a:pathLst>
                <a:path w="40841" h="13310" extrusionOk="0">
                  <a:moveTo>
                    <a:pt x="34512" y="0"/>
                  </a:moveTo>
                  <a:cubicBezTo>
                    <a:pt x="35034" y="1207"/>
                    <a:pt x="35295" y="2512"/>
                    <a:pt x="35295" y="3882"/>
                  </a:cubicBezTo>
                  <a:lnTo>
                    <a:pt x="35295" y="5709"/>
                  </a:lnTo>
                  <a:cubicBezTo>
                    <a:pt x="35295" y="6851"/>
                    <a:pt x="34382" y="7764"/>
                    <a:pt x="33240" y="7764"/>
                  </a:cubicBezTo>
                  <a:lnTo>
                    <a:pt x="131" y="7764"/>
                  </a:lnTo>
                  <a:cubicBezTo>
                    <a:pt x="66" y="8286"/>
                    <a:pt x="0" y="8873"/>
                    <a:pt x="0" y="9428"/>
                  </a:cubicBezTo>
                  <a:lnTo>
                    <a:pt x="0" y="11254"/>
                  </a:lnTo>
                  <a:cubicBezTo>
                    <a:pt x="0" y="12396"/>
                    <a:pt x="914" y="13309"/>
                    <a:pt x="2055" y="13309"/>
                  </a:cubicBezTo>
                  <a:lnTo>
                    <a:pt x="38818" y="13309"/>
                  </a:lnTo>
                  <a:cubicBezTo>
                    <a:pt x="39927" y="13309"/>
                    <a:pt x="40840" y="12396"/>
                    <a:pt x="40840" y="11254"/>
                  </a:cubicBezTo>
                  <a:lnTo>
                    <a:pt x="40840" y="9428"/>
                  </a:lnTo>
                  <a:cubicBezTo>
                    <a:pt x="40840" y="5187"/>
                    <a:pt x="38231" y="1534"/>
                    <a:pt x="3451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29;p47">
              <a:extLst>
                <a:ext uri="{FF2B5EF4-FFF2-40B4-BE49-F238E27FC236}">
                  <a16:creationId xmlns:a16="http://schemas.microsoft.com/office/drawing/2014/main" id="{FD18B980-E48A-CED9-EEF3-63E24A0C2786}"/>
                </a:ext>
              </a:extLst>
            </p:cNvPr>
            <p:cNvSpPr/>
            <p:nvPr/>
          </p:nvSpPr>
          <p:spPr>
            <a:xfrm>
              <a:off x="4071712" y="2079298"/>
              <a:ext cx="86935" cy="86935"/>
            </a:xfrm>
            <a:custGeom>
              <a:avLst/>
              <a:gdLst/>
              <a:ahLst/>
              <a:cxnLst/>
              <a:rect l="l" t="t" r="r" b="b"/>
              <a:pathLst>
                <a:path w="18235" h="18235" extrusionOk="0">
                  <a:moveTo>
                    <a:pt x="12102" y="0"/>
                  </a:moveTo>
                  <a:lnTo>
                    <a:pt x="12102" y="0"/>
                  </a:lnTo>
                  <a:cubicBezTo>
                    <a:pt x="12461" y="1011"/>
                    <a:pt x="12690" y="2120"/>
                    <a:pt x="12690" y="3262"/>
                  </a:cubicBezTo>
                  <a:cubicBezTo>
                    <a:pt x="12690" y="8449"/>
                    <a:pt x="8449" y="12689"/>
                    <a:pt x="3262" y="12689"/>
                  </a:cubicBezTo>
                  <a:cubicBezTo>
                    <a:pt x="2121" y="12689"/>
                    <a:pt x="1012" y="12461"/>
                    <a:pt x="1" y="12102"/>
                  </a:cubicBezTo>
                  <a:lnTo>
                    <a:pt x="1" y="12102"/>
                  </a:lnTo>
                  <a:cubicBezTo>
                    <a:pt x="1338" y="15690"/>
                    <a:pt x="4763" y="18235"/>
                    <a:pt x="8808" y="18235"/>
                  </a:cubicBezTo>
                  <a:cubicBezTo>
                    <a:pt x="14027" y="18235"/>
                    <a:pt x="18235" y="14027"/>
                    <a:pt x="18235" y="8807"/>
                  </a:cubicBezTo>
                  <a:cubicBezTo>
                    <a:pt x="18235" y="4763"/>
                    <a:pt x="15691" y="1337"/>
                    <a:pt x="1210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30;p47">
              <a:extLst>
                <a:ext uri="{FF2B5EF4-FFF2-40B4-BE49-F238E27FC236}">
                  <a16:creationId xmlns:a16="http://schemas.microsoft.com/office/drawing/2014/main" id="{7D9B00AA-0E74-2461-0F08-B618387020AF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7858" y="0"/>
                  </a:moveTo>
                  <a:lnTo>
                    <a:pt x="27858" y="6067"/>
                  </a:lnTo>
                  <a:cubicBezTo>
                    <a:pt x="27858" y="7405"/>
                    <a:pt x="26781" y="8514"/>
                    <a:pt x="25411" y="8514"/>
                  </a:cubicBezTo>
                  <a:lnTo>
                    <a:pt x="0" y="8514"/>
                  </a:ln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31;p47">
              <a:extLst>
                <a:ext uri="{FF2B5EF4-FFF2-40B4-BE49-F238E27FC236}">
                  <a16:creationId xmlns:a16="http://schemas.microsoft.com/office/drawing/2014/main" id="{C608096B-E193-EE1B-4557-83BBB97BE025}"/>
                </a:ext>
              </a:extLst>
            </p:cNvPr>
            <p:cNvSpPr/>
            <p:nvPr/>
          </p:nvSpPr>
          <p:spPr>
            <a:xfrm>
              <a:off x="3898918" y="2355357"/>
              <a:ext cx="500921" cy="500916"/>
            </a:xfrm>
            <a:custGeom>
              <a:avLst/>
              <a:gdLst/>
              <a:ahLst/>
              <a:cxnLst/>
              <a:rect l="l" t="t" r="r" b="b"/>
              <a:pathLst>
                <a:path w="105070" h="105069" extrusionOk="0">
                  <a:moveTo>
                    <a:pt x="82692" y="0"/>
                  </a:moveTo>
                  <a:lnTo>
                    <a:pt x="82692" y="0"/>
                  </a:lnTo>
                  <a:cubicBezTo>
                    <a:pt x="90651" y="10047"/>
                    <a:pt x="95414" y="22736"/>
                    <a:pt x="95414" y="36502"/>
                  </a:cubicBezTo>
                  <a:cubicBezTo>
                    <a:pt x="95414" y="68991"/>
                    <a:pt x="68992" y="95381"/>
                    <a:pt x="36502" y="95381"/>
                  </a:cubicBezTo>
                  <a:cubicBezTo>
                    <a:pt x="22737" y="95381"/>
                    <a:pt x="10048" y="90651"/>
                    <a:pt x="1" y="82692"/>
                  </a:cubicBezTo>
                  <a:lnTo>
                    <a:pt x="1" y="82692"/>
                  </a:lnTo>
                  <a:cubicBezTo>
                    <a:pt x="10798" y="96327"/>
                    <a:pt x="27499" y="105069"/>
                    <a:pt x="46191" y="105069"/>
                  </a:cubicBezTo>
                  <a:cubicBezTo>
                    <a:pt x="78647" y="105069"/>
                    <a:pt x="105069" y="78647"/>
                    <a:pt x="105069" y="46190"/>
                  </a:cubicBezTo>
                  <a:cubicBezTo>
                    <a:pt x="105069" y="27499"/>
                    <a:pt x="96327" y="10798"/>
                    <a:pt x="8269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DA4509-2277-FCCA-AACD-6504B685D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" y="4844451"/>
            <a:ext cx="454724" cy="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9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0AA9C-6762-5B5C-BD9E-B9835751C92D}"/>
              </a:ext>
            </a:extLst>
          </p:cNvPr>
          <p:cNvSpPr/>
          <p:nvPr/>
        </p:nvSpPr>
        <p:spPr>
          <a:xfrm>
            <a:off x="252664" y="3425992"/>
            <a:ext cx="8686798" cy="13896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82430-C598-E8B5-3876-22D50DF2831D}"/>
              </a:ext>
            </a:extLst>
          </p:cNvPr>
          <p:cNvSpPr/>
          <p:nvPr/>
        </p:nvSpPr>
        <p:spPr>
          <a:xfrm>
            <a:off x="258680" y="1236244"/>
            <a:ext cx="8680782" cy="196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4DDF1-964E-B68E-2F5C-E2393123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7" y="270062"/>
            <a:ext cx="8229600" cy="676800"/>
          </a:xfrm>
        </p:spPr>
        <p:txBody>
          <a:bodyPr/>
          <a:lstStyle/>
          <a:p>
            <a:r>
              <a:rPr lang="en-US" dirty="0"/>
              <a:t>Methodology for Predictive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0E76B-F08C-4D1D-7D3E-8C44993C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41" y="134730"/>
            <a:ext cx="8939463" cy="4455915"/>
          </a:xfrm>
        </p:spPr>
        <p:txBody>
          <a:bodyPr/>
          <a:lstStyle/>
          <a:p>
            <a:pPr marL="139700" indent="0">
              <a:buNone/>
            </a:pPr>
            <a:r>
              <a:rPr lang="en-US" sz="1400" dirty="0"/>
              <a:t>1. Build a model where it predicts, through customer's attributes, what cluster of articles they would most likely be most interested in. 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 sz="1400" dirty="0"/>
              <a:t>This aims to push personalized shopping to customers.  </a:t>
            </a:r>
          </a:p>
          <a:p>
            <a:endParaRPr lang="en-US" sz="1400" dirty="0"/>
          </a:p>
          <a:p>
            <a:pPr marL="139700" indent="0">
              <a:buNone/>
            </a:pPr>
            <a:r>
              <a:rPr lang="en-US" sz="1400" dirty="0"/>
              <a:t>2. For each customer, showcase items in specific cluster on early pages.</a:t>
            </a:r>
          </a:p>
          <a:p>
            <a:endParaRPr lang="en-US" sz="1400" dirty="0"/>
          </a:p>
          <a:p>
            <a:pPr marL="139700" indent="0">
              <a:buNone/>
            </a:pPr>
            <a:r>
              <a:rPr lang="en-US" sz="1400" dirty="0"/>
              <a:t>3. Increases the chances of a customer running into items they like -&gt; increase the probability of them making a purchase.</a:t>
            </a:r>
          </a:p>
          <a:p>
            <a:pPr marL="139700" indent="0">
              <a:buNone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BDB62-CC87-AFFD-C33B-BAC0527B0E14}"/>
              </a:ext>
            </a:extLst>
          </p:cNvPr>
          <p:cNvSpPr txBox="1"/>
          <p:nvPr/>
        </p:nvSpPr>
        <p:spPr>
          <a:xfrm>
            <a:off x="7273325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Part4. Methodology</a:t>
            </a:r>
            <a:endParaRPr lang="en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20772-A34D-67D1-4C1E-E06BA29B83C5}"/>
              </a:ext>
            </a:extLst>
          </p:cNvPr>
          <p:cNvSpPr txBox="1"/>
          <p:nvPr/>
        </p:nvSpPr>
        <p:spPr>
          <a:xfrm>
            <a:off x="312821" y="3480134"/>
            <a:ext cx="845819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b="1" dirty="0">
                <a:latin typeface="Roboto"/>
                <a:ea typeface="Segoe UI"/>
                <a:cs typeface="Segoe UI"/>
              </a:rPr>
              <a:t>Data:</a:t>
            </a:r>
            <a:r>
              <a:rPr lang="en-US" dirty="0">
                <a:latin typeface="Roboto"/>
                <a:ea typeface="Segoe UI"/>
                <a:cs typeface="Segoe UI"/>
              </a:rPr>
              <a:t>​</a:t>
            </a:r>
          </a:p>
          <a:p>
            <a:r>
              <a:rPr lang="en-US" b="1" dirty="0">
                <a:latin typeface="Roboto"/>
                <a:ea typeface="Segoe UI"/>
                <a:cs typeface="Segoe UI"/>
              </a:rPr>
              <a:t>Train data: ​ </a:t>
            </a:r>
            <a:r>
              <a:rPr lang="en-US" dirty="0">
                <a:latin typeface="Roboto"/>
                <a:ea typeface="Arial"/>
                <a:cs typeface="Arial"/>
              </a:rPr>
              <a:t>Customer variables</a:t>
            </a:r>
            <a:r>
              <a:rPr lang="en-US" dirty="0">
                <a:latin typeface="Roboto"/>
              </a:rPr>
              <a:t> , </a:t>
            </a:r>
            <a:r>
              <a:rPr lang="en-US" dirty="0">
                <a:latin typeface="Roboto"/>
                <a:ea typeface="Arial"/>
                <a:cs typeface="Arial"/>
              </a:rPr>
              <a:t>Article bought​</a:t>
            </a:r>
            <a:r>
              <a:rPr lang="en-US" dirty="0">
                <a:latin typeface="Roboto"/>
              </a:rPr>
              <a:t>, </a:t>
            </a:r>
            <a:r>
              <a:rPr lang="en-US" dirty="0">
                <a:latin typeface="Roboto"/>
                <a:ea typeface="Arial"/>
                <a:cs typeface="Arial"/>
              </a:rPr>
              <a:t>Cluster Group (</a:t>
            </a:r>
            <a:r>
              <a:rPr lang="en-US" dirty="0" err="1">
                <a:latin typeface="Roboto"/>
                <a:ea typeface="Arial"/>
                <a:cs typeface="Arial"/>
              </a:rPr>
              <a:t>Article_id</a:t>
            </a:r>
            <a:r>
              <a:rPr lang="en-US" dirty="0">
                <a:latin typeface="Roboto"/>
                <a:ea typeface="Arial"/>
                <a:cs typeface="Arial"/>
              </a:rPr>
              <a:t> has been used to match the </a:t>
            </a:r>
            <a:r>
              <a:rPr lang="en-US" dirty="0">
                <a:latin typeface="Roboto"/>
              </a:rPr>
              <a:t>articles </a:t>
            </a:r>
            <a:r>
              <a:rPr lang="en-US" dirty="0">
                <a:latin typeface="Roboto"/>
                <a:ea typeface="Arial"/>
                <a:cs typeface="Arial"/>
              </a:rPr>
              <a:t>to their respective </a:t>
            </a:r>
            <a:r>
              <a:rPr lang="en-US" dirty="0">
                <a:latin typeface="Roboto"/>
              </a:rPr>
              <a:t>clusters</a:t>
            </a:r>
            <a:r>
              <a:rPr lang="en-US" dirty="0">
                <a:latin typeface="Roboto"/>
                <a:ea typeface="Arial"/>
                <a:cs typeface="Arial"/>
              </a:rPr>
              <a:t>)​</a:t>
            </a:r>
          </a:p>
          <a:p>
            <a:r>
              <a:rPr lang="en-US" b="1" dirty="0">
                <a:latin typeface="Roboto"/>
                <a:ea typeface="Segoe UI"/>
                <a:cs typeface="Segoe UI"/>
              </a:rPr>
              <a:t>Predictors:​ </a:t>
            </a:r>
            <a:r>
              <a:rPr lang="en-US" dirty="0">
                <a:latin typeface="Roboto"/>
                <a:ea typeface="Arial"/>
                <a:cs typeface="Arial"/>
              </a:rPr>
              <a:t>Age, Fashion News, Price​</a:t>
            </a:r>
          </a:p>
          <a:p>
            <a:r>
              <a:rPr lang="en-US" b="1" dirty="0">
                <a:latin typeface="Roboto"/>
                <a:ea typeface="Segoe UI"/>
                <a:cs typeface="Segoe UI"/>
              </a:rPr>
              <a:t>Outcome:​  </a:t>
            </a:r>
            <a:r>
              <a:rPr lang="en-US" dirty="0">
                <a:latin typeface="Roboto"/>
                <a:ea typeface="Arial"/>
                <a:cs typeface="Arial"/>
              </a:rPr>
              <a:t>Cluster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2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" name="Google Shape;595;p19"/>
          <p:cNvGraphicFramePr/>
          <p:nvPr>
            <p:extLst>
              <p:ext uri="{D42A27DB-BD31-4B8C-83A1-F6EECF244321}">
                <p14:modId xmlns:p14="http://schemas.microsoft.com/office/powerpoint/2010/main" val="3421926899"/>
              </p:ext>
            </p:extLst>
          </p:nvPr>
        </p:nvGraphicFramePr>
        <p:xfrm>
          <a:off x="1128799" y="445762"/>
          <a:ext cx="7173819" cy="4544960"/>
        </p:xfrm>
        <a:graphic>
          <a:graphicData uri="http://schemas.openxmlformats.org/drawingml/2006/table">
            <a:tbl>
              <a:tblPr>
                <a:noFill/>
                <a:tableStyleId>{F814E84F-20D8-4C8B-828F-A055DDBB402F}</a:tableStyleId>
              </a:tblPr>
              <a:tblGrid>
                <a:gridCol w="912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2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Accuracy Score</a:t>
                      </a:r>
                      <a:endParaRPr b="1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accent6"/>
                          </a:solidFill>
                          <a:latin typeface="+mj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</a:t>
                      </a:r>
                      <a:endParaRPr sz="1400" b="1" dirty="0">
                        <a:solidFill>
                          <a:schemeClr val="accent6"/>
                        </a:solidFill>
                        <a:latin typeface="+mj-lt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77.99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6"/>
                          </a:solidFill>
                          <a:latin typeface="+mj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KNN </a:t>
                      </a:r>
                      <a:endParaRPr sz="1400" b="1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6"/>
                          </a:solidFill>
                        </a:rPr>
                        <a:t>67.36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>
                          <a:solidFill>
                            <a:schemeClr val="accent6"/>
                          </a:solidFill>
                          <a:latin typeface="+mj-lt"/>
                          <a:sym typeface="Fira Sans Extra Condensed"/>
                        </a:rPr>
                        <a:t>Gradient Boosting Classifier</a:t>
                      </a:r>
                      <a:endParaRPr sz="1400" b="1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6"/>
                          </a:solidFill>
                        </a:rPr>
                        <a:t>62.65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>
                          <a:solidFill>
                            <a:schemeClr val="accent6"/>
                          </a:solidFill>
                          <a:latin typeface="+mj-lt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</a:t>
                      </a:r>
                      <a:endParaRPr sz="1400" b="1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6"/>
                          </a:solidFill>
                        </a:rPr>
                        <a:t>60.53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b="1">
                          <a:solidFill>
                            <a:schemeClr val="accent6"/>
                          </a:solidFill>
                          <a:latin typeface="+mj-lt"/>
                        </a:rPr>
                        <a:t>Gaussian Naive Bayes</a:t>
                      </a:r>
                      <a:endParaRPr sz="1400" b="1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6"/>
                          </a:solidFill>
                        </a:rPr>
                        <a:t>54.86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25748"/>
                  </a:ext>
                </a:extLst>
              </a:tr>
              <a:tr h="64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b="1">
                          <a:solidFill>
                            <a:schemeClr val="accent6"/>
                          </a:solidFill>
                          <a:latin typeface="+mj-lt"/>
                        </a:rPr>
                        <a:t>Linear Support Vector Classification</a:t>
                      </a:r>
                      <a:endParaRPr sz="1400" b="1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54.19</a:t>
                      </a:r>
                      <a:endParaRPr dirty="0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3657"/>
                  </a:ext>
                </a:extLst>
              </a:tr>
            </a:tbl>
          </a:graphicData>
        </a:graphic>
      </p:graphicFrame>
      <p:sp>
        <p:nvSpPr>
          <p:cNvPr id="596" name="Google Shape;596;p19"/>
          <p:cNvSpPr txBox="1">
            <a:spLocks noGrp="1"/>
          </p:cNvSpPr>
          <p:nvPr>
            <p:ph type="title"/>
          </p:nvPr>
        </p:nvSpPr>
        <p:spPr>
          <a:xfrm>
            <a:off x="2120340" y="583096"/>
            <a:ext cx="4556534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pic>
        <p:nvPicPr>
          <p:cNvPr id="3" name="Graphic 2" descr="Decision chart outline">
            <a:extLst>
              <a:ext uri="{FF2B5EF4-FFF2-40B4-BE49-F238E27FC236}">
                <a16:creationId xmlns:a16="http://schemas.microsoft.com/office/drawing/2014/main" id="{88242AF2-DE84-07EA-98F3-F1EFC91C7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3340" y="1168656"/>
            <a:ext cx="481265" cy="356812"/>
          </a:xfrm>
          <a:prstGeom prst="rect">
            <a:avLst/>
          </a:prstGeom>
        </p:spPr>
      </p:pic>
      <p:pic>
        <p:nvPicPr>
          <p:cNvPr id="5" name="Graphic 4" descr="Alterations &amp; Tailoring outline">
            <a:extLst>
              <a:ext uri="{FF2B5EF4-FFF2-40B4-BE49-F238E27FC236}">
                <a16:creationId xmlns:a16="http://schemas.microsoft.com/office/drawing/2014/main" id="{3582C1D8-BF4C-99B1-B1C1-00FE4DA08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7531" y="1774703"/>
            <a:ext cx="550069" cy="452924"/>
          </a:xfrm>
          <a:prstGeom prst="rect">
            <a:avLst/>
          </a:prstGeom>
        </p:spPr>
      </p:pic>
      <p:pic>
        <p:nvPicPr>
          <p:cNvPr id="7" name="Graphic 6" descr="Forest scene outline">
            <a:extLst>
              <a:ext uri="{FF2B5EF4-FFF2-40B4-BE49-F238E27FC236}">
                <a16:creationId xmlns:a16="http://schemas.microsoft.com/office/drawing/2014/main" id="{7A540873-0D5C-4C41-8563-6F0347B5C3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5726" y="3170027"/>
            <a:ext cx="550069" cy="452924"/>
          </a:xfrm>
          <a:prstGeom prst="rect">
            <a:avLst/>
          </a:prstGeom>
        </p:spPr>
      </p:pic>
      <p:pic>
        <p:nvPicPr>
          <p:cNvPr id="9" name="Graphic 8" descr="Illustrator outline">
            <a:extLst>
              <a:ext uri="{FF2B5EF4-FFF2-40B4-BE49-F238E27FC236}">
                <a16:creationId xmlns:a16="http://schemas.microsoft.com/office/drawing/2014/main" id="{499112D9-FD8A-3CE5-11AA-22C15EBF39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61154" y="4554084"/>
            <a:ext cx="433890" cy="433890"/>
          </a:xfrm>
          <a:prstGeom prst="rect">
            <a:avLst/>
          </a:prstGeom>
        </p:spPr>
      </p:pic>
      <p:pic>
        <p:nvPicPr>
          <p:cNvPr id="11" name="Graphic 10" descr="Pandemic exponential curve line graph with solid fill">
            <a:extLst>
              <a:ext uri="{FF2B5EF4-FFF2-40B4-BE49-F238E27FC236}">
                <a16:creationId xmlns:a16="http://schemas.microsoft.com/office/drawing/2014/main" id="{B4881078-49B8-41A5-E657-7BAD69E68D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99845" y="2465598"/>
            <a:ext cx="570187" cy="452924"/>
          </a:xfrm>
          <a:prstGeom prst="rect">
            <a:avLst/>
          </a:prstGeom>
        </p:spPr>
      </p:pic>
      <p:pic>
        <p:nvPicPr>
          <p:cNvPr id="17" name="Graphic 16" descr="Pandemic flattening curve line graph with solid fill">
            <a:extLst>
              <a:ext uri="{FF2B5EF4-FFF2-40B4-BE49-F238E27FC236}">
                <a16:creationId xmlns:a16="http://schemas.microsoft.com/office/drawing/2014/main" id="{C6095A4F-B29C-573B-DA56-55EFAC6FA4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6098" y="3813397"/>
            <a:ext cx="643690" cy="4935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8E14CC-AB18-5921-BDC3-18257E61621A}"/>
              </a:ext>
            </a:extLst>
          </p:cNvPr>
          <p:cNvSpPr txBox="1"/>
          <p:nvPr/>
        </p:nvSpPr>
        <p:spPr>
          <a:xfrm>
            <a:off x="266966" y="219561"/>
            <a:ext cx="310904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Fira Sans Extra Condensed SemiBold"/>
              </a:rPr>
              <a:t>Modeling Results </a:t>
            </a:r>
            <a:endParaRPr 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8A0A2-7386-7C1F-DBDB-DC42742BED21}"/>
              </a:ext>
            </a:extLst>
          </p:cNvPr>
          <p:cNvSpPr txBox="1"/>
          <p:nvPr/>
        </p:nvSpPr>
        <p:spPr>
          <a:xfrm>
            <a:off x="7718493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Part5. </a:t>
            </a:r>
            <a:r>
              <a:rPr lang="tr-TR" sz="1800" b="1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Results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026A40-B0AD-3120-66C3-DDEB0D6CD8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2" y="4844451"/>
            <a:ext cx="454724" cy="2973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>
            <a:spLocks noGrp="1"/>
          </p:cNvSpPr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lang="en-US"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2622195" y="1276082"/>
            <a:ext cx="3899610" cy="3458139"/>
            <a:chOff x="2622195" y="1276082"/>
            <a:chExt cx="3899610" cy="3458139"/>
          </a:xfrm>
        </p:grpSpPr>
        <p:sp>
          <p:nvSpPr>
            <p:cNvPr id="398" name="Google Shape;398;p18"/>
            <p:cNvSpPr/>
            <p:nvPr/>
          </p:nvSpPr>
          <p:spPr>
            <a:xfrm>
              <a:off x="4255711" y="3427391"/>
              <a:ext cx="584210" cy="139928"/>
            </a:xfrm>
            <a:custGeom>
              <a:avLst/>
              <a:gdLst/>
              <a:ahLst/>
              <a:cxnLst/>
              <a:rect l="l" t="t" r="r" b="b"/>
              <a:pathLst>
                <a:path w="26186" h="6272" extrusionOk="0">
                  <a:moveTo>
                    <a:pt x="0" y="1"/>
                  </a:moveTo>
                  <a:lnTo>
                    <a:pt x="0" y="6272"/>
                  </a:lnTo>
                  <a:lnTo>
                    <a:pt x="26186" y="6272"/>
                  </a:lnTo>
                  <a:lnTo>
                    <a:pt x="261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4003430" y="3567297"/>
              <a:ext cx="390715" cy="1154275"/>
            </a:xfrm>
            <a:custGeom>
              <a:avLst/>
              <a:gdLst/>
              <a:ahLst/>
              <a:cxnLst/>
              <a:rect l="l" t="t" r="r" b="b"/>
              <a:pathLst>
                <a:path w="17513" h="51738" extrusionOk="0">
                  <a:moveTo>
                    <a:pt x="13343" y="1"/>
                  </a:moveTo>
                  <a:lnTo>
                    <a:pt x="0" y="51738"/>
                  </a:lnTo>
                  <a:lnTo>
                    <a:pt x="2902" y="51738"/>
                  </a:lnTo>
                  <a:lnTo>
                    <a:pt x="17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685848" y="3567297"/>
              <a:ext cx="392210" cy="1154275"/>
            </a:xfrm>
            <a:custGeom>
              <a:avLst/>
              <a:gdLst/>
              <a:ahLst/>
              <a:cxnLst/>
              <a:rect l="l" t="t" r="r" b="b"/>
              <a:pathLst>
                <a:path w="17580" h="51738" extrusionOk="0">
                  <a:moveTo>
                    <a:pt x="1" y="1"/>
                  </a:moveTo>
                  <a:lnTo>
                    <a:pt x="14711" y="51738"/>
                  </a:lnTo>
                  <a:lnTo>
                    <a:pt x="17580" y="51738"/>
                  </a:lnTo>
                  <a:lnTo>
                    <a:pt x="41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4296628" y="3571023"/>
              <a:ext cx="390737" cy="342369"/>
            </a:xfrm>
            <a:custGeom>
              <a:avLst/>
              <a:gdLst/>
              <a:ahLst/>
              <a:cxnLst/>
              <a:rect l="l" t="t" r="r" b="b"/>
              <a:pathLst>
                <a:path w="17514" h="15346" extrusionOk="0">
                  <a:moveTo>
                    <a:pt x="17479" y="0"/>
                  </a:moveTo>
                  <a:cubicBezTo>
                    <a:pt x="17408" y="0"/>
                    <a:pt x="13487" y="3390"/>
                    <a:pt x="8674" y="7606"/>
                  </a:cubicBezTo>
                  <a:cubicBezTo>
                    <a:pt x="3870" y="11809"/>
                    <a:pt x="1" y="15311"/>
                    <a:pt x="34" y="15345"/>
                  </a:cubicBezTo>
                  <a:cubicBezTo>
                    <a:pt x="35" y="15345"/>
                    <a:pt x="35" y="15345"/>
                    <a:pt x="36" y="15345"/>
                  </a:cubicBezTo>
                  <a:cubicBezTo>
                    <a:pt x="140" y="15345"/>
                    <a:pt x="4061" y="11988"/>
                    <a:pt x="8841" y="7773"/>
                  </a:cubicBezTo>
                  <a:cubicBezTo>
                    <a:pt x="13644" y="3536"/>
                    <a:pt x="17513" y="67"/>
                    <a:pt x="17480" y="1"/>
                  </a:cubicBezTo>
                  <a:cubicBezTo>
                    <a:pt x="17480" y="0"/>
                    <a:pt x="17480" y="0"/>
                    <a:pt x="17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382967" y="3564687"/>
              <a:ext cx="449524" cy="352431"/>
            </a:xfrm>
            <a:custGeom>
              <a:avLst/>
              <a:gdLst/>
              <a:ahLst/>
              <a:cxnLst/>
              <a:rect l="l" t="t" r="r" b="b"/>
              <a:pathLst>
                <a:path w="20149" h="15797" extrusionOk="0">
                  <a:moveTo>
                    <a:pt x="152" y="1"/>
                  </a:moveTo>
                  <a:cubicBezTo>
                    <a:pt x="98" y="1"/>
                    <a:pt x="59" y="17"/>
                    <a:pt x="34" y="51"/>
                  </a:cubicBezTo>
                  <a:cubicBezTo>
                    <a:pt x="0" y="84"/>
                    <a:pt x="4470" y="3687"/>
                    <a:pt x="10008" y="8023"/>
                  </a:cubicBezTo>
                  <a:cubicBezTo>
                    <a:pt x="15493" y="12319"/>
                    <a:pt x="19996" y="15797"/>
                    <a:pt x="20113" y="15797"/>
                  </a:cubicBezTo>
                  <a:cubicBezTo>
                    <a:pt x="20114" y="15797"/>
                    <a:pt x="20114" y="15796"/>
                    <a:pt x="20115" y="15796"/>
                  </a:cubicBezTo>
                  <a:cubicBezTo>
                    <a:pt x="20148" y="15762"/>
                    <a:pt x="15678" y="12193"/>
                    <a:pt x="10141" y="7823"/>
                  </a:cubicBezTo>
                  <a:cubicBezTo>
                    <a:pt x="4735" y="3605"/>
                    <a:pt x="939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266866" y="3565066"/>
              <a:ext cx="570087" cy="5243"/>
            </a:xfrm>
            <a:custGeom>
              <a:avLst/>
              <a:gdLst/>
              <a:ahLst/>
              <a:cxnLst/>
              <a:rect l="l" t="t" r="r" b="b"/>
              <a:pathLst>
                <a:path w="25553" h="235" extrusionOk="0">
                  <a:moveTo>
                    <a:pt x="12776" y="1"/>
                  </a:moveTo>
                  <a:cubicBezTo>
                    <a:pt x="5738" y="1"/>
                    <a:pt x="1" y="34"/>
                    <a:pt x="1" y="101"/>
                  </a:cubicBezTo>
                  <a:cubicBezTo>
                    <a:pt x="1" y="167"/>
                    <a:pt x="5738" y="234"/>
                    <a:pt x="12776" y="234"/>
                  </a:cubicBezTo>
                  <a:cubicBezTo>
                    <a:pt x="19848" y="234"/>
                    <a:pt x="25552" y="167"/>
                    <a:pt x="25552" y="101"/>
                  </a:cubicBezTo>
                  <a:cubicBezTo>
                    <a:pt x="25552" y="67"/>
                    <a:pt x="19848" y="1"/>
                    <a:pt x="12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468549" y="4310755"/>
              <a:ext cx="384781" cy="421235"/>
            </a:xfrm>
            <a:custGeom>
              <a:avLst/>
              <a:gdLst/>
              <a:ahLst/>
              <a:cxnLst/>
              <a:rect l="l" t="t" r="r" b="b"/>
              <a:pathLst>
                <a:path w="17247" h="18881" extrusionOk="0">
                  <a:moveTo>
                    <a:pt x="5371" y="1"/>
                  </a:moveTo>
                  <a:lnTo>
                    <a:pt x="0" y="8573"/>
                  </a:lnTo>
                  <a:lnTo>
                    <a:pt x="16379" y="18881"/>
                  </a:lnTo>
                  <a:cubicBezTo>
                    <a:pt x="17246" y="17246"/>
                    <a:pt x="10775" y="8807"/>
                    <a:pt x="10775" y="8807"/>
                  </a:cubicBezTo>
                  <a:lnTo>
                    <a:pt x="13377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4581660" y="4418847"/>
              <a:ext cx="37235" cy="33108"/>
            </a:xfrm>
            <a:custGeom>
              <a:avLst/>
              <a:gdLst/>
              <a:ahLst/>
              <a:cxnLst/>
              <a:rect l="l" t="t" r="r" b="b"/>
              <a:pathLst>
                <a:path w="1669" h="1484" extrusionOk="0">
                  <a:moveTo>
                    <a:pt x="863" y="0"/>
                  </a:moveTo>
                  <a:cubicBezTo>
                    <a:pt x="538" y="0"/>
                    <a:pt x="245" y="194"/>
                    <a:pt x="134" y="526"/>
                  </a:cubicBezTo>
                  <a:cubicBezTo>
                    <a:pt x="1" y="893"/>
                    <a:pt x="201" y="1293"/>
                    <a:pt x="568" y="1460"/>
                  </a:cubicBezTo>
                  <a:cubicBezTo>
                    <a:pt x="636" y="1476"/>
                    <a:pt x="704" y="1483"/>
                    <a:pt x="769" y="1483"/>
                  </a:cubicBezTo>
                  <a:cubicBezTo>
                    <a:pt x="1122" y="1483"/>
                    <a:pt x="1428" y="1269"/>
                    <a:pt x="1569" y="960"/>
                  </a:cubicBezTo>
                  <a:cubicBezTo>
                    <a:pt x="1669" y="526"/>
                    <a:pt x="1402" y="126"/>
                    <a:pt x="968" y="26"/>
                  </a:cubicBezTo>
                  <a:lnTo>
                    <a:pt x="1068" y="26"/>
                  </a:lnTo>
                  <a:cubicBezTo>
                    <a:pt x="1000" y="9"/>
                    <a:pt x="931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468549" y="4470763"/>
              <a:ext cx="372867" cy="262723"/>
            </a:xfrm>
            <a:custGeom>
              <a:avLst/>
              <a:gdLst/>
              <a:ahLst/>
              <a:cxnLst/>
              <a:rect l="l" t="t" r="r" b="b"/>
              <a:pathLst>
                <a:path w="16713" h="11776" extrusionOk="0">
                  <a:moveTo>
                    <a:pt x="834" y="0"/>
                  </a:moveTo>
                  <a:lnTo>
                    <a:pt x="0" y="1335"/>
                  </a:lnTo>
                  <a:lnTo>
                    <a:pt x="16312" y="11775"/>
                  </a:lnTo>
                  <a:cubicBezTo>
                    <a:pt x="16712" y="11275"/>
                    <a:pt x="16212" y="10508"/>
                    <a:pt x="16212" y="10508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4467812" y="4310755"/>
              <a:ext cx="384758" cy="421235"/>
            </a:xfrm>
            <a:custGeom>
              <a:avLst/>
              <a:gdLst/>
              <a:ahLst/>
              <a:cxnLst/>
              <a:rect l="l" t="t" r="r" b="b"/>
              <a:pathLst>
                <a:path w="17246" h="18881" extrusionOk="0">
                  <a:moveTo>
                    <a:pt x="5371" y="1"/>
                  </a:moveTo>
                  <a:lnTo>
                    <a:pt x="0" y="8573"/>
                  </a:lnTo>
                  <a:lnTo>
                    <a:pt x="16378" y="18881"/>
                  </a:lnTo>
                  <a:cubicBezTo>
                    <a:pt x="17246" y="17246"/>
                    <a:pt x="10774" y="8807"/>
                    <a:pt x="10774" y="8807"/>
                  </a:cubicBezTo>
                  <a:lnTo>
                    <a:pt x="13376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668000" y="4498293"/>
              <a:ext cx="48390" cy="10753"/>
            </a:xfrm>
            <a:custGeom>
              <a:avLst/>
              <a:gdLst/>
              <a:ahLst/>
              <a:cxnLst/>
              <a:rect l="l" t="t" r="r" b="b"/>
              <a:pathLst>
                <a:path w="2169" h="482" extrusionOk="0">
                  <a:moveTo>
                    <a:pt x="1068" y="1"/>
                  </a:moveTo>
                  <a:cubicBezTo>
                    <a:pt x="400" y="1"/>
                    <a:pt x="0" y="368"/>
                    <a:pt x="67" y="468"/>
                  </a:cubicBezTo>
                  <a:cubicBezTo>
                    <a:pt x="72" y="477"/>
                    <a:pt x="85" y="481"/>
                    <a:pt x="105" y="481"/>
                  </a:cubicBezTo>
                  <a:cubicBezTo>
                    <a:pt x="227" y="481"/>
                    <a:pt x="615" y="334"/>
                    <a:pt x="1101" y="334"/>
                  </a:cubicBezTo>
                  <a:cubicBezTo>
                    <a:pt x="1558" y="334"/>
                    <a:pt x="1942" y="481"/>
                    <a:pt x="2064" y="481"/>
                  </a:cubicBezTo>
                  <a:cubicBezTo>
                    <a:pt x="2084" y="481"/>
                    <a:pt x="2097" y="477"/>
                    <a:pt x="2102" y="468"/>
                  </a:cubicBezTo>
                  <a:cubicBezTo>
                    <a:pt x="2168" y="401"/>
                    <a:pt x="1768" y="1"/>
                    <a:pt x="10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701487" y="4543538"/>
              <a:ext cx="42991" cy="18250"/>
            </a:xfrm>
            <a:custGeom>
              <a:avLst/>
              <a:gdLst/>
              <a:ahLst/>
              <a:cxnLst/>
              <a:rect l="l" t="t" r="r" b="b"/>
              <a:pathLst>
                <a:path w="1927" h="818" extrusionOk="0">
                  <a:moveTo>
                    <a:pt x="1281" y="1"/>
                  </a:moveTo>
                  <a:cubicBezTo>
                    <a:pt x="1144" y="1"/>
                    <a:pt x="993" y="21"/>
                    <a:pt x="834" y="74"/>
                  </a:cubicBezTo>
                  <a:cubicBezTo>
                    <a:pt x="234" y="274"/>
                    <a:pt x="0" y="741"/>
                    <a:pt x="67" y="808"/>
                  </a:cubicBezTo>
                  <a:cubicBezTo>
                    <a:pt x="77" y="814"/>
                    <a:pt x="88" y="817"/>
                    <a:pt x="102" y="817"/>
                  </a:cubicBezTo>
                  <a:cubicBezTo>
                    <a:pt x="227" y="817"/>
                    <a:pt x="513" y="558"/>
                    <a:pt x="934" y="408"/>
                  </a:cubicBezTo>
                  <a:cubicBezTo>
                    <a:pt x="1435" y="208"/>
                    <a:pt x="1868" y="308"/>
                    <a:pt x="1902" y="208"/>
                  </a:cubicBezTo>
                  <a:cubicBezTo>
                    <a:pt x="1926" y="158"/>
                    <a:pt x="1662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734216" y="4584968"/>
              <a:ext cx="35763" cy="23537"/>
            </a:xfrm>
            <a:custGeom>
              <a:avLst/>
              <a:gdLst/>
              <a:ahLst/>
              <a:cxnLst/>
              <a:rect l="l" t="t" r="r" b="b"/>
              <a:pathLst>
                <a:path w="1603" h="1055" extrusionOk="0">
                  <a:moveTo>
                    <a:pt x="1340" y="1"/>
                  </a:moveTo>
                  <a:cubicBezTo>
                    <a:pt x="1152" y="1"/>
                    <a:pt x="888" y="55"/>
                    <a:pt x="635" y="219"/>
                  </a:cubicBezTo>
                  <a:cubicBezTo>
                    <a:pt x="168" y="552"/>
                    <a:pt x="1" y="1019"/>
                    <a:pt x="101" y="1052"/>
                  </a:cubicBezTo>
                  <a:cubicBezTo>
                    <a:pt x="105" y="1054"/>
                    <a:pt x="110" y="1055"/>
                    <a:pt x="115" y="1055"/>
                  </a:cubicBezTo>
                  <a:cubicBezTo>
                    <a:pt x="221" y="1055"/>
                    <a:pt x="450" y="709"/>
                    <a:pt x="802" y="485"/>
                  </a:cubicBezTo>
                  <a:cubicBezTo>
                    <a:pt x="1202" y="252"/>
                    <a:pt x="1569" y="152"/>
                    <a:pt x="1602" y="85"/>
                  </a:cubicBezTo>
                  <a:cubicBezTo>
                    <a:pt x="1602" y="39"/>
                    <a:pt x="1498" y="1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700729" y="4440153"/>
              <a:ext cx="40225" cy="23359"/>
            </a:xfrm>
            <a:custGeom>
              <a:avLst/>
              <a:gdLst/>
              <a:ahLst/>
              <a:cxnLst/>
              <a:rect l="l" t="t" r="r" b="b"/>
              <a:pathLst>
                <a:path w="1803" h="1047" extrusionOk="0">
                  <a:moveTo>
                    <a:pt x="295" y="0"/>
                  </a:moveTo>
                  <a:cubicBezTo>
                    <a:pt x="115" y="0"/>
                    <a:pt x="1" y="40"/>
                    <a:pt x="1" y="71"/>
                  </a:cubicBezTo>
                  <a:cubicBezTo>
                    <a:pt x="1" y="172"/>
                    <a:pt x="435" y="238"/>
                    <a:pt x="902" y="505"/>
                  </a:cubicBezTo>
                  <a:cubicBezTo>
                    <a:pt x="1331" y="720"/>
                    <a:pt x="1619" y="1047"/>
                    <a:pt x="1715" y="1047"/>
                  </a:cubicBezTo>
                  <a:cubicBezTo>
                    <a:pt x="1723" y="1047"/>
                    <a:pt x="1730" y="1044"/>
                    <a:pt x="1735" y="1039"/>
                  </a:cubicBezTo>
                  <a:cubicBezTo>
                    <a:pt x="1802" y="1005"/>
                    <a:pt x="1602" y="505"/>
                    <a:pt x="1068" y="205"/>
                  </a:cubicBezTo>
                  <a:cubicBezTo>
                    <a:pt x="772" y="48"/>
                    <a:pt x="493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4353206" y="4312250"/>
              <a:ext cx="381791" cy="420499"/>
            </a:xfrm>
            <a:custGeom>
              <a:avLst/>
              <a:gdLst/>
              <a:ahLst/>
              <a:cxnLst/>
              <a:rect l="l" t="t" r="r" b="b"/>
              <a:pathLst>
                <a:path w="17113" h="18848" extrusionOk="0">
                  <a:moveTo>
                    <a:pt x="11775" y="0"/>
                  </a:moveTo>
                  <a:lnTo>
                    <a:pt x="3870" y="5104"/>
                  </a:lnTo>
                  <a:lnTo>
                    <a:pt x="6371" y="8673"/>
                  </a:lnTo>
                  <a:cubicBezTo>
                    <a:pt x="6371" y="8673"/>
                    <a:pt x="0" y="17213"/>
                    <a:pt x="901" y="18847"/>
                  </a:cubicBezTo>
                  <a:lnTo>
                    <a:pt x="17112" y="8306"/>
                  </a:lnTo>
                  <a:lnTo>
                    <a:pt x="11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4583155" y="4416594"/>
              <a:ext cx="37235" cy="32706"/>
            </a:xfrm>
            <a:custGeom>
              <a:avLst/>
              <a:gdLst/>
              <a:ahLst/>
              <a:cxnLst/>
              <a:rect l="l" t="t" r="r" b="b"/>
              <a:pathLst>
                <a:path w="1669" h="1466" extrusionOk="0">
                  <a:moveTo>
                    <a:pt x="808" y="1"/>
                  </a:moveTo>
                  <a:cubicBezTo>
                    <a:pt x="740" y="1"/>
                    <a:pt x="670" y="9"/>
                    <a:pt x="601" y="27"/>
                  </a:cubicBezTo>
                  <a:lnTo>
                    <a:pt x="668" y="27"/>
                  </a:lnTo>
                  <a:cubicBezTo>
                    <a:pt x="267" y="127"/>
                    <a:pt x="0" y="527"/>
                    <a:pt x="101" y="927"/>
                  </a:cubicBezTo>
                  <a:cubicBezTo>
                    <a:pt x="235" y="1251"/>
                    <a:pt x="544" y="1465"/>
                    <a:pt x="869" y="1465"/>
                  </a:cubicBezTo>
                  <a:cubicBezTo>
                    <a:pt x="946" y="1465"/>
                    <a:pt x="1024" y="1453"/>
                    <a:pt x="1101" y="1428"/>
                  </a:cubicBezTo>
                  <a:cubicBezTo>
                    <a:pt x="1468" y="1294"/>
                    <a:pt x="1668" y="861"/>
                    <a:pt x="1568" y="494"/>
                  </a:cubicBezTo>
                  <a:cubicBezTo>
                    <a:pt x="1430" y="190"/>
                    <a:pt x="1133" y="1"/>
                    <a:pt x="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4365097" y="4467037"/>
              <a:ext cx="369141" cy="267185"/>
            </a:xfrm>
            <a:custGeom>
              <a:avLst/>
              <a:gdLst/>
              <a:ahLst/>
              <a:cxnLst/>
              <a:rect l="l" t="t" r="r" b="b"/>
              <a:pathLst>
                <a:path w="16546" h="11976" extrusionOk="0">
                  <a:moveTo>
                    <a:pt x="15712" y="1"/>
                  </a:moveTo>
                  <a:lnTo>
                    <a:pt x="535" y="10708"/>
                  </a:lnTo>
                  <a:cubicBezTo>
                    <a:pt x="535" y="10708"/>
                    <a:pt x="1" y="11509"/>
                    <a:pt x="434" y="11976"/>
                  </a:cubicBezTo>
                  <a:lnTo>
                    <a:pt x="16546" y="1335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4486419" y="4496799"/>
              <a:ext cx="49127" cy="10999"/>
            </a:xfrm>
            <a:custGeom>
              <a:avLst/>
              <a:gdLst/>
              <a:ahLst/>
              <a:cxnLst/>
              <a:rect l="l" t="t" r="r" b="b"/>
              <a:pathLst>
                <a:path w="2202" h="493" extrusionOk="0">
                  <a:moveTo>
                    <a:pt x="1101" y="1"/>
                  </a:moveTo>
                  <a:cubicBezTo>
                    <a:pt x="434" y="34"/>
                    <a:pt x="0" y="435"/>
                    <a:pt x="100" y="468"/>
                  </a:cubicBezTo>
                  <a:cubicBezTo>
                    <a:pt x="106" y="486"/>
                    <a:pt x="124" y="493"/>
                    <a:pt x="154" y="493"/>
                  </a:cubicBezTo>
                  <a:cubicBezTo>
                    <a:pt x="290" y="493"/>
                    <a:pt x="661" y="334"/>
                    <a:pt x="1101" y="334"/>
                  </a:cubicBezTo>
                  <a:cubicBezTo>
                    <a:pt x="1587" y="334"/>
                    <a:pt x="1975" y="482"/>
                    <a:pt x="2097" y="482"/>
                  </a:cubicBezTo>
                  <a:cubicBezTo>
                    <a:pt x="2117" y="482"/>
                    <a:pt x="2130" y="477"/>
                    <a:pt x="2135" y="468"/>
                  </a:cubicBezTo>
                  <a:cubicBezTo>
                    <a:pt x="2202" y="368"/>
                    <a:pt x="1768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4459245" y="4543136"/>
              <a:ext cx="43549" cy="17759"/>
            </a:xfrm>
            <a:custGeom>
              <a:avLst/>
              <a:gdLst/>
              <a:ahLst/>
              <a:cxnLst/>
              <a:rect l="l" t="t" r="r" b="b"/>
              <a:pathLst>
                <a:path w="1952" h="796" extrusionOk="0">
                  <a:moveTo>
                    <a:pt x="660" y="0"/>
                  </a:moveTo>
                  <a:cubicBezTo>
                    <a:pt x="269" y="0"/>
                    <a:pt x="1" y="150"/>
                    <a:pt x="51" y="226"/>
                  </a:cubicBezTo>
                  <a:cubicBezTo>
                    <a:pt x="84" y="292"/>
                    <a:pt x="518" y="226"/>
                    <a:pt x="985" y="359"/>
                  </a:cubicBezTo>
                  <a:cubicBezTo>
                    <a:pt x="1459" y="517"/>
                    <a:pt x="1753" y="795"/>
                    <a:pt x="1868" y="795"/>
                  </a:cubicBezTo>
                  <a:cubicBezTo>
                    <a:pt x="1874" y="795"/>
                    <a:pt x="1880" y="794"/>
                    <a:pt x="1885" y="793"/>
                  </a:cubicBezTo>
                  <a:cubicBezTo>
                    <a:pt x="1952" y="726"/>
                    <a:pt x="1718" y="259"/>
                    <a:pt x="1085" y="59"/>
                  </a:cubicBezTo>
                  <a:cubicBezTo>
                    <a:pt x="935" y="17"/>
                    <a:pt x="791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4434325" y="4584834"/>
              <a:ext cx="35741" cy="22332"/>
            </a:xfrm>
            <a:custGeom>
              <a:avLst/>
              <a:gdLst/>
              <a:ahLst/>
              <a:cxnLst/>
              <a:rect l="l" t="t" r="r" b="b"/>
              <a:pathLst>
                <a:path w="1602" h="1001" extrusionOk="0">
                  <a:moveTo>
                    <a:pt x="232" y="1"/>
                  </a:moveTo>
                  <a:cubicBezTo>
                    <a:pt x="91" y="1"/>
                    <a:pt x="0" y="29"/>
                    <a:pt x="0" y="58"/>
                  </a:cubicBezTo>
                  <a:cubicBezTo>
                    <a:pt x="0" y="158"/>
                    <a:pt x="400" y="225"/>
                    <a:pt x="801" y="491"/>
                  </a:cubicBezTo>
                  <a:cubicBezTo>
                    <a:pt x="1166" y="704"/>
                    <a:pt x="1392" y="1000"/>
                    <a:pt x="1480" y="1000"/>
                  </a:cubicBezTo>
                  <a:cubicBezTo>
                    <a:pt x="1488" y="1000"/>
                    <a:pt x="1495" y="998"/>
                    <a:pt x="1501" y="992"/>
                  </a:cubicBezTo>
                  <a:cubicBezTo>
                    <a:pt x="1601" y="992"/>
                    <a:pt x="1468" y="525"/>
                    <a:pt x="967" y="225"/>
                  </a:cubicBezTo>
                  <a:cubicBezTo>
                    <a:pt x="700" y="52"/>
                    <a:pt x="421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4461856" y="4439105"/>
              <a:ext cx="40203" cy="23693"/>
            </a:xfrm>
            <a:custGeom>
              <a:avLst/>
              <a:gdLst/>
              <a:ahLst/>
              <a:cxnLst/>
              <a:rect l="l" t="t" r="r" b="b"/>
              <a:pathLst>
                <a:path w="1802" h="1062" extrusionOk="0">
                  <a:moveTo>
                    <a:pt x="1518" y="1"/>
                  </a:moveTo>
                  <a:cubicBezTo>
                    <a:pt x="1314" y="1"/>
                    <a:pt x="1024" y="55"/>
                    <a:pt x="734" y="219"/>
                  </a:cubicBezTo>
                  <a:cubicBezTo>
                    <a:pt x="200" y="552"/>
                    <a:pt x="0" y="1019"/>
                    <a:pt x="67" y="1052"/>
                  </a:cubicBezTo>
                  <a:cubicBezTo>
                    <a:pt x="76" y="1058"/>
                    <a:pt x="86" y="1061"/>
                    <a:pt x="97" y="1061"/>
                  </a:cubicBezTo>
                  <a:cubicBezTo>
                    <a:pt x="215" y="1061"/>
                    <a:pt x="475" y="762"/>
                    <a:pt x="901" y="519"/>
                  </a:cubicBezTo>
                  <a:cubicBezTo>
                    <a:pt x="1368" y="252"/>
                    <a:pt x="1802" y="152"/>
                    <a:pt x="1802" y="85"/>
                  </a:cubicBezTo>
                  <a:cubicBezTo>
                    <a:pt x="1802" y="39"/>
                    <a:pt x="1690" y="1"/>
                    <a:pt x="1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3815133" y="3002452"/>
              <a:ext cx="854361" cy="1454188"/>
            </a:xfrm>
            <a:custGeom>
              <a:avLst/>
              <a:gdLst/>
              <a:ahLst/>
              <a:cxnLst/>
              <a:rect l="l" t="t" r="r" b="b"/>
              <a:pathLst>
                <a:path w="38295" h="65181" extrusionOk="0">
                  <a:moveTo>
                    <a:pt x="32457" y="1"/>
                  </a:moveTo>
                  <a:lnTo>
                    <a:pt x="16913" y="1168"/>
                  </a:lnTo>
                  <a:cubicBezTo>
                    <a:pt x="16913" y="1168"/>
                    <a:pt x="1" y="13911"/>
                    <a:pt x="3003" y="23951"/>
                  </a:cubicBezTo>
                  <a:cubicBezTo>
                    <a:pt x="5371" y="31857"/>
                    <a:pt x="25953" y="65181"/>
                    <a:pt x="25953" y="65181"/>
                  </a:cubicBezTo>
                  <a:lnTo>
                    <a:pt x="38295" y="57108"/>
                  </a:lnTo>
                  <a:lnTo>
                    <a:pt x="22217" y="27153"/>
                  </a:lnTo>
                  <a:cubicBezTo>
                    <a:pt x="22050" y="25686"/>
                    <a:pt x="21750" y="24218"/>
                    <a:pt x="21316" y="22817"/>
                  </a:cubicBezTo>
                  <a:lnTo>
                    <a:pt x="22217" y="21616"/>
                  </a:lnTo>
                  <a:cubicBezTo>
                    <a:pt x="22217" y="21616"/>
                    <a:pt x="26967" y="19390"/>
                    <a:pt x="31258" y="19390"/>
                  </a:cubicBezTo>
                  <a:cubicBezTo>
                    <a:pt x="31515" y="19390"/>
                    <a:pt x="31771" y="19398"/>
                    <a:pt x="32024" y="19415"/>
                  </a:cubicBezTo>
                  <a:lnTo>
                    <a:pt x="32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4517675" y="3002452"/>
              <a:ext cx="680946" cy="1438571"/>
            </a:xfrm>
            <a:custGeom>
              <a:avLst/>
              <a:gdLst/>
              <a:ahLst/>
              <a:cxnLst/>
              <a:rect l="l" t="t" r="r" b="b"/>
              <a:pathLst>
                <a:path w="30522" h="64481" extrusionOk="0">
                  <a:moveTo>
                    <a:pt x="934" y="1"/>
                  </a:moveTo>
                  <a:lnTo>
                    <a:pt x="534" y="19415"/>
                  </a:lnTo>
                  <a:cubicBezTo>
                    <a:pt x="534" y="19415"/>
                    <a:pt x="8873" y="21449"/>
                    <a:pt x="10608" y="21483"/>
                  </a:cubicBezTo>
                  <a:cubicBezTo>
                    <a:pt x="11708" y="21483"/>
                    <a:pt x="11108" y="24785"/>
                    <a:pt x="11675" y="26119"/>
                  </a:cubicBezTo>
                  <a:lnTo>
                    <a:pt x="11675" y="26420"/>
                  </a:lnTo>
                  <a:lnTo>
                    <a:pt x="0" y="57375"/>
                  </a:lnTo>
                  <a:lnTo>
                    <a:pt x="12042" y="64480"/>
                  </a:lnTo>
                  <a:cubicBezTo>
                    <a:pt x="12042" y="64480"/>
                    <a:pt x="21115" y="41530"/>
                    <a:pt x="23083" y="37661"/>
                  </a:cubicBezTo>
                  <a:cubicBezTo>
                    <a:pt x="25018" y="33791"/>
                    <a:pt x="28120" y="24785"/>
                    <a:pt x="29321" y="22083"/>
                  </a:cubicBezTo>
                  <a:cubicBezTo>
                    <a:pt x="30522" y="19415"/>
                    <a:pt x="28887" y="14778"/>
                    <a:pt x="26786" y="10742"/>
                  </a:cubicBezTo>
                  <a:cubicBezTo>
                    <a:pt x="24718" y="6705"/>
                    <a:pt x="14210" y="1035"/>
                    <a:pt x="14210" y="1035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4787805" y="3300090"/>
              <a:ext cx="279098" cy="152623"/>
            </a:xfrm>
            <a:custGeom>
              <a:avLst/>
              <a:gdLst/>
              <a:ahLst/>
              <a:cxnLst/>
              <a:rect l="l" t="t" r="r" b="b"/>
              <a:pathLst>
                <a:path w="12510" h="6841" extrusionOk="0">
                  <a:moveTo>
                    <a:pt x="8782" y="0"/>
                  </a:moveTo>
                  <a:cubicBezTo>
                    <a:pt x="5525" y="0"/>
                    <a:pt x="2447" y="1765"/>
                    <a:pt x="835" y="4673"/>
                  </a:cubicBezTo>
                  <a:cubicBezTo>
                    <a:pt x="534" y="5173"/>
                    <a:pt x="301" y="5707"/>
                    <a:pt x="134" y="6240"/>
                  </a:cubicBezTo>
                  <a:cubicBezTo>
                    <a:pt x="67" y="6440"/>
                    <a:pt x="34" y="6641"/>
                    <a:pt x="1" y="6841"/>
                  </a:cubicBezTo>
                  <a:cubicBezTo>
                    <a:pt x="268" y="6107"/>
                    <a:pt x="601" y="5406"/>
                    <a:pt x="968" y="4739"/>
                  </a:cubicBezTo>
                  <a:cubicBezTo>
                    <a:pt x="2633" y="1906"/>
                    <a:pt x="5679" y="198"/>
                    <a:pt x="8920" y="198"/>
                  </a:cubicBezTo>
                  <a:cubicBezTo>
                    <a:pt x="9380" y="198"/>
                    <a:pt x="9844" y="232"/>
                    <a:pt x="10308" y="303"/>
                  </a:cubicBezTo>
                  <a:cubicBezTo>
                    <a:pt x="11042" y="436"/>
                    <a:pt x="11809" y="636"/>
                    <a:pt x="12510" y="870"/>
                  </a:cubicBezTo>
                  <a:cubicBezTo>
                    <a:pt x="12343" y="736"/>
                    <a:pt x="12176" y="670"/>
                    <a:pt x="11976" y="603"/>
                  </a:cubicBezTo>
                  <a:cubicBezTo>
                    <a:pt x="11442" y="403"/>
                    <a:pt x="10908" y="236"/>
                    <a:pt x="10341" y="136"/>
                  </a:cubicBezTo>
                  <a:cubicBezTo>
                    <a:pt x="9821" y="45"/>
                    <a:pt x="9299" y="0"/>
                    <a:pt x="878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4772924" y="3481716"/>
              <a:ext cx="139928" cy="109431"/>
            </a:xfrm>
            <a:custGeom>
              <a:avLst/>
              <a:gdLst/>
              <a:ahLst/>
              <a:cxnLst/>
              <a:rect l="l" t="t" r="r" b="b"/>
              <a:pathLst>
                <a:path w="6272" h="4905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871" y="101"/>
                    <a:pt x="5504" y="268"/>
                    <a:pt x="5171" y="468"/>
                  </a:cubicBezTo>
                  <a:cubicBezTo>
                    <a:pt x="3470" y="1302"/>
                    <a:pt x="1935" y="2502"/>
                    <a:pt x="701" y="3970"/>
                  </a:cubicBezTo>
                  <a:cubicBezTo>
                    <a:pt x="434" y="4237"/>
                    <a:pt x="201" y="4571"/>
                    <a:pt x="1" y="4904"/>
                  </a:cubicBezTo>
                  <a:cubicBezTo>
                    <a:pt x="301" y="4637"/>
                    <a:pt x="568" y="4370"/>
                    <a:pt x="834" y="4070"/>
                  </a:cubicBezTo>
                  <a:cubicBezTo>
                    <a:pt x="1468" y="3403"/>
                    <a:pt x="2169" y="2769"/>
                    <a:pt x="2903" y="2169"/>
                  </a:cubicBezTo>
                  <a:cubicBezTo>
                    <a:pt x="3670" y="1602"/>
                    <a:pt x="4437" y="1068"/>
                    <a:pt x="5271" y="601"/>
                  </a:cubicBezTo>
                  <a:cubicBezTo>
                    <a:pt x="5605" y="434"/>
                    <a:pt x="5938" y="234"/>
                    <a:pt x="6272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4054029" y="3365615"/>
              <a:ext cx="257524" cy="119135"/>
            </a:xfrm>
            <a:custGeom>
              <a:avLst/>
              <a:gdLst/>
              <a:ahLst/>
              <a:cxnLst/>
              <a:rect l="l" t="t" r="r" b="b"/>
              <a:pathLst>
                <a:path w="11543" h="5340" extrusionOk="0">
                  <a:moveTo>
                    <a:pt x="1969" y="1"/>
                  </a:moveTo>
                  <a:cubicBezTo>
                    <a:pt x="1702" y="1"/>
                    <a:pt x="1435" y="34"/>
                    <a:pt x="1135" y="34"/>
                  </a:cubicBezTo>
                  <a:cubicBezTo>
                    <a:pt x="935" y="68"/>
                    <a:pt x="734" y="68"/>
                    <a:pt x="534" y="101"/>
                  </a:cubicBezTo>
                  <a:cubicBezTo>
                    <a:pt x="367" y="134"/>
                    <a:pt x="167" y="168"/>
                    <a:pt x="1" y="201"/>
                  </a:cubicBezTo>
                  <a:cubicBezTo>
                    <a:pt x="7" y="215"/>
                    <a:pt x="44" y="220"/>
                    <a:pt x="108" y="220"/>
                  </a:cubicBezTo>
                  <a:cubicBezTo>
                    <a:pt x="319" y="220"/>
                    <a:pt x="833" y="162"/>
                    <a:pt x="1575" y="162"/>
                  </a:cubicBezTo>
                  <a:cubicBezTo>
                    <a:pt x="1700" y="162"/>
                    <a:pt x="1831" y="164"/>
                    <a:pt x="1969" y="168"/>
                  </a:cubicBezTo>
                  <a:cubicBezTo>
                    <a:pt x="2669" y="201"/>
                    <a:pt x="3370" y="301"/>
                    <a:pt x="4037" y="435"/>
                  </a:cubicBezTo>
                  <a:cubicBezTo>
                    <a:pt x="4871" y="601"/>
                    <a:pt x="5705" y="868"/>
                    <a:pt x="6505" y="1202"/>
                  </a:cubicBezTo>
                  <a:cubicBezTo>
                    <a:pt x="7272" y="1569"/>
                    <a:pt x="8006" y="1969"/>
                    <a:pt x="8707" y="2469"/>
                  </a:cubicBezTo>
                  <a:cubicBezTo>
                    <a:pt x="9274" y="2903"/>
                    <a:pt x="9808" y="3337"/>
                    <a:pt x="10308" y="3870"/>
                  </a:cubicBezTo>
                  <a:cubicBezTo>
                    <a:pt x="11121" y="4716"/>
                    <a:pt x="11490" y="5339"/>
                    <a:pt x="11539" y="5339"/>
                  </a:cubicBezTo>
                  <a:cubicBezTo>
                    <a:pt x="11540" y="5339"/>
                    <a:pt x="11541" y="5339"/>
                    <a:pt x="11542" y="5338"/>
                  </a:cubicBezTo>
                  <a:cubicBezTo>
                    <a:pt x="11475" y="5171"/>
                    <a:pt x="11409" y="5038"/>
                    <a:pt x="11309" y="4871"/>
                  </a:cubicBezTo>
                  <a:cubicBezTo>
                    <a:pt x="11209" y="4704"/>
                    <a:pt x="11075" y="4538"/>
                    <a:pt x="10942" y="4371"/>
                  </a:cubicBezTo>
                  <a:cubicBezTo>
                    <a:pt x="10808" y="4171"/>
                    <a:pt x="10608" y="3937"/>
                    <a:pt x="10441" y="3737"/>
                  </a:cubicBezTo>
                  <a:cubicBezTo>
                    <a:pt x="9941" y="3203"/>
                    <a:pt x="9441" y="2736"/>
                    <a:pt x="8874" y="2303"/>
                  </a:cubicBezTo>
                  <a:cubicBezTo>
                    <a:pt x="8140" y="1802"/>
                    <a:pt x="7406" y="1335"/>
                    <a:pt x="6605" y="1002"/>
                  </a:cubicBezTo>
                  <a:cubicBezTo>
                    <a:pt x="5805" y="635"/>
                    <a:pt x="4971" y="401"/>
                    <a:pt x="4103" y="234"/>
                  </a:cubicBezTo>
                  <a:cubicBezTo>
                    <a:pt x="3403" y="101"/>
                    <a:pt x="2702" y="34"/>
                    <a:pt x="1969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4243798" y="3338843"/>
              <a:ext cx="68492" cy="145885"/>
            </a:xfrm>
            <a:custGeom>
              <a:avLst/>
              <a:gdLst/>
              <a:ahLst/>
              <a:cxnLst/>
              <a:rect l="l" t="t" r="r" b="b"/>
              <a:pathLst>
                <a:path w="3070" h="6539" extrusionOk="0">
                  <a:moveTo>
                    <a:pt x="1" y="0"/>
                  </a:moveTo>
                  <a:lnTo>
                    <a:pt x="1" y="0"/>
                  </a:lnTo>
                  <a:cubicBezTo>
                    <a:pt x="701" y="967"/>
                    <a:pt x="1335" y="2002"/>
                    <a:pt x="1902" y="3102"/>
                  </a:cubicBezTo>
                  <a:cubicBezTo>
                    <a:pt x="2302" y="3870"/>
                    <a:pt x="2569" y="4670"/>
                    <a:pt x="2803" y="5504"/>
                  </a:cubicBezTo>
                  <a:cubicBezTo>
                    <a:pt x="2869" y="5838"/>
                    <a:pt x="2936" y="6205"/>
                    <a:pt x="3036" y="6538"/>
                  </a:cubicBezTo>
                  <a:cubicBezTo>
                    <a:pt x="3069" y="6171"/>
                    <a:pt x="3036" y="5804"/>
                    <a:pt x="2969" y="5471"/>
                  </a:cubicBezTo>
                  <a:cubicBezTo>
                    <a:pt x="2803" y="4603"/>
                    <a:pt x="2502" y="3769"/>
                    <a:pt x="2135" y="3002"/>
                  </a:cubicBezTo>
                  <a:cubicBezTo>
                    <a:pt x="1735" y="2202"/>
                    <a:pt x="1268" y="1468"/>
                    <a:pt x="734" y="801"/>
                  </a:cubicBezTo>
                  <a:cubicBezTo>
                    <a:pt x="534" y="500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4208079" y="3428127"/>
              <a:ext cx="462910" cy="1027777"/>
            </a:xfrm>
            <a:custGeom>
              <a:avLst/>
              <a:gdLst/>
              <a:ahLst/>
              <a:cxnLst/>
              <a:rect l="l" t="t" r="r" b="b"/>
              <a:pathLst>
                <a:path w="20749" h="46068" extrusionOk="0">
                  <a:moveTo>
                    <a:pt x="0" y="1"/>
                  </a:moveTo>
                  <a:lnTo>
                    <a:pt x="67" y="34"/>
                  </a:lnTo>
                  <a:lnTo>
                    <a:pt x="334" y="168"/>
                  </a:lnTo>
                  <a:cubicBezTo>
                    <a:pt x="634" y="301"/>
                    <a:pt x="968" y="468"/>
                    <a:pt x="1268" y="668"/>
                  </a:cubicBezTo>
                  <a:cubicBezTo>
                    <a:pt x="2369" y="1435"/>
                    <a:pt x="3203" y="2503"/>
                    <a:pt x="3670" y="3804"/>
                  </a:cubicBezTo>
                  <a:cubicBezTo>
                    <a:pt x="3903" y="4938"/>
                    <a:pt x="4203" y="6239"/>
                    <a:pt x="4504" y="7673"/>
                  </a:cubicBezTo>
                  <a:lnTo>
                    <a:pt x="4504" y="7706"/>
                  </a:lnTo>
                  <a:cubicBezTo>
                    <a:pt x="6905" y="12310"/>
                    <a:pt x="10141" y="18447"/>
                    <a:pt x="13677" y="25219"/>
                  </a:cubicBezTo>
                  <a:lnTo>
                    <a:pt x="20471" y="38046"/>
                  </a:lnTo>
                  <a:lnTo>
                    <a:pt x="20471" y="38046"/>
                  </a:lnTo>
                  <a:lnTo>
                    <a:pt x="11675" y="43832"/>
                  </a:lnTo>
                  <a:lnTo>
                    <a:pt x="9207" y="45500"/>
                  </a:lnTo>
                  <a:lnTo>
                    <a:pt x="8540" y="45934"/>
                  </a:lnTo>
                  <a:lnTo>
                    <a:pt x="8373" y="46067"/>
                  </a:lnTo>
                  <a:lnTo>
                    <a:pt x="8573" y="45967"/>
                  </a:lnTo>
                  <a:cubicBezTo>
                    <a:pt x="8707" y="45867"/>
                    <a:pt x="8940" y="45734"/>
                    <a:pt x="9240" y="45534"/>
                  </a:cubicBezTo>
                  <a:lnTo>
                    <a:pt x="11742" y="43932"/>
                  </a:lnTo>
                  <a:lnTo>
                    <a:pt x="20649" y="38128"/>
                  </a:lnTo>
                  <a:lnTo>
                    <a:pt x="20749" y="38095"/>
                  </a:lnTo>
                  <a:lnTo>
                    <a:pt x="20682" y="37995"/>
                  </a:lnTo>
                  <a:lnTo>
                    <a:pt x="13910" y="25086"/>
                  </a:lnTo>
                  <a:lnTo>
                    <a:pt x="4670" y="7606"/>
                  </a:lnTo>
                  <a:lnTo>
                    <a:pt x="4670" y="7640"/>
                  </a:lnTo>
                  <a:cubicBezTo>
                    <a:pt x="4337" y="6172"/>
                    <a:pt x="4037" y="4871"/>
                    <a:pt x="3803" y="3737"/>
                  </a:cubicBezTo>
                  <a:cubicBezTo>
                    <a:pt x="3336" y="2469"/>
                    <a:pt x="2436" y="1369"/>
                    <a:pt x="1301" y="601"/>
                  </a:cubicBezTo>
                  <a:cubicBezTo>
                    <a:pt x="901" y="335"/>
                    <a:pt x="434" y="134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4281747" y="3321708"/>
              <a:ext cx="242644" cy="71526"/>
            </a:xfrm>
            <a:custGeom>
              <a:avLst/>
              <a:gdLst/>
              <a:ahLst/>
              <a:cxnLst/>
              <a:rect l="l" t="t" r="r" b="b"/>
              <a:pathLst>
                <a:path w="10876" h="3206" extrusionOk="0">
                  <a:moveTo>
                    <a:pt x="9141" y="1"/>
                  </a:moveTo>
                  <a:cubicBezTo>
                    <a:pt x="7773" y="34"/>
                    <a:pt x="6439" y="234"/>
                    <a:pt x="5104" y="601"/>
                  </a:cubicBezTo>
                  <a:cubicBezTo>
                    <a:pt x="3804" y="935"/>
                    <a:pt x="2536" y="1469"/>
                    <a:pt x="1368" y="2169"/>
                  </a:cubicBezTo>
                  <a:cubicBezTo>
                    <a:pt x="1168" y="2303"/>
                    <a:pt x="968" y="2436"/>
                    <a:pt x="768" y="2569"/>
                  </a:cubicBezTo>
                  <a:cubicBezTo>
                    <a:pt x="635" y="2669"/>
                    <a:pt x="501" y="2770"/>
                    <a:pt x="368" y="2903"/>
                  </a:cubicBezTo>
                  <a:cubicBezTo>
                    <a:pt x="134" y="3070"/>
                    <a:pt x="1" y="3170"/>
                    <a:pt x="34" y="3203"/>
                  </a:cubicBezTo>
                  <a:cubicBezTo>
                    <a:pt x="35" y="3204"/>
                    <a:pt x="37" y="3205"/>
                    <a:pt x="40" y="3205"/>
                  </a:cubicBezTo>
                  <a:cubicBezTo>
                    <a:pt x="107" y="3205"/>
                    <a:pt x="603" y="2817"/>
                    <a:pt x="1469" y="2336"/>
                  </a:cubicBezTo>
                  <a:cubicBezTo>
                    <a:pt x="2636" y="1669"/>
                    <a:pt x="3904" y="1168"/>
                    <a:pt x="5205" y="835"/>
                  </a:cubicBezTo>
                  <a:cubicBezTo>
                    <a:pt x="6505" y="468"/>
                    <a:pt x="7840" y="268"/>
                    <a:pt x="9207" y="168"/>
                  </a:cubicBezTo>
                  <a:cubicBezTo>
                    <a:pt x="9708" y="151"/>
                    <a:pt x="10125" y="151"/>
                    <a:pt x="10417" y="151"/>
                  </a:cubicBezTo>
                  <a:cubicBezTo>
                    <a:pt x="10708" y="151"/>
                    <a:pt x="10875" y="151"/>
                    <a:pt x="10875" y="134"/>
                  </a:cubicBezTo>
                  <a:cubicBezTo>
                    <a:pt x="10708" y="68"/>
                    <a:pt x="10575" y="34"/>
                    <a:pt x="10408" y="34"/>
                  </a:cubicBezTo>
                  <a:cubicBezTo>
                    <a:pt x="9975" y="1"/>
                    <a:pt x="9574" y="1"/>
                    <a:pt x="9141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4340556" y="3085981"/>
              <a:ext cx="180109" cy="182920"/>
            </a:xfrm>
            <a:custGeom>
              <a:avLst/>
              <a:gdLst/>
              <a:ahLst/>
              <a:cxnLst/>
              <a:rect l="l" t="t" r="r" b="b"/>
              <a:pathLst>
                <a:path w="8073" h="8199" extrusionOk="0">
                  <a:moveTo>
                    <a:pt x="221" y="1"/>
                  </a:moveTo>
                  <a:cubicBezTo>
                    <a:pt x="142" y="1"/>
                    <a:pt x="67" y="9"/>
                    <a:pt x="0" y="26"/>
                  </a:cubicBezTo>
                  <a:cubicBezTo>
                    <a:pt x="567" y="93"/>
                    <a:pt x="1134" y="226"/>
                    <a:pt x="1701" y="426"/>
                  </a:cubicBezTo>
                  <a:cubicBezTo>
                    <a:pt x="3036" y="960"/>
                    <a:pt x="4170" y="1827"/>
                    <a:pt x="5070" y="2928"/>
                  </a:cubicBezTo>
                  <a:cubicBezTo>
                    <a:pt x="5938" y="4062"/>
                    <a:pt x="6671" y="5296"/>
                    <a:pt x="7272" y="6597"/>
                  </a:cubicBezTo>
                  <a:cubicBezTo>
                    <a:pt x="7472" y="7031"/>
                    <a:pt x="7672" y="7431"/>
                    <a:pt x="7839" y="7765"/>
                  </a:cubicBezTo>
                  <a:cubicBezTo>
                    <a:pt x="7872" y="7898"/>
                    <a:pt x="7972" y="8065"/>
                    <a:pt x="8072" y="8198"/>
                  </a:cubicBezTo>
                  <a:cubicBezTo>
                    <a:pt x="8039" y="8032"/>
                    <a:pt x="7972" y="7898"/>
                    <a:pt x="7906" y="7731"/>
                  </a:cubicBezTo>
                  <a:cubicBezTo>
                    <a:pt x="7806" y="7465"/>
                    <a:pt x="7639" y="7031"/>
                    <a:pt x="7405" y="6531"/>
                  </a:cubicBezTo>
                  <a:cubicBezTo>
                    <a:pt x="6872" y="5196"/>
                    <a:pt x="6138" y="3929"/>
                    <a:pt x="5237" y="2795"/>
                  </a:cubicBezTo>
                  <a:cubicBezTo>
                    <a:pt x="4336" y="1660"/>
                    <a:pt x="3136" y="793"/>
                    <a:pt x="1768" y="293"/>
                  </a:cubicBezTo>
                  <a:cubicBezTo>
                    <a:pt x="1334" y="126"/>
                    <a:pt x="901" y="59"/>
                    <a:pt x="467" y="26"/>
                  </a:cubicBezTo>
                  <a:cubicBezTo>
                    <a:pt x="384" y="9"/>
                    <a:pt x="300" y="1"/>
                    <a:pt x="221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4557855" y="3114092"/>
              <a:ext cx="196484" cy="150369"/>
            </a:xfrm>
            <a:custGeom>
              <a:avLst/>
              <a:gdLst/>
              <a:ahLst/>
              <a:cxnLst/>
              <a:rect l="l" t="t" r="r" b="b"/>
              <a:pathLst>
                <a:path w="8807" h="6740" extrusionOk="0">
                  <a:moveTo>
                    <a:pt x="8340" y="0"/>
                  </a:moveTo>
                  <a:cubicBezTo>
                    <a:pt x="8173" y="34"/>
                    <a:pt x="7973" y="34"/>
                    <a:pt x="7806" y="67"/>
                  </a:cubicBezTo>
                  <a:cubicBezTo>
                    <a:pt x="7572" y="100"/>
                    <a:pt x="7339" y="134"/>
                    <a:pt x="7105" y="200"/>
                  </a:cubicBezTo>
                  <a:cubicBezTo>
                    <a:pt x="6472" y="334"/>
                    <a:pt x="5905" y="534"/>
                    <a:pt x="5337" y="801"/>
                  </a:cubicBezTo>
                  <a:cubicBezTo>
                    <a:pt x="4637" y="1134"/>
                    <a:pt x="3970" y="1535"/>
                    <a:pt x="3369" y="2002"/>
                  </a:cubicBezTo>
                  <a:cubicBezTo>
                    <a:pt x="2736" y="2469"/>
                    <a:pt x="2202" y="3002"/>
                    <a:pt x="1702" y="3569"/>
                  </a:cubicBezTo>
                  <a:cubicBezTo>
                    <a:pt x="1301" y="4070"/>
                    <a:pt x="934" y="4570"/>
                    <a:pt x="634" y="5137"/>
                  </a:cubicBezTo>
                  <a:cubicBezTo>
                    <a:pt x="534" y="5337"/>
                    <a:pt x="434" y="5571"/>
                    <a:pt x="334" y="5804"/>
                  </a:cubicBezTo>
                  <a:cubicBezTo>
                    <a:pt x="267" y="5938"/>
                    <a:pt x="200" y="6105"/>
                    <a:pt x="134" y="6305"/>
                  </a:cubicBezTo>
                  <a:cubicBezTo>
                    <a:pt x="67" y="6438"/>
                    <a:pt x="34" y="6572"/>
                    <a:pt x="0" y="6738"/>
                  </a:cubicBezTo>
                  <a:cubicBezTo>
                    <a:pt x="2" y="6739"/>
                    <a:pt x="4" y="6740"/>
                    <a:pt x="6" y="6740"/>
                  </a:cubicBezTo>
                  <a:cubicBezTo>
                    <a:pt x="77" y="6740"/>
                    <a:pt x="281" y="6115"/>
                    <a:pt x="801" y="5237"/>
                  </a:cubicBezTo>
                  <a:cubicBezTo>
                    <a:pt x="1101" y="4704"/>
                    <a:pt x="1468" y="4203"/>
                    <a:pt x="1868" y="3736"/>
                  </a:cubicBezTo>
                  <a:cubicBezTo>
                    <a:pt x="2335" y="3169"/>
                    <a:pt x="2902" y="2635"/>
                    <a:pt x="3469" y="2168"/>
                  </a:cubicBezTo>
                  <a:cubicBezTo>
                    <a:pt x="4070" y="1735"/>
                    <a:pt x="4737" y="1334"/>
                    <a:pt x="5404" y="1001"/>
                  </a:cubicBezTo>
                  <a:cubicBezTo>
                    <a:pt x="5971" y="734"/>
                    <a:pt x="6538" y="534"/>
                    <a:pt x="7139" y="367"/>
                  </a:cubicBezTo>
                  <a:cubicBezTo>
                    <a:pt x="8139" y="100"/>
                    <a:pt x="8807" y="67"/>
                    <a:pt x="8807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4558592" y="3324363"/>
              <a:ext cx="239654" cy="85960"/>
            </a:xfrm>
            <a:custGeom>
              <a:avLst/>
              <a:gdLst/>
              <a:ahLst/>
              <a:cxnLst/>
              <a:rect l="l" t="t" r="r" b="b"/>
              <a:pathLst>
                <a:path w="10742" h="3853" extrusionOk="0">
                  <a:moveTo>
                    <a:pt x="1203" y="0"/>
                  </a:moveTo>
                  <a:cubicBezTo>
                    <a:pt x="1124" y="0"/>
                    <a:pt x="1046" y="4"/>
                    <a:pt x="968" y="15"/>
                  </a:cubicBezTo>
                  <a:cubicBezTo>
                    <a:pt x="768" y="15"/>
                    <a:pt x="601" y="49"/>
                    <a:pt x="434" y="49"/>
                  </a:cubicBezTo>
                  <a:cubicBezTo>
                    <a:pt x="301" y="49"/>
                    <a:pt x="134" y="82"/>
                    <a:pt x="1" y="149"/>
                  </a:cubicBezTo>
                  <a:cubicBezTo>
                    <a:pt x="67" y="165"/>
                    <a:pt x="142" y="174"/>
                    <a:pt x="218" y="174"/>
                  </a:cubicBezTo>
                  <a:cubicBezTo>
                    <a:pt x="293" y="174"/>
                    <a:pt x="368" y="165"/>
                    <a:pt x="434" y="149"/>
                  </a:cubicBezTo>
                  <a:lnTo>
                    <a:pt x="968" y="149"/>
                  </a:lnTo>
                  <a:lnTo>
                    <a:pt x="1702" y="215"/>
                  </a:lnTo>
                  <a:cubicBezTo>
                    <a:pt x="3036" y="349"/>
                    <a:pt x="4404" y="649"/>
                    <a:pt x="5671" y="1116"/>
                  </a:cubicBezTo>
                  <a:cubicBezTo>
                    <a:pt x="6972" y="1516"/>
                    <a:pt x="8240" y="2083"/>
                    <a:pt x="9407" y="2817"/>
                  </a:cubicBezTo>
                  <a:cubicBezTo>
                    <a:pt x="10247" y="3366"/>
                    <a:pt x="10680" y="3853"/>
                    <a:pt x="10737" y="3853"/>
                  </a:cubicBezTo>
                  <a:cubicBezTo>
                    <a:pt x="10739" y="3853"/>
                    <a:pt x="10741" y="3852"/>
                    <a:pt x="10742" y="3851"/>
                  </a:cubicBezTo>
                  <a:cubicBezTo>
                    <a:pt x="10675" y="3685"/>
                    <a:pt x="10575" y="3551"/>
                    <a:pt x="10441" y="3451"/>
                  </a:cubicBezTo>
                  <a:cubicBezTo>
                    <a:pt x="10341" y="3318"/>
                    <a:pt x="10208" y="3184"/>
                    <a:pt x="10041" y="3084"/>
                  </a:cubicBezTo>
                  <a:cubicBezTo>
                    <a:pt x="9874" y="2917"/>
                    <a:pt x="9674" y="2784"/>
                    <a:pt x="9474" y="2651"/>
                  </a:cubicBezTo>
                  <a:cubicBezTo>
                    <a:pt x="8340" y="1850"/>
                    <a:pt x="7072" y="1250"/>
                    <a:pt x="5771" y="849"/>
                  </a:cubicBezTo>
                  <a:cubicBezTo>
                    <a:pt x="4437" y="382"/>
                    <a:pt x="3070" y="115"/>
                    <a:pt x="1702" y="15"/>
                  </a:cubicBezTo>
                  <a:cubicBezTo>
                    <a:pt x="1524" y="15"/>
                    <a:pt x="1361" y="0"/>
                    <a:pt x="1203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4787805" y="3434843"/>
              <a:ext cx="18629" cy="57314"/>
            </a:xfrm>
            <a:custGeom>
              <a:avLst/>
              <a:gdLst/>
              <a:ahLst/>
              <a:cxnLst/>
              <a:rect l="l" t="t" r="r" b="b"/>
              <a:pathLst>
                <a:path w="835" h="2569" extrusionOk="0">
                  <a:moveTo>
                    <a:pt x="568" y="0"/>
                  </a:moveTo>
                  <a:cubicBezTo>
                    <a:pt x="534" y="0"/>
                    <a:pt x="401" y="100"/>
                    <a:pt x="301" y="334"/>
                  </a:cubicBezTo>
                  <a:cubicBezTo>
                    <a:pt x="1" y="968"/>
                    <a:pt x="67" y="1735"/>
                    <a:pt x="501" y="2302"/>
                  </a:cubicBezTo>
                  <a:cubicBezTo>
                    <a:pt x="668" y="2502"/>
                    <a:pt x="801" y="2569"/>
                    <a:pt x="835" y="2569"/>
                  </a:cubicBezTo>
                  <a:cubicBezTo>
                    <a:pt x="601" y="2168"/>
                    <a:pt x="434" y="1768"/>
                    <a:pt x="368" y="1334"/>
                  </a:cubicBezTo>
                  <a:cubicBezTo>
                    <a:pt x="334" y="867"/>
                    <a:pt x="401" y="434"/>
                    <a:pt x="568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783343" y="3494968"/>
              <a:ext cx="16398" cy="53009"/>
            </a:xfrm>
            <a:custGeom>
              <a:avLst/>
              <a:gdLst/>
              <a:ahLst/>
              <a:cxnLst/>
              <a:rect l="l" t="t" r="r" b="b"/>
              <a:pathLst>
                <a:path w="735" h="2376" extrusionOk="0">
                  <a:moveTo>
                    <a:pt x="728" y="1"/>
                  </a:moveTo>
                  <a:cubicBezTo>
                    <a:pt x="701" y="1"/>
                    <a:pt x="584" y="99"/>
                    <a:pt x="468" y="274"/>
                  </a:cubicBezTo>
                  <a:cubicBezTo>
                    <a:pt x="67" y="774"/>
                    <a:pt x="1" y="1475"/>
                    <a:pt x="234" y="2075"/>
                  </a:cubicBezTo>
                  <a:cubicBezTo>
                    <a:pt x="301" y="2275"/>
                    <a:pt x="401" y="2375"/>
                    <a:pt x="434" y="2375"/>
                  </a:cubicBezTo>
                  <a:cubicBezTo>
                    <a:pt x="367" y="1975"/>
                    <a:pt x="301" y="1575"/>
                    <a:pt x="334" y="1175"/>
                  </a:cubicBezTo>
                  <a:cubicBezTo>
                    <a:pt x="434" y="774"/>
                    <a:pt x="568" y="374"/>
                    <a:pt x="734" y="7"/>
                  </a:cubicBezTo>
                  <a:cubicBezTo>
                    <a:pt x="734" y="3"/>
                    <a:pt x="732" y="1"/>
                    <a:pt x="728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4526599" y="3264416"/>
              <a:ext cx="8210" cy="171185"/>
            </a:xfrm>
            <a:custGeom>
              <a:avLst/>
              <a:gdLst/>
              <a:ahLst/>
              <a:cxnLst/>
              <a:rect l="l" t="t" r="r" b="b"/>
              <a:pathLst>
                <a:path w="368" h="7673" extrusionOk="0">
                  <a:moveTo>
                    <a:pt x="234" y="0"/>
                  </a:moveTo>
                  <a:cubicBezTo>
                    <a:pt x="100" y="1268"/>
                    <a:pt x="67" y="2569"/>
                    <a:pt x="67" y="3836"/>
                  </a:cubicBezTo>
                  <a:cubicBezTo>
                    <a:pt x="0" y="5137"/>
                    <a:pt x="34" y="6405"/>
                    <a:pt x="134" y="7673"/>
                  </a:cubicBezTo>
                  <a:cubicBezTo>
                    <a:pt x="267" y="6405"/>
                    <a:pt x="334" y="5137"/>
                    <a:pt x="301" y="3836"/>
                  </a:cubicBezTo>
                  <a:cubicBezTo>
                    <a:pt x="367" y="2569"/>
                    <a:pt x="334" y="1268"/>
                    <a:pt x="234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4101794" y="2047651"/>
              <a:ext cx="808827" cy="907950"/>
            </a:xfrm>
            <a:custGeom>
              <a:avLst/>
              <a:gdLst/>
              <a:ahLst/>
              <a:cxnLst/>
              <a:rect l="l" t="t" r="r" b="b"/>
              <a:pathLst>
                <a:path w="36254" h="40697" extrusionOk="0">
                  <a:moveTo>
                    <a:pt x="12970" y="0"/>
                  </a:moveTo>
                  <a:cubicBezTo>
                    <a:pt x="12970" y="0"/>
                    <a:pt x="1829" y="3903"/>
                    <a:pt x="1295" y="4470"/>
                  </a:cubicBezTo>
                  <a:cubicBezTo>
                    <a:pt x="0" y="5898"/>
                    <a:pt x="6440" y="38497"/>
                    <a:pt x="6499" y="38497"/>
                  </a:cubicBezTo>
                  <a:cubicBezTo>
                    <a:pt x="6499" y="38497"/>
                    <a:pt x="6499" y="38496"/>
                    <a:pt x="6499" y="38495"/>
                  </a:cubicBezTo>
                  <a:cubicBezTo>
                    <a:pt x="6499" y="38478"/>
                    <a:pt x="6582" y="38470"/>
                    <a:pt x="6740" y="38470"/>
                  </a:cubicBezTo>
                  <a:cubicBezTo>
                    <a:pt x="9361" y="38470"/>
                    <a:pt x="32518" y="40696"/>
                    <a:pt x="32518" y="40696"/>
                  </a:cubicBezTo>
                  <a:lnTo>
                    <a:pt x="36087" y="6738"/>
                  </a:lnTo>
                  <a:cubicBezTo>
                    <a:pt x="36254" y="5137"/>
                    <a:pt x="35253" y="3636"/>
                    <a:pt x="33718" y="3169"/>
                  </a:cubicBezTo>
                  <a:lnTo>
                    <a:pt x="23878" y="134"/>
                  </a:lnTo>
                  <a:lnTo>
                    <a:pt x="1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4142599" y="1276082"/>
              <a:ext cx="773242" cy="418826"/>
            </a:xfrm>
            <a:custGeom>
              <a:avLst/>
              <a:gdLst/>
              <a:ahLst/>
              <a:cxnLst/>
              <a:rect l="l" t="t" r="r" b="b"/>
              <a:pathLst>
                <a:path w="34659" h="18773" extrusionOk="0">
                  <a:moveTo>
                    <a:pt x="13420" y="1"/>
                  </a:moveTo>
                  <a:cubicBezTo>
                    <a:pt x="13002" y="1"/>
                    <a:pt x="12591" y="200"/>
                    <a:pt x="12342" y="560"/>
                  </a:cubicBezTo>
                  <a:cubicBezTo>
                    <a:pt x="12115" y="983"/>
                    <a:pt x="12394" y="1659"/>
                    <a:pt x="12872" y="1693"/>
                  </a:cubicBezTo>
                  <a:lnTo>
                    <a:pt x="12872" y="1693"/>
                  </a:lnTo>
                  <a:cubicBezTo>
                    <a:pt x="12545" y="1701"/>
                    <a:pt x="12583" y="2238"/>
                    <a:pt x="12776" y="2528"/>
                  </a:cubicBezTo>
                  <a:cubicBezTo>
                    <a:pt x="13015" y="2954"/>
                    <a:pt x="13276" y="3380"/>
                    <a:pt x="13524" y="3806"/>
                  </a:cubicBezTo>
                  <a:lnTo>
                    <a:pt x="13524" y="3806"/>
                  </a:lnTo>
                  <a:cubicBezTo>
                    <a:pt x="13312" y="3549"/>
                    <a:pt x="12995" y="3406"/>
                    <a:pt x="12673" y="3406"/>
                  </a:cubicBezTo>
                  <a:cubicBezTo>
                    <a:pt x="12504" y="3406"/>
                    <a:pt x="12333" y="3445"/>
                    <a:pt x="12175" y="3529"/>
                  </a:cubicBezTo>
                  <a:cubicBezTo>
                    <a:pt x="12015" y="3332"/>
                    <a:pt x="11777" y="3231"/>
                    <a:pt x="11535" y="3231"/>
                  </a:cubicBezTo>
                  <a:cubicBezTo>
                    <a:pt x="11325" y="3231"/>
                    <a:pt x="11112" y="3307"/>
                    <a:pt x="10941" y="3462"/>
                  </a:cubicBezTo>
                  <a:cubicBezTo>
                    <a:pt x="10802" y="3215"/>
                    <a:pt x="10571" y="3097"/>
                    <a:pt x="10342" y="3097"/>
                  </a:cubicBezTo>
                  <a:cubicBezTo>
                    <a:pt x="10077" y="3097"/>
                    <a:pt x="9815" y="3257"/>
                    <a:pt x="9707" y="3562"/>
                  </a:cubicBezTo>
                  <a:cubicBezTo>
                    <a:pt x="9640" y="3329"/>
                    <a:pt x="9307" y="3262"/>
                    <a:pt x="9073" y="3262"/>
                  </a:cubicBezTo>
                  <a:cubicBezTo>
                    <a:pt x="9027" y="3258"/>
                    <a:pt x="8980" y="3256"/>
                    <a:pt x="8934" y="3256"/>
                  </a:cubicBezTo>
                  <a:cubicBezTo>
                    <a:pt x="8615" y="3256"/>
                    <a:pt x="8305" y="3354"/>
                    <a:pt x="8072" y="3529"/>
                  </a:cubicBezTo>
                  <a:cubicBezTo>
                    <a:pt x="7787" y="3751"/>
                    <a:pt x="7743" y="4215"/>
                    <a:pt x="8027" y="4403"/>
                  </a:cubicBezTo>
                  <a:lnTo>
                    <a:pt x="8027" y="4403"/>
                  </a:lnTo>
                  <a:cubicBezTo>
                    <a:pt x="7973" y="4377"/>
                    <a:pt x="7917" y="4365"/>
                    <a:pt x="7862" y="4365"/>
                  </a:cubicBezTo>
                  <a:cubicBezTo>
                    <a:pt x="7612" y="4365"/>
                    <a:pt x="7365" y="4604"/>
                    <a:pt x="7339" y="4863"/>
                  </a:cubicBezTo>
                  <a:cubicBezTo>
                    <a:pt x="7339" y="5230"/>
                    <a:pt x="7472" y="5564"/>
                    <a:pt x="7739" y="5797"/>
                  </a:cubicBezTo>
                  <a:cubicBezTo>
                    <a:pt x="8006" y="5997"/>
                    <a:pt x="8206" y="6264"/>
                    <a:pt x="8373" y="6598"/>
                  </a:cubicBezTo>
                  <a:cubicBezTo>
                    <a:pt x="8139" y="6393"/>
                    <a:pt x="7855" y="6291"/>
                    <a:pt x="7541" y="6291"/>
                  </a:cubicBezTo>
                  <a:cubicBezTo>
                    <a:pt x="7497" y="6291"/>
                    <a:pt x="7451" y="6293"/>
                    <a:pt x="7405" y="6297"/>
                  </a:cubicBezTo>
                  <a:cubicBezTo>
                    <a:pt x="7225" y="6267"/>
                    <a:pt x="7042" y="6252"/>
                    <a:pt x="6858" y="6252"/>
                  </a:cubicBezTo>
                  <a:cubicBezTo>
                    <a:pt x="6428" y="6252"/>
                    <a:pt x="5991" y="6334"/>
                    <a:pt x="5571" y="6498"/>
                  </a:cubicBezTo>
                  <a:cubicBezTo>
                    <a:pt x="5517" y="6284"/>
                    <a:pt x="5293" y="6220"/>
                    <a:pt x="5069" y="6220"/>
                  </a:cubicBezTo>
                  <a:cubicBezTo>
                    <a:pt x="5013" y="6220"/>
                    <a:pt x="4957" y="6224"/>
                    <a:pt x="4904" y="6231"/>
                  </a:cubicBezTo>
                  <a:cubicBezTo>
                    <a:pt x="4070" y="6331"/>
                    <a:pt x="3302" y="6664"/>
                    <a:pt x="2669" y="7198"/>
                  </a:cubicBezTo>
                  <a:cubicBezTo>
                    <a:pt x="2368" y="7465"/>
                    <a:pt x="2102" y="7865"/>
                    <a:pt x="2235" y="8232"/>
                  </a:cubicBezTo>
                  <a:cubicBezTo>
                    <a:pt x="2335" y="8366"/>
                    <a:pt x="2468" y="8499"/>
                    <a:pt x="2602" y="8599"/>
                  </a:cubicBezTo>
                  <a:lnTo>
                    <a:pt x="4403" y="9933"/>
                  </a:lnTo>
                  <a:cubicBezTo>
                    <a:pt x="3336" y="10167"/>
                    <a:pt x="2368" y="10734"/>
                    <a:pt x="1635" y="11568"/>
                  </a:cubicBezTo>
                  <a:cubicBezTo>
                    <a:pt x="1268" y="11768"/>
                    <a:pt x="767" y="11735"/>
                    <a:pt x="400" y="11968"/>
                  </a:cubicBezTo>
                  <a:cubicBezTo>
                    <a:pt x="33" y="12235"/>
                    <a:pt x="0" y="12935"/>
                    <a:pt x="434" y="13002"/>
                  </a:cubicBezTo>
                  <a:cubicBezTo>
                    <a:pt x="133" y="13202"/>
                    <a:pt x="0" y="13569"/>
                    <a:pt x="133" y="13903"/>
                  </a:cubicBezTo>
                  <a:cubicBezTo>
                    <a:pt x="227" y="14215"/>
                    <a:pt x="526" y="14440"/>
                    <a:pt x="864" y="14440"/>
                  </a:cubicBezTo>
                  <a:cubicBezTo>
                    <a:pt x="887" y="14440"/>
                    <a:pt x="911" y="14439"/>
                    <a:pt x="934" y="14437"/>
                  </a:cubicBezTo>
                  <a:cubicBezTo>
                    <a:pt x="993" y="14941"/>
                    <a:pt x="1422" y="15287"/>
                    <a:pt x="1892" y="15287"/>
                  </a:cubicBezTo>
                  <a:cubicBezTo>
                    <a:pt x="1950" y="15287"/>
                    <a:pt x="2009" y="15282"/>
                    <a:pt x="2068" y="15270"/>
                  </a:cubicBezTo>
                  <a:lnTo>
                    <a:pt x="2068" y="15270"/>
                  </a:lnTo>
                  <a:cubicBezTo>
                    <a:pt x="1835" y="15671"/>
                    <a:pt x="1368" y="15871"/>
                    <a:pt x="1034" y="16204"/>
                  </a:cubicBezTo>
                  <a:cubicBezTo>
                    <a:pt x="734" y="16571"/>
                    <a:pt x="600" y="17205"/>
                    <a:pt x="1034" y="17439"/>
                  </a:cubicBezTo>
                  <a:cubicBezTo>
                    <a:pt x="634" y="17872"/>
                    <a:pt x="801" y="18573"/>
                    <a:pt x="1334" y="18773"/>
                  </a:cubicBezTo>
                  <a:lnTo>
                    <a:pt x="29454" y="11835"/>
                  </a:lnTo>
                  <a:cubicBezTo>
                    <a:pt x="29582" y="11777"/>
                    <a:pt x="29712" y="11752"/>
                    <a:pt x="29843" y="11752"/>
                  </a:cubicBezTo>
                  <a:cubicBezTo>
                    <a:pt x="30394" y="11752"/>
                    <a:pt x="30951" y="12210"/>
                    <a:pt x="31356" y="12669"/>
                  </a:cubicBezTo>
                  <a:cubicBezTo>
                    <a:pt x="31799" y="13112"/>
                    <a:pt x="32335" y="13601"/>
                    <a:pt x="32905" y="13601"/>
                  </a:cubicBezTo>
                  <a:cubicBezTo>
                    <a:pt x="33021" y="13601"/>
                    <a:pt x="33139" y="13581"/>
                    <a:pt x="33257" y="13536"/>
                  </a:cubicBezTo>
                  <a:cubicBezTo>
                    <a:pt x="33958" y="13302"/>
                    <a:pt x="34091" y="12335"/>
                    <a:pt x="33724" y="11701"/>
                  </a:cubicBezTo>
                  <a:cubicBezTo>
                    <a:pt x="33357" y="11067"/>
                    <a:pt x="32657" y="10701"/>
                    <a:pt x="32023" y="10367"/>
                  </a:cubicBezTo>
                  <a:lnTo>
                    <a:pt x="32023" y="10367"/>
                  </a:lnTo>
                  <a:cubicBezTo>
                    <a:pt x="32523" y="10434"/>
                    <a:pt x="32924" y="10801"/>
                    <a:pt x="33391" y="11001"/>
                  </a:cubicBezTo>
                  <a:cubicBezTo>
                    <a:pt x="33527" y="11049"/>
                    <a:pt x="33680" y="11075"/>
                    <a:pt x="33831" y="11075"/>
                  </a:cubicBezTo>
                  <a:cubicBezTo>
                    <a:pt x="34198" y="11075"/>
                    <a:pt x="34554" y="10922"/>
                    <a:pt x="34625" y="10567"/>
                  </a:cubicBezTo>
                  <a:cubicBezTo>
                    <a:pt x="34658" y="10434"/>
                    <a:pt x="34625" y="10267"/>
                    <a:pt x="34591" y="10133"/>
                  </a:cubicBezTo>
                  <a:cubicBezTo>
                    <a:pt x="34525" y="9833"/>
                    <a:pt x="34458" y="9533"/>
                    <a:pt x="34391" y="9233"/>
                  </a:cubicBezTo>
                  <a:cubicBezTo>
                    <a:pt x="34358" y="8966"/>
                    <a:pt x="34224" y="8732"/>
                    <a:pt x="34058" y="8566"/>
                  </a:cubicBezTo>
                  <a:cubicBezTo>
                    <a:pt x="33891" y="8499"/>
                    <a:pt x="33724" y="8432"/>
                    <a:pt x="33557" y="8399"/>
                  </a:cubicBezTo>
                  <a:cubicBezTo>
                    <a:pt x="33024" y="8199"/>
                    <a:pt x="32790" y="7498"/>
                    <a:pt x="32223" y="7298"/>
                  </a:cubicBezTo>
                  <a:cubicBezTo>
                    <a:pt x="32090" y="7276"/>
                    <a:pt x="31952" y="7265"/>
                    <a:pt x="31814" y="7265"/>
                  </a:cubicBezTo>
                  <a:cubicBezTo>
                    <a:pt x="31537" y="7265"/>
                    <a:pt x="31256" y="7309"/>
                    <a:pt x="30989" y="7398"/>
                  </a:cubicBezTo>
                  <a:cubicBezTo>
                    <a:pt x="30939" y="7402"/>
                    <a:pt x="30888" y="7404"/>
                    <a:pt x="30836" y="7404"/>
                  </a:cubicBezTo>
                  <a:cubicBezTo>
                    <a:pt x="30438" y="7404"/>
                    <a:pt x="30010" y="7282"/>
                    <a:pt x="29921" y="6898"/>
                  </a:cubicBezTo>
                  <a:cubicBezTo>
                    <a:pt x="30522" y="6664"/>
                    <a:pt x="31022" y="6297"/>
                    <a:pt x="31456" y="5830"/>
                  </a:cubicBezTo>
                  <a:cubicBezTo>
                    <a:pt x="31856" y="5330"/>
                    <a:pt x="31856" y="4596"/>
                    <a:pt x="31456" y="4096"/>
                  </a:cubicBezTo>
                  <a:cubicBezTo>
                    <a:pt x="31096" y="3826"/>
                    <a:pt x="30654" y="3691"/>
                    <a:pt x="30205" y="3691"/>
                  </a:cubicBezTo>
                  <a:cubicBezTo>
                    <a:pt x="30155" y="3691"/>
                    <a:pt x="30105" y="3692"/>
                    <a:pt x="30055" y="3696"/>
                  </a:cubicBezTo>
                  <a:cubicBezTo>
                    <a:pt x="29982" y="3691"/>
                    <a:pt x="29907" y="3688"/>
                    <a:pt x="29830" y="3688"/>
                  </a:cubicBezTo>
                  <a:cubicBezTo>
                    <a:pt x="29341" y="3688"/>
                    <a:pt x="28798" y="3797"/>
                    <a:pt x="28654" y="4229"/>
                  </a:cubicBezTo>
                  <a:cubicBezTo>
                    <a:pt x="28500" y="4176"/>
                    <a:pt x="28343" y="4151"/>
                    <a:pt x="28188" y="4151"/>
                  </a:cubicBezTo>
                  <a:cubicBezTo>
                    <a:pt x="27566" y="4151"/>
                    <a:pt x="26979" y="4556"/>
                    <a:pt x="26819" y="5197"/>
                  </a:cubicBezTo>
                  <a:lnTo>
                    <a:pt x="25418" y="4930"/>
                  </a:lnTo>
                  <a:cubicBezTo>
                    <a:pt x="25852" y="4563"/>
                    <a:pt x="26419" y="4329"/>
                    <a:pt x="26819" y="3896"/>
                  </a:cubicBezTo>
                  <a:cubicBezTo>
                    <a:pt x="27186" y="3462"/>
                    <a:pt x="27186" y="2628"/>
                    <a:pt x="26652" y="2461"/>
                  </a:cubicBezTo>
                  <a:cubicBezTo>
                    <a:pt x="26419" y="2428"/>
                    <a:pt x="26219" y="2395"/>
                    <a:pt x="26019" y="2361"/>
                  </a:cubicBezTo>
                  <a:cubicBezTo>
                    <a:pt x="25885" y="2295"/>
                    <a:pt x="25785" y="2128"/>
                    <a:pt x="25618" y="2128"/>
                  </a:cubicBezTo>
                  <a:cubicBezTo>
                    <a:pt x="25518" y="2128"/>
                    <a:pt x="25418" y="2161"/>
                    <a:pt x="25318" y="2228"/>
                  </a:cubicBezTo>
                  <a:lnTo>
                    <a:pt x="22183" y="3896"/>
                  </a:lnTo>
                  <a:cubicBezTo>
                    <a:pt x="22516" y="3295"/>
                    <a:pt x="22850" y="2628"/>
                    <a:pt x="23150" y="2094"/>
                  </a:cubicBezTo>
                  <a:cubicBezTo>
                    <a:pt x="23450" y="1527"/>
                    <a:pt x="23684" y="760"/>
                    <a:pt x="23217" y="360"/>
                  </a:cubicBezTo>
                  <a:cubicBezTo>
                    <a:pt x="23097" y="266"/>
                    <a:pt x="22957" y="224"/>
                    <a:pt x="22813" y="224"/>
                  </a:cubicBezTo>
                  <a:cubicBezTo>
                    <a:pt x="22395" y="224"/>
                    <a:pt x="21940" y="572"/>
                    <a:pt x="21816" y="994"/>
                  </a:cubicBezTo>
                  <a:cubicBezTo>
                    <a:pt x="21723" y="966"/>
                    <a:pt x="21630" y="953"/>
                    <a:pt x="21539" y="953"/>
                  </a:cubicBezTo>
                  <a:cubicBezTo>
                    <a:pt x="21075" y="953"/>
                    <a:pt x="20665" y="1292"/>
                    <a:pt x="20581" y="1794"/>
                  </a:cubicBezTo>
                  <a:cubicBezTo>
                    <a:pt x="20423" y="1712"/>
                    <a:pt x="20264" y="1675"/>
                    <a:pt x="20113" y="1675"/>
                  </a:cubicBezTo>
                  <a:cubicBezTo>
                    <a:pt x="19408" y="1675"/>
                    <a:pt x="18874" y="2475"/>
                    <a:pt x="19314" y="3162"/>
                  </a:cubicBezTo>
                  <a:cubicBezTo>
                    <a:pt x="19262" y="3158"/>
                    <a:pt x="19211" y="3157"/>
                    <a:pt x="19159" y="3157"/>
                  </a:cubicBezTo>
                  <a:cubicBezTo>
                    <a:pt x="18711" y="3157"/>
                    <a:pt x="18265" y="3283"/>
                    <a:pt x="17846" y="3462"/>
                  </a:cubicBezTo>
                  <a:cubicBezTo>
                    <a:pt x="17871" y="2972"/>
                    <a:pt x="17463" y="2608"/>
                    <a:pt x="17020" y="2608"/>
                  </a:cubicBezTo>
                  <a:cubicBezTo>
                    <a:pt x="16860" y="2608"/>
                    <a:pt x="16696" y="2655"/>
                    <a:pt x="16545" y="2762"/>
                  </a:cubicBezTo>
                  <a:cubicBezTo>
                    <a:pt x="16579" y="2461"/>
                    <a:pt x="16512" y="2161"/>
                    <a:pt x="16378" y="1894"/>
                  </a:cubicBezTo>
                  <a:cubicBezTo>
                    <a:pt x="16298" y="1733"/>
                    <a:pt x="16131" y="1644"/>
                    <a:pt x="15961" y="1644"/>
                  </a:cubicBezTo>
                  <a:cubicBezTo>
                    <a:pt x="15850" y="1644"/>
                    <a:pt x="15737" y="1682"/>
                    <a:pt x="15645" y="1761"/>
                  </a:cubicBezTo>
                  <a:cubicBezTo>
                    <a:pt x="15848" y="1075"/>
                    <a:pt x="15296" y="466"/>
                    <a:pt x="14682" y="466"/>
                  </a:cubicBezTo>
                  <a:cubicBezTo>
                    <a:pt x="14490" y="466"/>
                    <a:pt x="14293" y="525"/>
                    <a:pt x="14110" y="660"/>
                  </a:cubicBezTo>
                  <a:lnTo>
                    <a:pt x="13676" y="26"/>
                  </a:lnTo>
                  <a:cubicBezTo>
                    <a:pt x="13591" y="9"/>
                    <a:pt x="13506" y="1"/>
                    <a:pt x="13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4123993" y="1473124"/>
              <a:ext cx="802268" cy="506080"/>
            </a:xfrm>
            <a:custGeom>
              <a:avLst/>
              <a:gdLst/>
              <a:ahLst/>
              <a:cxnLst/>
              <a:rect l="l" t="t" r="r" b="b"/>
              <a:pathLst>
                <a:path w="35960" h="22684" extrusionOk="0">
                  <a:moveTo>
                    <a:pt x="2802" y="3203"/>
                  </a:moveTo>
                  <a:cubicBezTo>
                    <a:pt x="2669" y="3470"/>
                    <a:pt x="2502" y="3703"/>
                    <a:pt x="2302" y="3870"/>
                  </a:cubicBezTo>
                  <a:cubicBezTo>
                    <a:pt x="1935" y="4170"/>
                    <a:pt x="1368" y="4137"/>
                    <a:pt x="1134" y="4637"/>
                  </a:cubicBezTo>
                  <a:cubicBezTo>
                    <a:pt x="1001" y="5004"/>
                    <a:pt x="1101" y="5404"/>
                    <a:pt x="1401" y="5671"/>
                  </a:cubicBezTo>
                  <a:cubicBezTo>
                    <a:pt x="1816" y="6054"/>
                    <a:pt x="2414" y="6132"/>
                    <a:pt x="2990" y="6167"/>
                  </a:cubicBezTo>
                  <a:lnTo>
                    <a:pt x="2990" y="6167"/>
                  </a:lnTo>
                  <a:lnTo>
                    <a:pt x="2802" y="3203"/>
                  </a:lnTo>
                  <a:close/>
                  <a:moveTo>
                    <a:pt x="2990" y="6167"/>
                  </a:moveTo>
                  <a:lnTo>
                    <a:pt x="2994" y="6220"/>
                  </a:lnTo>
                  <a:lnTo>
                    <a:pt x="2994" y="6220"/>
                  </a:lnTo>
                  <a:cubicBezTo>
                    <a:pt x="3019" y="6203"/>
                    <a:pt x="3044" y="6187"/>
                    <a:pt x="3069" y="6172"/>
                  </a:cubicBezTo>
                  <a:cubicBezTo>
                    <a:pt x="3043" y="6170"/>
                    <a:pt x="3017" y="6169"/>
                    <a:pt x="2990" y="6167"/>
                  </a:cubicBezTo>
                  <a:close/>
                  <a:moveTo>
                    <a:pt x="2994" y="6220"/>
                  </a:moveTo>
                  <a:cubicBezTo>
                    <a:pt x="2491" y="6546"/>
                    <a:pt x="2052" y="6963"/>
                    <a:pt x="1735" y="7439"/>
                  </a:cubicBezTo>
                  <a:cubicBezTo>
                    <a:pt x="1334" y="7940"/>
                    <a:pt x="1301" y="8607"/>
                    <a:pt x="1568" y="9174"/>
                  </a:cubicBezTo>
                  <a:cubicBezTo>
                    <a:pt x="1703" y="9403"/>
                    <a:pt x="1903" y="9561"/>
                    <a:pt x="2127" y="9642"/>
                  </a:cubicBezTo>
                  <a:lnTo>
                    <a:pt x="2127" y="9642"/>
                  </a:lnTo>
                  <a:cubicBezTo>
                    <a:pt x="2298" y="9485"/>
                    <a:pt x="2527" y="9393"/>
                    <a:pt x="2763" y="9393"/>
                  </a:cubicBezTo>
                  <a:cubicBezTo>
                    <a:pt x="2887" y="9393"/>
                    <a:pt x="3014" y="9418"/>
                    <a:pt x="3136" y="9474"/>
                  </a:cubicBezTo>
                  <a:lnTo>
                    <a:pt x="3136" y="9474"/>
                  </a:lnTo>
                  <a:cubicBezTo>
                    <a:pt x="3139" y="9472"/>
                    <a:pt x="3160" y="9462"/>
                    <a:pt x="3198" y="9442"/>
                  </a:cubicBezTo>
                  <a:lnTo>
                    <a:pt x="3198" y="9442"/>
                  </a:lnTo>
                  <a:lnTo>
                    <a:pt x="2994" y="6220"/>
                  </a:lnTo>
                  <a:close/>
                  <a:moveTo>
                    <a:pt x="21816" y="1"/>
                  </a:moveTo>
                  <a:cubicBezTo>
                    <a:pt x="21493" y="1"/>
                    <a:pt x="4366" y="8839"/>
                    <a:pt x="3198" y="9442"/>
                  </a:cubicBezTo>
                  <a:lnTo>
                    <a:pt x="3198" y="9442"/>
                  </a:lnTo>
                  <a:lnTo>
                    <a:pt x="3202" y="9507"/>
                  </a:lnTo>
                  <a:cubicBezTo>
                    <a:pt x="3180" y="9495"/>
                    <a:pt x="3158" y="9484"/>
                    <a:pt x="3136" y="9474"/>
                  </a:cubicBezTo>
                  <a:lnTo>
                    <a:pt x="3136" y="9474"/>
                  </a:lnTo>
                  <a:cubicBezTo>
                    <a:pt x="3136" y="9474"/>
                    <a:pt x="3136" y="9474"/>
                    <a:pt x="3136" y="9474"/>
                  </a:cubicBezTo>
                  <a:cubicBezTo>
                    <a:pt x="2941" y="9630"/>
                    <a:pt x="2711" y="9705"/>
                    <a:pt x="2483" y="9705"/>
                  </a:cubicBezTo>
                  <a:cubicBezTo>
                    <a:pt x="2362" y="9705"/>
                    <a:pt x="2241" y="9684"/>
                    <a:pt x="2127" y="9642"/>
                  </a:cubicBezTo>
                  <a:lnTo>
                    <a:pt x="2127" y="9642"/>
                  </a:lnTo>
                  <a:cubicBezTo>
                    <a:pt x="1950" y="9804"/>
                    <a:pt x="1835" y="10036"/>
                    <a:pt x="1835" y="10308"/>
                  </a:cubicBezTo>
                  <a:cubicBezTo>
                    <a:pt x="400" y="10708"/>
                    <a:pt x="0" y="12543"/>
                    <a:pt x="1134" y="13510"/>
                  </a:cubicBezTo>
                  <a:cubicBezTo>
                    <a:pt x="1334" y="13664"/>
                    <a:pt x="1612" y="13754"/>
                    <a:pt x="1863" y="13754"/>
                  </a:cubicBezTo>
                  <a:cubicBezTo>
                    <a:pt x="2157" y="13754"/>
                    <a:pt x="2415" y="13631"/>
                    <a:pt x="2469" y="13343"/>
                  </a:cubicBezTo>
                  <a:cubicBezTo>
                    <a:pt x="2635" y="13777"/>
                    <a:pt x="3002" y="14111"/>
                    <a:pt x="3503" y="14244"/>
                  </a:cubicBezTo>
                  <a:cubicBezTo>
                    <a:pt x="3069" y="14945"/>
                    <a:pt x="3302" y="15845"/>
                    <a:pt x="4070" y="16212"/>
                  </a:cubicBezTo>
                  <a:cubicBezTo>
                    <a:pt x="3202" y="16913"/>
                    <a:pt x="3336" y="18214"/>
                    <a:pt x="4303" y="18714"/>
                  </a:cubicBezTo>
                  <a:cubicBezTo>
                    <a:pt x="3785" y="19664"/>
                    <a:pt x="4580" y="20446"/>
                    <a:pt x="5359" y="20446"/>
                  </a:cubicBezTo>
                  <a:cubicBezTo>
                    <a:pt x="5784" y="20446"/>
                    <a:pt x="6205" y="20213"/>
                    <a:pt x="6405" y="19648"/>
                  </a:cubicBezTo>
                  <a:cubicBezTo>
                    <a:pt x="6538" y="20115"/>
                    <a:pt x="6805" y="20515"/>
                    <a:pt x="7172" y="20815"/>
                  </a:cubicBezTo>
                  <a:cubicBezTo>
                    <a:pt x="7318" y="20908"/>
                    <a:pt x="7506" y="20959"/>
                    <a:pt x="7693" y="20959"/>
                  </a:cubicBezTo>
                  <a:cubicBezTo>
                    <a:pt x="7975" y="20959"/>
                    <a:pt x="8252" y="20843"/>
                    <a:pt x="8373" y="20582"/>
                  </a:cubicBezTo>
                  <a:cubicBezTo>
                    <a:pt x="8568" y="21292"/>
                    <a:pt x="9213" y="21732"/>
                    <a:pt x="9885" y="21732"/>
                  </a:cubicBezTo>
                  <a:cubicBezTo>
                    <a:pt x="10129" y="21732"/>
                    <a:pt x="10377" y="21674"/>
                    <a:pt x="10608" y="21549"/>
                  </a:cubicBezTo>
                  <a:lnTo>
                    <a:pt x="10608" y="21549"/>
                  </a:lnTo>
                  <a:cubicBezTo>
                    <a:pt x="10514" y="22265"/>
                    <a:pt x="11079" y="22683"/>
                    <a:pt x="11637" y="22683"/>
                  </a:cubicBezTo>
                  <a:cubicBezTo>
                    <a:pt x="12067" y="22683"/>
                    <a:pt x="12493" y="22435"/>
                    <a:pt x="12609" y="21883"/>
                  </a:cubicBezTo>
                  <a:lnTo>
                    <a:pt x="15244" y="22083"/>
                  </a:lnTo>
                  <a:cubicBezTo>
                    <a:pt x="15577" y="22122"/>
                    <a:pt x="15920" y="22138"/>
                    <a:pt x="16262" y="22138"/>
                  </a:cubicBezTo>
                  <a:cubicBezTo>
                    <a:pt x="16503" y="22138"/>
                    <a:pt x="16744" y="22130"/>
                    <a:pt x="16979" y="22116"/>
                  </a:cubicBezTo>
                  <a:cubicBezTo>
                    <a:pt x="17713" y="22050"/>
                    <a:pt x="18447" y="21783"/>
                    <a:pt x="19080" y="21349"/>
                  </a:cubicBezTo>
                  <a:cubicBezTo>
                    <a:pt x="19247" y="21216"/>
                    <a:pt x="19481" y="21116"/>
                    <a:pt x="19714" y="21049"/>
                  </a:cubicBezTo>
                  <a:cubicBezTo>
                    <a:pt x="19981" y="21049"/>
                    <a:pt x="20248" y="21116"/>
                    <a:pt x="20481" y="21249"/>
                  </a:cubicBezTo>
                  <a:cubicBezTo>
                    <a:pt x="20980" y="21439"/>
                    <a:pt x="21496" y="21532"/>
                    <a:pt x="22008" y="21532"/>
                  </a:cubicBezTo>
                  <a:cubicBezTo>
                    <a:pt x="22933" y="21532"/>
                    <a:pt x="23844" y="21229"/>
                    <a:pt x="24618" y="20649"/>
                  </a:cubicBezTo>
                  <a:cubicBezTo>
                    <a:pt x="24784" y="20482"/>
                    <a:pt x="24951" y="20348"/>
                    <a:pt x="25185" y="20248"/>
                  </a:cubicBezTo>
                  <a:cubicBezTo>
                    <a:pt x="25322" y="20209"/>
                    <a:pt x="25470" y="20193"/>
                    <a:pt x="25623" y="20193"/>
                  </a:cubicBezTo>
                  <a:cubicBezTo>
                    <a:pt x="25731" y="20193"/>
                    <a:pt x="25841" y="20201"/>
                    <a:pt x="25952" y="20215"/>
                  </a:cubicBezTo>
                  <a:cubicBezTo>
                    <a:pt x="26110" y="20223"/>
                    <a:pt x="26271" y="20228"/>
                    <a:pt x="26433" y="20228"/>
                  </a:cubicBezTo>
                  <a:cubicBezTo>
                    <a:pt x="26917" y="20228"/>
                    <a:pt x="27411" y="20190"/>
                    <a:pt x="27887" y="20115"/>
                  </a:cubicBezTo>
                  <a:cubicBezTo>
                    <a:pt x="28454" y="20048"/>
                    <a:pt x="28954" y="19781"/>
                    <a:pt x="29321" y="19348"/>
                  </a:cubicBezTo>
                  <a:cubicBezTo>
                    <a:pt x="29588" y="18881"/>
                    <a:pt x="29354" y="18080"/>
                    <a:pt x="28821" y="18047"/>
                  </a:cubicBezTo>
                  <a:cubicBezTo>
                    <a:pt x="28787" y="17680"/>
                    <a:pt x="28921" y="17313"/>
                    <a:pt x="29188" y="17079"/>
                  </a:cubicBezTo>
                  <a:cubicBezTo>
                    <a:pt x="29333" y="16967"/>
                    <a:pt x="29501" y="16908"/>
                    <a:pt x="29667" y="16908"/>
                  </a:cubicBezTo>
                  <a:cubicBezTo>
                    <a:pt x="29844" y="16908"/>
                    <a:pt x="30017" y="16975"/>
                    <a:pt x="30155" y="17113"/>
                  </a:cubicBezTo>
                  <a:cubicBezTo>
                    <a:pt x="30422" y="17413"/>
                    <a:pt x="30255" y="17880"/>
                    <a:pt x="29855" y="17947"/>
                  </a:cubicBezTo>
                  <a:cubicBezTo>
                    <a:pt x="30008" y="18073"/>
                    <a:pt x="30191" y="18129"/>
                    <a:pt x="30377" y="18129"/>
                  </a:cubicBezTo>
                  <a:cubicBezTo>
                    <a:pt x="30879" y="18129"/>
                    <a:pt x="31407" y="17724"/>
                    <a:pt x="31456" y="17213"/>
                  </a:cubicBezTo>
                  <a:cubicBezTo>
                    <a:pt x="31489" y="16446"/>
                    <a:pt x="30889" y="15812"/>
                    <a:pt x="30155" y="15745"/>
                  </a:cubicBezTo>
                  <a:cubicBezTo>
                    <a:pt x="30355" y="15245"/>
                    <a:pt x="30388" y="14711"/>
                    <a:pt x="30322" y="14177"/>
                  </a:cubicBezTo>
                  <a:lnTo>
                    <a:pt x="30322" y="14177"/>
                  </a:lnTo>
                  <a:cubicBezTo>
                    <a:pt x="30552" y="14492"/>
                    <a:pt x="30914" y="14661"/>
                    <a:pt x="31284" y="14661"/>
                  </a:cubicBezTo>
                  <a:cubicBezTo>
                    <a:pt x="31503" y="14661"/>
                    <a:pt x="31724" y="14602"/>
                    <a:pt x="31923" y="14478"/>
                  </a:cubicBezTo>
                  <a:cubicBezTo>
                    <a:pt x="32156" y="14978"/>
                    <a:pt x="32590" y="15378"/>
                    <a:pt x="33124" y="15545"/>
                  </a:cubicBezTo>
                  <a:cubicBezTo>
                    <a:pt x="33229" y="15570"/>
                    <a:pt x="33333" y="15582"/>
                    <a:pt x="33436" y="15582"/>
                  </a:cubicBezTo>
                  <a:cubicBezTo>
                    <a:pt x="33890" y="15582"/>
                    <a:pt x="34307" y="15346"/>
                    <a:pt x="34525" y="14911"/>
                  </a:cubicBezTo>
                  <a:cubicBezTo>
                    <a:pt x="34725" y="14377"/>
                    <a:pt x="34358" y="13777"/>
                    <a:pt x="33791" y="13744"/>
                  </a:cubicBezTo>
                  <a:cubicBezTo>
                    <a:pt x="34191" y="13077"/>
                    <a:pt x="33758" y="12243"/>
                    <a:pt x="32990" y="12176"/>
                  </a:cubicBezTo>
                  <a:cubicBezTo>
                    <a:pt x="33145" y="11494"/>
                    <a:pt x="32868" y="10812"/>
                    <a:pt x="32293" y="10451"/>
                  </a:cubicBezTo>
                  <a:lnTo>
                    <a:pt x="32293" y="10451"/>
                  </a:lnTo>
                  <a:cubicBezTo>
                    <a:pt x="32404" y="10500"/>
                    <a:pt x="32522" y="10524"/>
                    <a:pt x="32640" y="10524"/>
                  </a:cubicBezTo>
                  <a:cubicBezTo>
                    <a:pt x="32969" y="10524"/>
                    <a:pt x="33291" y="10339"/>
                    <a:pt x="33424" y="10008"/>
                  </a:cubicBezTo>
                  <a:cubicBezTo>
                    <a:pt x="33571" y="10320"/>
                    <a:pt x="33891" y="10440"/>
                    <a:pt x="34243" y="10440"/>
                  </a:cubicBezTo>
                  <a:cubicBezTo>
                    <a:pt x="34529" y="10440"/>
                    <a:pt x="34837" y="10361"/>
                    <a:pt x="35092" y="10241"/>
                  </a:cubicBezTo>
                  <a:cubicBezTo>
                    <a:pt x="35525" y="10008"/>
                    <a:pt x="35959" y="9707"/>
                    <a:pt x="35892" y="9040"/>
                  </a:cubicBezTo>
                  <a:cubicBezTo>
                    <a:pt x="35859" y="8740"/>
                    <a:pt x="35692" y="8473"/>
                    <a:pt x="35492" y="8273"/>
                  </a:cubicBezTo>
                  <a:cubicBezTo>
                    <a:pt x="34958" y="7773"/>
                    <a:pt x="34225" y="7706"/>
                    <a:pt x="33557" y="7606"/>
                  </a:cubicBezTo>
                  <a:cubicBezTo>
                    <a:pt x="33224" y="6772"/>
                    <a:pt x="33024" y="5838"/>
                    <a:pt x="32957" y="4937"/>
                  </a:cubicBezTo>
                  <a:lnTo>
                    <a:pt x="32957" y="4937"/>
                  </a:lnTo>
                  <a:cubicBezTo>
                    <a:pt x="33025" y="4946"/>
                    <a:pt x="33093" y="4950"/>
                    <a:pt x="33160" y="4950"/>
                  </a:cubicBezTo>
                  <a:cubicBezTo>
                    <a:pt x="33879" y="4950"/>
                    <a:pt x="34511" y="4472"/>
                    <a:pt x="34725" y="3770"/>
                  </a:cubicBezTo>
                  <a:lnTo>
                    <a:pt x="30922" y="1368"/>
                  </a:lnTo>
                  <a:cubicBezTo>
                    <a:pt x="30922" y="1368"/>
                    <a:pt x="22183" y="1"/>
                    <a:pt x="21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4366592" y="1492668"/>
              <a:ext cx="385517" cy="673896"/>
            </a:xfrm>
            <a:custGeom>
              <a:avLst/>
              <a:gdLst/>
              <a:ahLst/>
              <a:cxnLst/>
              <a:rect l="l" t="t" r="r" b="b"/>
              <a:pathLst>
                <a:path w="17280" h="30206" extrusionOk="0">
                  <a:moveTo>
                    <a:pt x="11824" y="1"/>
                  </a:moveTo>
                  <a:cubicBezTo>
                    <a:pt x="11688" y="1"/>
                    <a:pt x="11549" y="9"/>
                    <a:pt x="11409" y="25"/>
                  </a:cubicBezTo>
                  <a:lnTo>
                    <a:pt x="1668" y="2560"/>
                  </a:lnTo>
                  <a:cubicBezTo>
                    <a:pt x="701" y="2660"/>
                    <a:pt x="1" y="3461"/>
                    <a:pt x="34" y="4428"/>
                  </a:cubicBezTo>
                  <a:lnTo>
                    <a:pt x="834" y="24810"/>
                  </a:lnTo>
                  <a:cubicBezTo>
                    <a:pt x="929" y="27864"/>
                    <a:pt x="3461" y="30205"/>
                    <a:pt x="6466" y="30205"/>
                  </a:cubicBezTo>
                  <a:cubicBezTo>
                    <a:pt x="6644" y="30205"/>
                    <a:pt x="6824" y="30197"/>
                    <a:pt x="7006" y="30180"/>
                  </a:cubicBezTo>
                  <a:cubicBezTo>
                    <a:pt x="9874" y="29913"/>
                    <a:pt x="12076" y="27478"/>
                    <a:pt x="12076" y="24576"/>
                  </a:cubicBezTo>
                  <a:lnTo>
                    <a:pt x="12076" y="22942"/>
                  </a:lnTo>
                  <a:cubicBezTo>
                    <a:pt x="12076" y="22942"/>
                    <a:pt x="16079" y="22241"/>
                    <a:pt x="16879" y="17004"/>
                  </a:cubicBezTo>
                  <a:cubicBezTo>
                    <a:pt x="17280" y="14402"/>
                    <a:pt x="17113" y="10132"/>
                    <a:pt x="16879" y="6630"/>
                  </a:cubicBezTo>
                  <a:cubicBezTo>
                    <a:pt x="16656" y="3635"/>
                    <a:pt x="14729" y="1"/>
                    <a:pt x="11824" y="1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4673957" y="1712689"/>
              <a:ext cx="30520" cy="28423"/>
            </a:xfrm>
            <a:custGeom>
              <a:avLst/>
              <a:gdLst/>
              <a:ahLst/>
              <a:cxnLst/>
              <a:rect l="l" t="t" r="r" b="b"/>
              <a:pathLst>
                <a:path w="1368" h="1274" extrusionOk="0">
                  <a:moveTo>
                    <a:pt x="729" y="1"/>
                  </a:moveTo>
                  <a:cubicBezTo>
                    <a:pt x="709" y="1"/>
                    <a:pt x="688" y="2"/>
                    <a:pt x="667" y="4"/>
                  </a:cubicBezTo>
                  <a:cubicBezTo>
                    <a:pt x="300" y="4"/>
                    <a:pt x="0" y="304"/>
                    <a:pt x="0" y="671"/>
                  </a:cubicBezTo>
                  <a:cubicBezTo>
                    <a:pt x="32" y="1017"/>
                    <a:pt x="330" y="1274"/>
                    <a:pt x="644" y="1274"/>
                  </a:cubicBezTo>
                  <a:cubicBezTo>
                    <a:pt x="663" y="1274"/>
                    <a:pt x="682" y="1273"/>
                    <a:pt x="701" y="1271"/>
                  </a:cubicBezTo>
                  <a:cubicBezTo>
                    <a:pt x="1067" y="1271"/>
                    <a:pt x="1368" y="971"/>
                    <a:pt x="1368" y="604"/>
                  </a:cubicBezTo>
                  <a:cubicBezTo>
                    <a:pt x="1336" y="258"/>
                    <a:pt x="1067" y="1"/>
                    <a:pt x="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662043" y="1674807"/>
              <a:ext cx="61776" cy="16041"/>
            </a:xfrm>
            <a:custGeom>
              <a:avLst/>
              <a:gdLst/>
              <a:ahLst/>
              <a:cxnLst/>
              <a:rect l="l" t="t" r="r" b="b"/>
              <a:pathLst>
                <a:path w="2769" h="719" extrusionOk="0">
                  <a:moveTo>
                    <a:pt x="1401" y="0"/>
                  </a:moveTo>
                  <a:cubicBezTo>
                    <a:pt x="1034" y="0"/>
                    <a:pt x="667" y="134"/>
                    <a:pt x="367" y="334"/>
                  </a:cubicBezTo>
                  <a:cubicBezTo>
                    <a:pt x="134" y="501"/>
                    <a:pt x="0" y="634"/>
                    <a:pt x="67" y="701"/>
                  </a:cubicBezTo>
                  <a:cubicBezTo>
                    <a:pt x="79" y="713"/>
                    <a:pt x="97" y="718"/>
                    <a:pt x="121" y="718"/>
                  </a:cubicBezTo>
                  <a:cubicBezTo>
                    <a:pt x="298" y="718"/>
                    <a:pt x="785" y="434"/>
                    <a:pt x="1401" y="434"/>
                  </a:cubicBezTo>
                  <a:cubicBezTo>
                    <a:pt x="1431" y="433"/>
                    <a:pt x="1460" y="432"/>
                    <a:pt x="1489" y="432"/>
                  </a:cubicBezTo>
                  <a:cubicBezTo>
                    <a:pt x="2095" y="432"/>
                    <a:pt x="2528" y="717"/>
                    <a:pt x="2687" y="717"/>
                  </a:cubicBezTo>
                  <a:cubicBezTo>
                    <a:pt x="2708" y="717"/>
                    <a:pt x="2724" y="712"/>
                    <a:pt x="2736" y="701"/>
                  </a:cubicBezTo>
                  <a:cubicBezTo>
                    <a:pt x="2769" y="667"/>
                    <a:pt x="2702" y="501"/>
                    <a:pt x="2469" y="334"/>
                  </a:cubicBezTo>
                  <a:cubicBezTo>
                    <a:pt x="2169" y="100"/>
                    <a:pt x="18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519148" y="1718646"/>
              <a:ext cx="29806" cy="28423"/>
            </a:xfrm>
            <a:custGeom>
              <a:avLst/>
              <a:gdLst/>
              <a:ahLst/>
              <a:cxnLst/>
              <a:rect l="l" t="t" r="r" b="b"/>
              <a:pathLst>
                <a:path w="1336" h="1274" extrusionOk="0">
                  <a:moveTo>
                    <a:pt x="704" y="0"/>
                  </a:moveTo>
                  <a:cubicBezTo>
                    <a:pt x="681" y="0"/>
                    <a:pt x="658" y="1"/>
                    <a:pt x="635" y="3"/>
                  </a:cubicBezTo>
                  <a:cubicBezTo>
                    <a:pt x="268" y="3"/>
                    <a:pt x="1" y="304"/>
                    <a:pt x="1" y="671"/>
                  </a:cubicBezTo>
                  <a:cubicBezTo>
                    <a:pt x="32" y="1017"/>
                    <a:pt x="301" y="1274"/>
                    <a:pt x="640" y="1274"/>
                  </a:cubicBezTo>
                  <a:cubicBezTo>
                    <a:pt x="660" y="1274"/>
                    <a:pt x="680" y="1273"/>
                    <a:pt x="701" y="1271"/>
                  </a:cubicBezTo>
                  <a:cubicBezTo>
                    <a:pt x="1068" y="1238"/>
                    <a:pt x="1335" y="937"/>
                    <a:pt x="1335" y="570"/>
                  </a:cubicBezTo>
                  <a:cubicBezTo>
                    <a:pt x="1304" y="227"/>
                    <a:pt x="1039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503531" y="1679157"/>
              <a:ext cx="61776" cy="15952"/>
            </a:xfrm>
            <a:custGeom>
              <a:avLst/>
              <a:gdLst/>
              <a:ahLst/>
              <a:cxnLst/>
              <a:rect l="l" t="t" r="r" b="b"/>
              <a:pathLst>
                <a:path w="2769" h="715" extrusionOk="0">
                  <a:moveTo>
                    <a:pt x="1547" y="0"/>
                  </a:moveTo>
                  <a:cubicBezTo>
                    <a:pt x="1510" y="0"/>
                    <a:pt x="1472" y="2"/>
                    <a:pt x="1435" y="5"/>
                  </a:cubicBezTo>
                  <a:cubicBezTo>
                    <a:pt x="1034" y="5"/>
                    <a:pt x="667" y="106"/>
                    <a:pt x="367" y="339"/>
                  </a:cubicBezTo>
                  <a:cubicBezTo>
                    <a:pt x="134" y="506"/>
                    <a:pt x="0" y="606"/>
                    <a:pt x="67" y="706"/>
                  </a:cubicBezTo>
                  <a:cubicBezTo>
                    <a:pt x="75" y="712"/>
                    <a:pt x="86" y="714"/>
                    <a:pt x="100" y="714"/>
                  </a:cubicBezTo>
                  <a:cubicBezTo>
                    <a:pt x="252" y="714"/>
                    <a:pt x="729" y="406"/>
                    <a:pt x="1401" y="406"/>
                  </a:cubicBezTo>
                  <a:cubicBezTo>
                    <a:pt x="2074" y="406"/>
                    <a:pt x="2550" y="714"/>
                    <a:pt x="2702" y="714"/>
                  </a:cubicBezTo>
                  <a:cubicBezTo>
                    <a:pt x="2716" y="714"/>
                    <a:pt x="2727" y="712"/>
                    <a:pt x="2736" y="706"/>
                  </a:cubicBezTo>
                  <a:cubicBezTo>
                    <a:pt x="2769" y="639"/>
                    <a:pt x="2702" y="506"/>
                    <a:pt x="2469" y="339"/>
                  </a:cubicBezTo>
                  <a:cubicBezTo>
                    <a:pt x="2199" y="129"/>
                    <a:pt x="1876" y="0"/>
                    <a:pt x="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613675" y="1679246"/>
              <a:ext cx="51358" cy="135243"/>
            </a:xfrm>
            <a:custGeom>
              <a:avLst/>
              <a:gdLst/>
              <a:ahLst/>
              <a:cxnLst/>
              <a:rect l="l" t="t" r="r" b="b"/>
              <a:pathLst>
                <a:path w="2302" h="6062" extrusionOk="0">
                  <a:moveTo>
                    <a:pt x="70" y="1"/>
                  </a:moveTo>
                  <a:cubicBezTo>
                    <a:pt x="69" y="1"/>
                    <a:pt x="68" y="1"/>
                    <a:pt x="67" y="1"/>
                  </a:cubicBezTo>
                  <a:cubicBezTo>
                    <a:pt x="0" y="35"/>
                    <a:pt x="567" y="1669"/>
                    <a:pt x="1334" y="3671"/>
                  </a:cubicBezTo>
                  <a:cubicBezTo>
                    <a:pt x="1535" y="4171"/>
                    <a:pt x="1701" y="4638"/>
                    <a:pt x="1868" y="5072"/>
                  </a:cubicBezTo>
                  <a:cubicBezTo>
                    <a:pt x="1968" y="5239"/>
                    <a:pt x="2035" y="5439"/>
                    <a:pt x="2002" y="5606"/>
                  </a:cubicBezTo>
                  <a:cubicBezTo>
                    <a:pt x="1968" y="5739"/>
                    <a:pt x="1801" y="5772"/>
                    <a:pt x="1635" y="5806"/>
                  </a:cubicBezTo>
                  <a:cubicBezTo>
                    <a:pt x="1234" y="5839"/>
                    <a:pt x="834" y="5906"/>
                    <a:pt x="434" y="6039"/>
                  </a:cubicBezTo>
                  <a:cubicBezTo>
                    <a:pt x="600" y="6053"/>
                    <a:pt x="765" y="6061"/>
                    <a:pt x="931" y="6061"/>
                  </a:cubicBezTo>
                  <a:cubicBezTo>
                    <a:pt x="1166" y="6061"/>
                    <a:pt x="1400" y="6045"/>
                    <a:pt x="1635" y="6006"/>
                  </a:cubicBezTo>
                  <a:cubicBezTo>
                    <a:pt x="1735" y="6006"/>
                    <a:pt x="1835" y="6006"/>
                    <a:pt x="1935" y="5972"/>
                  </a:cubicBezTo>
                  <a:cubicBezTo>
                    <a:pt x="2102" y="5939"/>
                    <a:pt x="2202" y="5839"/>
                    <a:pt x="2268" y="5706"/>
                  </a:cubicBezTo>
                  <a:cubicBezTo>
                    <a:pt x="2302" y="5439"/>
                    <a:pt x="2268" y="5205"/>
                    <a:pt x="2135" y="4972"/>
                  </a:cubicBezTo>
                  <a:lnTo>
                    <a:pt x="1635" y="3571"/>
                  </a:lnTo>
                  <a:cubicBezTo>
                    <a:pt x="842" y="1590"/>
                    <a:pt x="181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478967" y="1963543"/>
              <a:ext cx="157040" cy="70433"/>
            </a:xfrm>
            <a:custGeom>
              <a:avLst/>
              <a:gdLst/>
              <a:ahLst/>
              <a:cxnLst/>
              <a:rect l="l" t="t" r="r" b="b"/>
              <a:pathLst>
                <a:path w="7039" h="3157" extrusionOk="0">
                  <a:moveTo>
                    <a:pt x="0" y="1"/>
                  </a:moveTo>
                  <a:cubicBezTo>
                    <a:pt x="1" y="1"/>
                    <a:pt x="1564" y="3157"/>
                    <a:pt x="6012" y="3157"/>
                  </a:cubicBezTo>
                  <a:cubicBezTo>
                    <a:pt x="6339" y="3157"/>
                    <a:pt x="6681" y="3140"/>
                    <a:pt x="7039" y="3103"/>
                  </a:cubicBezTo>
                  <a:lnTo>
                    <a:pt x="7039" y="1836"/>
                  </a:lnTo>
                  <a:cubicBezTo>
                    <a:pt x="6974" y="1836"/>
                    <a:pt x="6909" y="1837"/>
                    <a:pt x="6844" y="1837"/>
                  </a:cubicBezTo>
                  <a:cubicBezTo>
                    <a:pt x="4443" y="1837"/>
                    <a:pt x="2079" y="1235"/>
                    <a:pt x="0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4560265" y="1832561"/>
              <a:ext cx="68313" cy="48680"/>
            </a:xfrm>
            <a:custGeom>
              <a:avLst/>
              <a:gdLst/>
              <a:ahLst/>
              <a:cxnLst/>
              <a:rect l="l" t="t" r="r" b="b"/>
              <a:pathLst>
                <a:path w="3062" h="2182" extrusionOk="0">
                  <a:moveTo>
                    <a:pt x="1383" y="0"/>
                  </a:moveTo>
                  <a:cubicBezTo>
                    <a:pt x="509" y="0"/>
                    <a:pt x="1" y="981"/>
                    <a:pt x="493" y="1736"/>
                  </a:cubicBezTo>
                  <a:cubicBezTo>
                    <a:pt x="698" y="2018"/>
                    <a:pt x="1041" y="2182"/>
                    <a:pt x="1386" y="2182"/>
                  </a:cubicBezTo>
                  <a:cubicBezTo>
                    <a:pt x="1490" y="2182"/>
                    <a:pt x="1593" y="2167"/>
                    <a:pt x="1694" y="2136"/>
                  </a:cubicBezTo>
                  <a:cubicBezTo>
                    <a:pt x="2094" y="2003"/>
                    <a:pt x="2461" y="1769"/>
                    <a:pt x="2761" y="1469"/>
                  </a:cubicBezTo>
                  <a:cubicBezTo>
                    <a:pt x="2861" y="1369"/>
                    <a:pt x="2928" y="1302"/>
                    <a:pt x="2995" y="1169"/>
                  </a:cubicBezTo>
                  <a:cubicBezTo>
                    <a:pt x="3061" y="1069"/>
                    <a:pt x="3028" y="902"/>
                    <a:pt x="2961" y="802"/>
                  </a:cubicBezTo>
                  <a:lnTo>
                    <a:pt x="2928" y="768"/>
                  </a:lnTo>
                  <a:cubicBezTo>
                    <a:pt x="2594" y="301"/>
                    <a:pt x="2027" y="1"/>
                    <a:pt x="1427" y="1"/>
                  </a:cubicBezTo>
                  <a:cubicBezTo>
                    <a:pt x="1412" y="1"/>
                    <a:pt x="1398" y="0"/>
                    <a:pt x="1383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573472" y="1825131"/>
              <a:ext cx="54347" cy="46159"/>
            </a:xfrm>
            <a:custGeom>
              <a:avLst/>
              <a:gdLst/>
              <a:ahLst/>
              <a:cxnLst/>
              <a:rect l="l" t="t" r="r" b="b"/>
              <a:pathLst>
                <a:path w="2436" h="2069" extrusionOk="0">
                  <a:moveTo>
                    <a:pt x="134" y="1"/>
                  </a:moveTo>
                  <a:cubicBezTo>
                    <a:pt x="68" y="1"/>
                    <a:pt x="1" y="201"/>
                    <a:pt x="34" y="534"/>
                  </a:cubicBezTo>
                  <a:cubicBezTo>
                    <a:pt x="101" y="968"/>
                    <a:pt x="301" y="1368"/>
                    <a:pt x="668" y="1635"/>
                  </a:cubicBezTo>
                  <a:cubicBezTo>
                    <a:pt x="1002" y="1935"/>
                    <a:pt x="1435" y="2069"/>
                    <a:pt x="1902" y="2069"/>
                  </a:cubicBezTo>
                  <a:cubicBezTo>
                    <a:pt x="2269" y="2069"/>
                    <a:pt x="2436" y="2002"/>
                    <a:pt x="2436" y="1902"/>
                  </a:cubicBezTo>
                  <a:cubicBezTo>
                    <a:pt x="2436" y="1802"/>
                    <a:pt x="1602" y="1869"/>
                    <a:pt x="935" y="1335"/>
                  </a:cubicBezTo>
                  <a:cubicBezTo>
                    <a:pt x="234" y="768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496838" y="1645804"/>
              <a:ext cx="75185" cy="21395"/>
            </a:xfrm>
            <a:custGeom>
              <a:avLst/>
              <a:gdLst/>
              <a:ahLst/>
              <a:cxnLst/>
              <a:rect l="l" t="t" r="r" b="b"/>
              <a:pathLst>
                <a:path w="3370" h="959" extrusionOk="0">
                  <a:moveTo>
                    <a:pt x="2020" y="1"/>
                  </a:moveTo>
                  <a:cubicBezTo>
                    <a:pt x="1879" y="1"/>
                    <a:pt x="1738" y="12"/>
                    <a:pt x="1601" y="33"/>
                  </a:cubicBezTo>
                  <a:cubicBezTo>
                    <a:pt x="1168" y="66"/>
                    <a:pt x="767" y="200"/>
                    <a:pt x="400" y="433"/>
                  </a:cubicBezTo>
                  <a:cubicBezTo>
                    <a:pt x="133" y="633"/>
                    <a:pt x="0" y="833"/>
                    <a:pt x="67" y="900"/>
                  </a:cubicBezTo>
                  <a:cubicBezTo>
                    <a:pt x="92" y="942"/>
                    <a:pt x="154" y="958"/>
                    <a:pt x="247" y="958"/>
                  </a:cubicBezTo>
                  <a:cubicBezTo>
                    <a:pt x="525" y="958"/>
                    <a:pt x="1076" y="808"/>
                    <a:pt x="1701" y="733"/>
                  </a:cubicBezTo>
                  <a:cubicBezTo>
                    <a:pt x="2535" y="633"/>
                    <a:pt x="3269" y="700"/>
                    <a:pt x="3336" y="533"/>
                  </a:cubicBezTo>
                  <a:cubicBezTo>
                    <a:pt x="3369" y="433"/>
                    <a:pt x="3202" y="266"/>
                    <a:pt x="2902" y="166"/>
                  </a:cubicBezTo>
                  <a:cubicBezTo>
                    <a:pt x="2629" y="52"/>
                    <a:pt x="2324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660548" y="1627152"/>
              <a:ext cx="57337" cy="18071"/>
            </a:xfrm>
            <a:custGeom>
              <a:avLst/>
              <a:gdLst/>
              <a:ahLst/>
              <a:cxnLst/>
              <a:rect l="l" t="t" r="r" b="b"/>
              <a:pathLst>
                <a:path w="2570" h="810" extrusionOk="0">
                  <a:moveTo>
                    <a:pt x="1254" y="1"/>
                  </a:moveTo>
                  <a:cubicBezTo>
                    <a:pt x="922" y="1"/>
                    <a:pt x="589" y="93"/>
                    <a:pt x="301" y="268"/>
                  </a:cubicBezTo>
                  <a:cubicBezTo>
                    <a:pt x="101" y="435"/>
                    <a:pt x="1" y="602"/>
                    <a:pt x="67" y="702"/>
                  </a:cubicBezTo>
                  <a:cubicBezTo>
                    <a:pt x="106" y="766"/>
                    <a:pt x="208" y="786"/>
                    <a:pt x="352" y="786"/>
                  </a:cubicBezTo>
                  <a:cubicBezTo>
                    <a:pt x="583" y="786"/>
                    <a:pt x="919" y="735"/>
                    <a:pt x="1268" y="735"/>
                  </a:cubicBezTo>
                  <a:cubicBezTo>
                    <a:pt x="1668" y="735"/>
                    <a:pt x="2024" y="809"/>
                    <a:pt x="2257" y="809"/>
                  </a:cubicBezTo>
                  <a:cubicBezTo>
                    <a:pt x="2373" y="809"/>
                    <a:pt x="2458" y="791"/>
                    <a:pt x="2502" y="735"/>
                  </a:cubicBezTo>
                  <a:cubicBezTo>
                    <a:pt x="2569" y="669"/>
                    <a:pt x="2502" y="502"/>
                    <a:pt x="2269" y="335"/>
                  </a:cubicBezTo>
                  <a:cubicBezTo>
                    <a:pt x="1974" y="109"/>
                    <a:pt x="1615" y="1"/>
                    <a:pt x="1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4288462" y="1423641"/>
              <a:ext cx="495639" cy="328582"/>
            </a:xfrm>
            <a:custGeom>
              <a:avLst/>
              <a:gdLst/>
              <a:ahLst/>
              <a:cxnLst/>
              <a:rect l="l" t="t" r="r" b="b"/>
              <a:pathLst>
                <a:path w="22216" h="14728" extrusionOk="0">
                  <a:moveTo>
                    <a:pt x="11197" y="1"/>
                  </a:moveTo>
                  <a:cubicBezTo>
                    <a:pt x="10778" y="1"/>
                    <a:pt x="10358" y="19"/>
                    <a:pt x="9940" y="50"/>
                  </a:cubicBezTo>
                  <a:cubicBezTo>
                    <a:pt x="8906" y="117"/>
                    <a:pt x="7906" y="351"/>
                    <a:pt x="6972" y="751"/>
                  </a:cubicBezTo>
                  <a:cubicBezTo>
                    <a:pt x="5938" y="1285"/>
                    <a:pt x="5004" y="2018"/>
                    <a:pt x="4203" y="2886"/>
                  </a:cubicBezTo>
                  <a:cubicBezTo>
                    <a:pt x="2869" y="4120"/>
                    <a:pt x="1768" y="5588"/>
                    <a:pt x="934" y="7222"/>
                  </a:cubicBezTo>
                  <a:cubicBezTo>
                    <a:pt x="267" y="8556"/>
                    <a:pt x="0" y="10057"/>
                    <a:pt x="167" y="11559"/>
                  </a:cubicBezTo>
                  <a:cubicBezTo>
                    <a:pt x="367" y="13026"/>
                    <a:pt x="1301" y="14427"/>
                    <a:pt x="2535" y="14727"/>
                  </a:cubicBezTo>
                  <a:lnTo>
                    <a:pt x="3002" y="14194"/>
                  </a:lnTo>
                  <a:lnTo>
                    <a:pt x="3803" y="12893"/>
                  </a:lnTo>
                  <a:lnTo>
                    <a:pt x="3803" y="12893"/>
                  </a:lnTo>
                  <a:cubicBezTo>
                    <a:pt x="3669" y="13226"/>
                    <a:pt x="3769" y="13660"/>
                    <a:pt x="4070" y="13894"/>
                  </a:cubicBezTo>
                  <a:cubicBezTo>
                    <a:pt x="4168" y="13959"/>
                    <a:pt x="4276" y="13989"/>
                    <a:pt x="4383" y="13989"/>
                  </a:cubicBezTo>
                  <a:cubicBezTo>
                    <a:pt x="4603" y="13989"/>
                    <a:pt x="4814" y="13862"/>
                    <a:pt x="4904" y="13660"/>
                  </a:cubicBezTo>
                  <a:cubicBezTo>
                    <a:pt x="4969" y="13744"/>
                    <a:pt x="5058" y="13781"/>
                    <a:pt x="5151" y="13781"/>
                  </a:cubicBezTo>
                  <a:cubicBezTo>
                    <a:pt x="5389" y="13781"/>
                    <a:pt x="5652" y="13538"/>
                    <a:pt x="5604" y="13226"/>
                  </a:cubicBezTo>
                  <a:lnTo>
                    <a:pt x="5604" y="13226"/>
                  </a:lnTo>
                  <a:cubicBezTo>
                    <a:pt x="5650" y="13255"/>
                    <a:pt x="5698" y="13268"/>
                    <a:pt x="5747" y="13268"/>
                  </a:cubicBezTo>
                  <a:cubicBezTo>
                    <a:pt x="5984" y="13268"/>
                    <a:pt x="6226" y="12964"/>
                    <a:pt x="6171" y="12659"/>
                  </a:cubicBezTo>
                  <a:lnTo>
                    <a:pt x="6171" y="12659"/>
                  </a:lnTo>
                  <a:cubicBezTo>
                    <a:pt x="6207" y="12674"/>
                    <a:pt x="6241" y="12680"/>
                    <a:pt x="6273" y="12680"/>
                  </a:cubicBezTo>
                  <a:cubicBezTo>
                    <a:pt x="6541" y="12680"/>
                    <a:pt x="6693" y="12220"/>
                    <a:pt x="6872" y="11892"/>
                  </a:cubicBezTo>
                  <a:cubicBezTo>
                    <a:pt x="6972" y="11725"/>
                    <a:pt x="7072" y="11525"/>
                    <a:pt x="7205" y="11358"/>
                  </a:cubicBezTo>
                  <a:cubicBezTo>
                    <a:pt x="7572" y="10758"/>
                    <a:pt x="7739" y="10091"/>
                    <a:pt x="7739" y="9390"/>
                  </a:cubicBezTo>
                  <a:cubicBezTo>
                    <a:pt x="8173" y="8890"/>
                    <a:pt x="8273" y="8123"/>
                    <a:pt x="8373" y="7456"/>
                  </a:cubicBezTo>
                  <a:lnTo>
                    <a:pt x="8539" y="6155"/>
                  </a:lnTo>
                  <a:lnTo>
                    <a:pt x="8773" y="5854"/>
                  </a:lnTo>
                  <a:cubicBezTo>
                    <a:pt x="8773" y="6155"/>
                    <a:pt x="8940" y="6422"/>
                    <a:pt x="9240" y="6522"/>
                  </a:cubicBezTo>
                  <a:cubicBezTo>
                    <a:pt x="9373" y="6555"/>
                    <a:pt x="9507" y="6572"/>
                    <a:pt x="9640" y="6572"/>
                  </a:cubicBezTo>
                  <a:cubicBezTo>
                    <a:pt x="9774" y="6572"/>
                    <a:pt x="9907" y="6555"/>
                    <a:pt x="10041" y="6522"/>
                  </a:cubicBezTo>
                  <a:lnTo>
                    <a:pt x="10808" y="6388"/>
                  </a:lnTo>
                  <a:lnTo>
                    <a:pt x="11308" y="6522"/>
                  </a:lnTo>
                  <a:cubicBezTo>
                    <a:pt x="11208" y="6955"/>
                    <a:pt x="11241" y="7389"/>
                    <a:pt x="11442" y="7789"/>
                  </a:cubicBezTo>
                  <a:cubicBezTo>
                    <a:pt x="11508" y="8056"/>
                    <a:pt x="11642" y="8323"/>
                    <a:pt x="11875" y="8490"/>
                  </a:cubicBezTo>
                  <a:cubicBezTo>
                    <a:pt x="11928" y="8516"/>
                    <a:pt x="11982" y="8528"/>
                    <a:pt x="12035" y="8528"/>
                  </a:cubicBezTo>
                  <a:cubicBezTo>
                    <a:pt x="12248" y="8528"/>
                    <a:pt x="12436" y="8330"/>
                    <a:pt x="12409" y="8089"/>
                  </a:cubicBezTo>
                  <a:lnTo>
                    <a:pt x="12409" y="8089"/>
                  </a:lnTo>
                  <a:cubicBezTo>
                    <a:pt x="12479" y="8173"/>
                    <a:pt x="12578" y="8210"/>
                    <a:pt x="12679" y="8210"/>
                  </a:cubicBezTo>
                  <a:cubicBezTo>
                    <a:pt x="12820" y="8210"/>
                    <a:pt x="12965" y="8139"/>
                    <a:pt x="13043" y="8023"/>
                  </a:cubicBezTo>
                  <a:cubicBezTo>
                    <a:pt x="13176" y="7756"/>
                    <a:pt x="13243" y="7489"/>
                    <a:pt x="13209" y="7189"/>
                  </a:cubicBezTo>
                  <a:cubicBezTo>
                    <a:pt x="13209" y="6522"/>
                    <a:pt x="12976" y="5854"/>
                    <a:pt x="12609" y="5321"/>
                  </a:cubicBezTo>
                  <a:lnTo>
                    <a:pt x="12609" y="5321"/>
                  </a:lnTo>
                  <a:lnTo>
                    <a:pt x="13943" y="6555"/>
                  </a:lnTo>
                  <a:cubicBezTo>
                    <a:pt x="14010" y="6655"/>
                    <a:pt x="14143" y="6722"/>
                    <a:pt x="14277" y="6755"/>
                  </a:cubicBezTo>
                  <a:cubicBezTo>
                    <a:pt x="14246" y="6971"/>
                    <a:pt x="14415" y="7159"/>
                    <a:pt x="14600" y="7159"/>
                  </a:cubicBezTo>
                  <a:cubicBezTo>
                    <a:pt x="14614" y="7159"/>
                    <a:pt x="14629" y="7158"/>
                    <a:pt x="14644" y="7155"/>
                  </a:cubicBezTo>
                  <a:cubicBezTo>
                    <a:pt x="14844" y="7122"/>
                    <a:pt x="15011" y="6989"/>
                    <a:pt x="15144" y="6822"/>
                  </a:cubicBezTo>
                  <a:cubicBezTo>
                    <a:pt x="15478" y="6488"/>
                    <a:pt x="15845" y="5888"/>
                    <a:pt x="15544" y="5521"/>
                  </a:cubicBezTo>
                  <a:cubicBezTo>
                    <a:pt x="15711" y="5421"/>
                    <a:pt x="15778" y="5221"/>
                    <a:pt x="15678" y="5087"/>
                  </a:cubicBezTo>
                  <a:lnTo>
                    <a:pt x="15678" y="5087"/>
                  </a:lnTo>
                  <a:lnTo>
                    <a:pt x="17212" y="6255"/>
                  </a:lnTo>
                  <a:cubicBezTo>
                    <a:pt x="17192" y="6247"/>
                    <a:pt x="17173" y="6243"/>
                    <a:pt x="17153" y="6243"/>
                  </a:cubicBezTo>
                  <a:cubicBezTo>
                    <a:pt x="17009" y="6243"/>
                    <a:pt x="16883" y="6445"/>
                    <a:pt x="16912" y="6622"/>
                  </a:cubicBezTo>
                  <a:cubicBezTo>
                    <a:pt x="16979" y="6788"/>
                    <a:pt x="17079" y="6955"/>
                    <a:pt x="17246" y="7055"/>
                  </a:cubicBezTo>
                  <a:cubicBezTo>
                    <a:pt x="17112" y="7289"/>
                    <a:pt x="17046" y="7522"/>
                    <a:pt x="17046" y="7789"/>
                  </a:cubicBezTo>
                  <a:cubicBezTo>
                    <a:pt x="16994" y="7744"/>
                    <a:pt x="16936" y="7724"/>
                    <a:pt x="16879" y="7724"/>
                  </a:cubicBezTo>
                  <a:cubicBezTo>
                    <a:pt x="16640" y="7724"/>
                    <a:pt x="16391" y="8067"/>
                    <a:pt x="16445" y="8390"/>
                  </a:cubicBezTo>
                  <a:cubicBezTo>
                    <a:pt x="16545" y="8757"/>
                    <a:pt x="16879" y="9023"/>
                    <a:pt x="17246" y="9057"/>
                  </a:cubicBezTo>
                  <a:cubicBezTo>
                    <a:pt x="17270" y="9059"/>
                    <a:pt x="17294" y="9060"/>
                    <a:pt x="17318" y="9060"/>
                  </a:cubicBezTo>
                  <a:cubicBezTo>
                    <a:pt x="17622" y="9060"/>
                    <a:pt x="17884" y="8868"/>
                    <a:pt x="17946" y="8590"/>
                  </a:cubicBezTo>
                  <a:cubicBezTo>
                    <a:pt x="17968" y="8594"/>
                    <a:pt x="17990" y="8596"/>
                    <a:pt x="18011" y="8596"/>
                  </a:cubicBezTo>
                  <a:cubicBezTo>
                    <a:pt x="18321" y="8596"/>
                    <a:pt x="18605" y="8166"/>
                    <a:pt x="18480" y="7823"/>
                  </a:cubicBezTo>
                  <a:lnTo>
                    <a:pt x="18480" y="7823"/>
                  </a:lnTo>
                  <a:cubicBezTo>
                    <a:pt x="18521" y="7848"/>
                    <a:pt x="18560" y="7859"/>
                    <a:pt x="18597" y="7859"/>
                  </a:cubicBezTo>
                  <a:cubicBezTo>
                    <a:pt x="18804" y="7859"/>
                    <a:pt x="18952" y="7505"/>
                    <a:pt x="18980" y="7222"/>
                  </a:cubicBezTo>
                  <a:cubicBezTo>
                    <a:pt x="18980" y="6658"/>
                    <a:pt x="18921" y="6094"/>
                    <a:pt x="18748" y="5530"/>
                  </a:cubicBezTo>
                  <a:lnTo>
                    <a:pt x="18748" y="5530"/>
                  </a:lnTo>
                  <a:cubicBezTo>
                    <a:pt x="18766" y="5551"/>
                    <a:pt x="18788" y="5563"/>
                    <a:pt x="18812" y="5563"/>
                  </a:cubicBezTo>
                  <a:cubicBezTo>
                    <a:pt x="18823" y="5563"/>
                    <a:pt x="18835" y="5560"/>
                    <a:pt x="18847" y="5554"/>
                  </a:cubicBezTo>
                  <a:cubicBezTo>
                    <a:pt x="18861" y="5540"/>
                    <a:pt x="18872" y="5525"/>
                    <a:pt x="18879" y="5509"/>
                  </a:cubicBezTo>
                  <a:lnTo>
                    <a:pt x="18879" y="5509"/>
                  </a:lnTo>
                  <a:cubicBezTo>
                    <a:pt x="19153" y="6158"/>
                    <a:pt x="19403" y="6807"/>
                    <a:pt x="19681" y="7456"/>
                  </a:cubicBezTo>
                  <a:cubicBezTo>
                    <a:pt x="19948" y="8023"/>
                    <a:pt x="20114" y="8590"/>
                    <a:pt x="20148" y="9224"/>
                  </a:cubicBezTo>
                  <a:cubicBezTo>
                    <a:pt x="20148" y="9457"/>
                    <a:pt x="20181" y="9824"/>
                    <a:pt x="20415" y="9824"/>
                  </a:cubicBezTo>
                  <a:cubicBezTo>
                    <a:pt x="20448" y="9824"/>
                    <a:pt x="20515" y="9824"/>
                    <a:pt x="20548" y="9791"/>
                  </a:cubicBezTo>
                  <a:cubicBezTo>
                    <a:pt x="21182" y="9424"/>
                    <a:pt x="21682" y="8857"/>
                    <a:pt x="21949" y="8189"/>
                  </a:cubicBezTo>
                  <a:cubicBezTo>
                    <a:pt x="22049" y="7956"/>
                    <a:pt x="22149" y="7689"/>
                    <a:pt x="22183" y="7456"/>
                  </a:cubicBezTo>
                  <a:cubicBezTo>
                    <a:pt x="22216" y="6922"/>
                    <a:pt x="21982" y="6388"/>
                    <a:pt x="21949" y="5854"/>
                  </a:cubicBezTo>
                  <a:cubicBezTo>
                    <a:pt x="21949" y="5588"/>
                    <a:pt x="21949" y="5354"/>
                    <a:pt x="21916" y="5121"/>
                  </a:cubicBezTo>
                  <a:cubicBezTo>
                    <a:pt x="21816" y="4787"/>
                    <a:pt x="21615" y="4453"/>
                    <a:pt x="21349" y="4187"/>
                  </a:cubicBezTo>
                  <a:cubicBezTo>
                    <a:pt x="20515" y="3219"/>
                    <a:pt x="19681" y="2252"/>
                    <a:pt x="18547" y="1852"/>
                  </a:cubicBezTo>
                  <a:cubicBezTo>
                    <a:pt x="17879" y="1618"/>
                    <a:pt x="17146" y="1618"/>
                    <a:pt x="16478" y="1385"/>
                  </a:cubicBezTo>
                  <a:cubicBezTo>
                    <a:pt x="16045" y="1218"/>
                    <a:pt x="15645" y="1018"/>
                    <a:pt x="15244" y="818"/>
                  </a:cubicBezTo>
                  <a:cubicBezTo>
                    <a:pt x="13963" y="203"/>
                    <a:pt x="12584" y="1"/>
                    <a:pt x="1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4334131" y="1730113"/>
              <a:ext cx="65971" cy="99592"/>
            </a:xfrm>
            <a:custGeom>
              <a:avLst/>
              <a:gdLst/>
              <a:ahLst/>
              <a:cxnLst/>
              <a:rect l="l" t="t" r="r" b="b"/>
              <a:pathLst>
                <a:path w="2957" h="4464" extrusionOk="0">
                  <a:moveTo>
                    <a:pt x="1895" y="1"/>
                  </a:moveTo>
                  <a:cubicBezTo>
                    <a:pt x="1058" y="1"/>
                    <a:pt x="1" y="359"/>
                    <a:pt x="21" y="2158"/>
                  </a:cubicBezTo>
                  <a:cubicBezTo>
                    <a:pt x="21" y="4113"/>
                    <a:pt x="1354" y="4463"/>
                    <a:pt x="2223" y="4463"/>
                  </a:cubicBezTo>
                  <a:cubicBezTo>
                    <a:pt x="2644" y="4463"/>
                    <a:pt x="2957" y="4381"/>
                    <a:pt x="2957" y="4360"/>
                  </a:cubicBezTo>
                  <a:cubicBezTo>
                    <a:pt x="2957" y="4260"/>
                    <a:pt x="2890" y="157"/>
                    <a:pt x="2890" y="157"/>
                  </a:cubicBezTo>
                  <a:cubicBezTo>
                    <a:pt x="2864" y="144"/>
                    <a:pt x="2423" y="1"/>
                    <a:pt x="1895" y="1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4350216" y="1751174"/>
              <a:ext cx="30542" cy="57136"/>
            </a:xfrm>
            <a:custGeom>
              <a:avLst/>
              <a:gdLst/>
              <a:ahLst/>
              <a:cxnLst/>
              <a:rect l="l" t="t" r="r" b="b"/>
              <a:pathLst>
                <a:path w="1369" h="2561" extrusionOk="0">
                  <a:moveTo>
                    <a:pt x="814" y="0"/>
                  </a:moveTo>
                  <a:cubicBezTo>
                    <a:pt x="788" y="0"/>
                    <a:pt x="761" y="4"/>
                    <a:pt x="735" y="13"/>
                  </a:cubicBezTo>
                  <a:cubicBezTo>
                    <a:pt x="468" y="46"/>
                    <a:pt x="268" y="213"/>
                    <a:pt x="201" y="447"/>
                  </a:cubicBezTo>
                  <a:cubicBezTo>
                    <a:pt x="67" y="714"/>
                    <a:pt x="1" y="980"/>
                    <a:pt x="34" y="1281"/>
                  </a:cubicBezTo>
                  <a:cubicBezTo>
                    <a:pt x="67" y="1881"/>
                    <a:pt x="368" y="2415"/>
                    <a:pt x="768" y="2548"/>
                  </a:cubicBezTo>
                  <a:cubicBezTo>
                    <a:pt x="810" y="2557"/>
                    <a:pt x="851" y="2561"/>
                    <a:pt x="892" y="2561"/>
                  </a:cubicBezTo>
                  <a:cubicBezTo>
                    <a:pt x="1016" y="2561"/>
                    <a:pt x="1135" y="2523"/>
                    <a:pt x="1235" y="2448"/>
                  </a:cubicBezTo>
                  <a:cubicBezTo>
                    <a:pt x="1335" y="2382"/>
                    <a:pt x="1368" y="2315"/>
                    <a:pt x="1335" y="2315"/>
                  </a:cubicBezTo>
                  <a:cubicBezTo>
                    <a:pt x="1335" y="2315"/>
                    <a:pt x="1302" y="2348"/>
                    <a:pt x="1202" y="2382"/>
                  </a:cubicBezTo>
                  <a:cubicBezTo>
                    <a:pt x="1135" y="2415"/>
                    <a:pt x="1068" y="2432"/>
                    <a:pt x="1006" y="2432"/>
                  </a:cubicBezTo>
                  <a:cubicBezTo>
                    <a:pt x="943" y="2432"/>
                    <a:pt x="885" y="2415"/>
                    <a:pt x="835" y="2382"/>
                  </a:cubicBezTo>
                  <a:cubicBezTo>
                    <a:pt x="434" y="2148"/>
                    <a:pt x="201" y="1714"/>
                    <a:pt x="234" y="1247"/>
                  </a:cubicBezTo>
                  <a:cubicBezTo>
                    <a:pt x="234" y="1014"/>
                    <a:pt x="268" y="747"/>
                    <a:pt x="368" y="547"/>
                  </a:cubicBezTo>
                  <a:cubicBezTo>
                    <a:pt x="434" y="347"/>
                    <a:pt x="568" y="213"/>
                    <a:pt x="735" y="147"/>
                  </a:cubicBezTo>
                  <a:cubicBezTo>
                    <a:pt x="766" y="139"/>
                    <a:pt x="798" y="135"/>
                    <a:pt x="828" y="135"/>
                  </a:cubicBezTo>
                  <a:cubicBezTo>
                    <a:pt x="925" y="135"/>
                    <a:pt x="1009" y="178"/>
                    <a:pt x="1035" y="280"/>
                  </a:cubicBezTo>
                  <a:cubicBezTo>
                    <a:pt x="1101" y="347"/>
                    <a:pt x="1068" y="413"/>
                    <a:pt x="1101" y="413"/>
                  </a:cubicBezTo>
                  <a:cubicBezTo>
                    <a:pt x="1101" y="413"/>
                    <a:pt x="1135" y="380"/>
                    <a:pt x="1135" y="247"/>
                  </a:cubicBezTo>
                  <a:cubicBezTo>
                    <a:pt x="1101" y="180"/>
                    <a:pt x="1068" y="113"/>
                    <a:pt x="1001" y="80"/>
                  </a:cubicBezTo>
                  <a:cubicBezTo>
                    <a:pt x="953" y="31"/>
                    <a:pt x="886" y="0"/>
                    <a:pt x="814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4712642" y="1460274"/>
              <a:ext cx="140687" cy="99190"/>
            </a:xfrm>
            <a:custGeom>
              <a:avLst/>
              <a:gdLst/>
              <a:ahLst/>
              <a:cxnLst/>
              <a:rect l="l" t="t" r="r" b="b"/>
              <a:pathLst>
                <a:path w="6306" h="4446" extrusionOk="0">
                  <a:moveTo>
                    <a:pt x="725" y="1"/>
                  </a:moveTo>
                  <a:cubicBezTo>
                    <a:pt x="553" y="1"/>
                    <a:pt x="365" y="61"/>
                    <a:pt x="201" y="143"/>
                  </a:cubicBezTo>
                  <a:cubicBezTo>
                    <a:pt x="167" y="176"/>
                    <a:pt x="101" y="176"/>
                    <a:pt x="67" y="243"/>
                  </a:cubicBezTo>
                  <a:cubicBezTo>
                    <a:pt x="34" y="243"/>
                    <a:pt x="34" y="243"/>
                    <a:pt x="1" y="276"/>
                  </a:cubicBezTo>
                  <a:cubicBezTo>
                    <a:pt x="34" y="276"/>
                    <a:pt x="67" y="243"/>
                    <a:pt x="234" y="176"/>
                  </a:cubicBezTo>
                  <a:cubicBezTo>
                    <a:pt x="401" y="76"/>
                    <a:pt x="634" y="76"/>
                    <a:pt x="835" y="76"/>
                  </a:cubicBezTo>
                  <a:cubicBezTo>
                    <a:pt x="1168" y="143"/>
                    <a:pt x="1435" y="310"/>
                    <a:pt x="1602" y="577"/>
                  </a:cubicBezTo>
                  <a:cubicBezTo>
                    <a:pt x="1822" y="922"/>
                    <a:pt x="1834" y="1327"/>
                    <a:pt x="1640" y="1679"/>
                  </a:cubicBezTo>
                  <a:lnTo>
                    <a:pt x="1640" y="1679"/>
                  </a:lnTo>
                  <a:cubicBezTo>
                    <a:pt x="1627" y="1689"/>
                    <a:pt x="1614" y="1700"/>
                    <a:pt x="1602" y="1711"/>
                  </a:cubicBezTo>
                  <a:lnTo>
                    <a:pt x="1615" y="1723"/>
                  </a:lnTo>
                  <a:lnTo>
                    <a:pt x="1615" y="1723"/>
                  </a:lnTo>
                  <a:cubicBezTo>
                    <a:pt x="1610" y="1730"/>
                    <a:pt x="1606" y="1737"/>
                    <a:pt x="1602" y="1744"/>
                  </a:cubicBezTo>
                  <a:lnTo>
                    <a:pt x="1435" y="2011"/>
                  </a:lnTo>
                  <a:lnTo>
                    <a:pt x="1435" y="2011"/>
                  </a:lnTo>
                  <a:lnTo>
                    <a:pt x="1702" y="1811"/>
                  </a:lnTo>
                  <a:cubicBezTo>
                    <a:pt x="1834" y="1697"/>
                    <a:pt x="1999" y="1637"/>
                    <a:pt x="2166" y="1637"/>
                  </a:cubicBezTo>
                  <a:cubicBezTo>
                    <a:pt x="2293" y="1637"/>
                    <a:pt x="2420" y="1672"/>
                    <a:pt x="2536" y="1744"/>
                  </a:cubicBezTo>
                  <a:cubicBezTo>
                    <a:pt x="2803" y="1911"/>
                    <a:pt x="2836" y="2311"/>
                    <a:pt x="2602" y="2511"/>
                  </a:cubicBezTo>
                  <a:lnTo>
                    <a:pt x="2369" y="2678"/>
                  </a:lnTo>
                  <a:lnTo>
                    <a:pt x="2369" y="2678"/>
                  </a:lnTo>
                  <a:lnTo>
                    <a:pt x="2636" y="2645"/>
                  </a:lnTo>
                  <a:lnTo>
                    <a:pt x="2669" y="2645"/>
                  </a:lnTo>
                  <a:cubicBezTo>
                    <a:pt x="2744" y="2628"/>
                    <a:pt x="2819" y="2620"/>
                    <a:pt x="2893" y="2620"/>
                  </a:cubicBezTo>
                  <a:cubicBezTo>
                    <a:pt x="3115" y="2620"/>
                    <a:pt x="3328" y="2695"/>
                    <a:pt x="3503" y="2845"/>
                  </a:cubicBezTo>
                  <a:cubicBezTo>
                    <a:pt x="3669" y="2983"/>
                    <a:pt x="3720" y="3213"/>
                    <a:pt x="3619" y="3402"/>
                  </a:cubicBezTo>
                  <a:lnTo>
                    <a:pt x="3619" y="3402"/>
                  </a:lnTo>
                  <a:cubicBezTo>
                    <a:pt x="3580" y="3415"/>
                    <a:pt x="3542" y="3430"/>
                    <a:pt x="3503" y="3445"/>
                  </a:cubicBezTo>
                  <a:lnTo>
                    <a:pt x="3543" y="3505"/>
                  </a:lnTo>
                  <a:lnTo>
                    <a:pt x="3543" y="3505"/>
                  </a:lnTo>
                  <a:cubicBezTo>
                    <a:pt x="3541" y="3507"/>
                    <a:pt x="3539" y="3510"/>
                    <a:pt x="3536" y="3512"/>
                  </a:cubicBezTo>
                  <a:lnTo>
                    <a:pt x="3203" y="3745"/>
                  </a:lnTo>
                  <a:lnTo>
                    <a:pt x="3603" y="3612"/>
                  </a:lnTo>
                  <a:cubicBezTo>
                    <a:pt x="3852" y="3502"/>
                    <a:pt x="4123" y="3437"/>
                    <a:pt x="4380" y="3437"/>
                  </a:cubicBezTo>
                  <a:cubicBezTo>
                    <a:pt x="4433" y="3437"/>
                    <a:pt x="4486" y="3440"/>
                    <a:pt x="4537" y="3445"/>
                  </a:cubicBezTo>
                  <a:cubicBezTo>
                    <a:pt x="4777" y="3505"/>
                    <a:pt x="4963" y="3700"/>
                    <a:pt x="4998" y="3932"/>
                  </a:cubicBezTo>
                  <a:lnTo>
                    <a:pt x="4998" y="3932"/>
                  </a:lnTo>
                  <a:cubicBezTo>
                    <a:pt x="4989" y="3937"/>
                    <a:pt x="4980" y="3941"/>
                    <a:pt x="4971" y="3946"/>
                  </a:cubicBezTo>
                  <a:lnTo>
                    <a:pt x="5002" y="3961"/>
                  </a:lnTo>
                  <a:lnTo>
                    <a:pt x="5002" y="3961"/>
                  </a:lnTo>
                  <a:cubicBezTo>
                    <a:pt x="5003" y="3978"/>
                    <a:pt x="5004" y="3995"/>
                    <a:pt x="5004" y="4012"/>
                  </a:cubicBezTo>
                  <a:lnTo>
                    <a:pt x="5004" y="4079"/>
                  </a:lnTo>
                  <a:lnTo>
                    <a:pt x="5071" y="4046"/>
                  </a:lnTo>
                  <a:cubicBezTo>
                    <a:pt x="5271" y="3979"/>
                    <a:pt x="5471" y="3912"/>
                    <a:pt x="5705" y="3912"/>
                  </a:cubicBezTo>
                  <a:cubicBezTo>
                    <a:pt x="5838" y="3912"/>
                    <a:pt x="6005" y="3979"/>
                    <a:pt x="6105" y="4079"/>
                  </a:cubicBezTo>
                  <a:cubicBezTo>
                    <a:pt x="6156" y="4105"/>
                    <a:pt x="6193" y="4140"/>
                    <a:pt x="6220" y="4184"/>
                  </a:cubicBezTo>
                  <a:lnTo>
                    <a:pt x="6220" y="4184"/>
                  </a:lnTo>
                  <a:cubicBezTo>
                    <a:pt x="6196" y="4116"/>
                    <a:pt x="6151" y="4047"/>
                    <a:pt x="6105" y="3979"/>
                  </a:cubicBezTo>
                  <a:cubicBezTo>
                    <a:pt x="5972" y="3879"/>
                    <a:pt x="5805" y="3812"/>
                    <a:pt x="5638" y="3812"/>
                  </a:cubicBezTo>
                  <a:cubicBezTo>
                    <a:pt x="5429" y="3812"/>
                    <a:pt x="5220" y="3839"/>
                    <a:pt x="5035" y="3916"/>
                  </a:cubicBezTo>
                  <a:lnTo>
                    <a:pt x="5035" y="3916"/>
                  </a:lnTo>
                  <a:cubicBezTo>
                    <a:pt x="5012" y="3612"/>
                    <a:pt x="4816" y="3374"/>
                    <a:pt x="4504" y="3312"/>
                  </a:cubicBezTo>
                  <a:cubicBezTo>
                    <a:pt x="4414" y="3294"/>
                    <a:pt x="4325" y="3286"/>
                    <a:pt x="4236" y="3286"/>
                  </a:cubicBezTo>
                  <a:cubicBezTo>
                    <a:pt x="4062" y="3286"/>
                    <a:pt x="3889" y="3317"/>
                    <a:pt x="3716" y="3370"/>
                  </a:cubicBezTo>
                  <a:lnTo>
                    <a:pt x="3716" y="3370"/>
                  </a:lnTo>
                  <a:cubicBezTo>
                    <a:pt x="3745" y="3303"/>
                    <a:pt x="3753" y="3228"/>
                    <a:pt x="3737" y="3145"/>
                  </a:cubicBezTo>
                  <a:cubicBezTo>
                    <a:pt x="3737" y="2978"/>
                    <a:pt x="3670" y="2845"/>
                    <a:pt x="3536" y="2711"/>
                  </a:cubicBezTo>
                  <a:cubicBezTo>
                    <a:pt x="3361" y="2561"/>
                    <a:pt x="3130" y="2486"/>
                    <a:pt x="2884" y="2486"/>
                  </a:cubicBezTo>
                  <a:cubicBezTo>
                    <a:pt x="2841" y="2486"/>
                    <a:pt x="2797" y="2489"/>
                    <a:pt x="2752" y="2493"/>
                  </a:cubicBezTo>
                  <a:lnTo>
                    <a:pt x="2752" y="2493"/>
                  </a:lnTo>
                  <a:cubicBezTo>
                    <a:pt x="2846" y="2373"/>
                    <a:pt x="2894" y="2225"/>
                    <a:pt x="2869" y="2078"/>
                  </a:cubicBezTo>
                  <a:cubicBezTo>
                    <a:pt x="2836" y="1877"/>
                    <a:pt x="2736" y="1711"/>
                    <a:pt x="2569" y="1611"/>
                  </a:cubicBezTo>
                  <a:cubicBezTo>
                    <a:pt x="2444" y="1541"/>
                    <a:pt x="2302" y="1506"/>
                    <a:pt x="2159" y="1506"/>
                  </a:cubicBezTo>
                  <a:cubicBezTo>
                    <a:pt x="2020" y="1506"/>
                    <a:pt x="1882" y="1539"/>
                    <a:pt x="1758" y="1604"/>
                  </a:cubicBezTo>
                  <a:lnTo>
                    <a:pt x="1758" y="1604"/>
                  </a:lnTo>
                  <a:cubicBezTo>
                    <a:pt x="1897" y="1263"/>
                    <a:pt x="1867" y="855"/>
                    <a:pt x="1668" y="543"/>
                  </a:cubicBezTo>
                  <a:cubicBezTo>
                    <a:pt x="1502" y="243"/>
                    <a:pt x="1201" y="43"/>
                    <a:pt x="835" y="9"/>
                  </a:cubicBezTo>
                  <a:cubicBezTo>
                    <a:pt x="799" y="4"/>
                    <a:pt x="763" y="1"/>
                    <a:pt x="725" y="1"/>
                  </a:cubicBezTo>
                  <a:close/>
                  <a:moveTo>
                    <a:pt x="6220" y="4184"/>
                  </a:moveTo>
                  <a:cubicBezTo>
                    <a:pt x="6232" y="4216"/>
                    <a:pt x="6238" y="4247"/>
                    <a:pt x="6238" y="4279"/>
                  </a:cubicBezTo>
                  <a:cubicBezTo>
                    <a:pt x="6280" y="4362"/>
                    <a:pt x="6296" y="4406"/>
                    <a:pt x="6301" y="4428"/>
                  </a:cubicBezTo>
                  <a:lnTo>
                    <a:pt x="6301" y="4428"/>
                  </a:lnTo>
                  <a:cubicBezTo>
                    <a:pt x="6282" y="4333"/>
                    <a:pt x="6262" y="4250"/>
                    <a:pt x="6220" y="4184"/>
                  </a:cubicBezTo>
                  <a:close/>
                  <a:moveTo>
                    <a:pt x="6301" y="4428"/>
                  </a:moveTo>
                  <a:lnTo>
                    <a:pt x="6301" y="4428"/>
                  </a:lnTo>
                  <a:cubicBezTo>
                    <a:pt x="6303" y="4434"/>
                    <a:pt x="6304" y="4440"/>
                    <a:pt x="6305" y="4446"/>
                  </a:cubicBezTo>
                  <a:cubicBezTo>
                    <a:pt x="6305" y="4446"/>
                    <a:pt x="6305" y="4441"/>
                    <a:pt x="6301" y="44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4640447" y="1409585"/>
              <a:ext cx="130268" cy="24117"/>
            </a:xfrm>
            <a:custGeom>
              <a:avLst/>
              <a:gdLst/>
              <a:ahLst/>
              <a:cxnLst/>
              <a:rect l="l" t="t" r="r" b="b"/>
              <a:pathLst>
                <a:path w="5839" h="1081" extrusionOk="0">
                  <a:moveTo>
                    <a:pt x="4905" y="1"/>
                  </a:moveTo>
                  <a:cubicBezTo>
                    <a:pt x="4706" y="1"/>
                    <a:pt x="4513" y="38"/>
                    <a:pt x="4337" y="113"/>
                  </a:cubicBezTo>
                  <a:cubicBezTo>
                    <a:pt x="4171" y="180"/>
                    <a:pt x="4037" y="313"/>
                    <a:pt x="4004" y="480"/>
                  </a:cubicBezTo>
                  <a:cubicBezTo>
                    <a:pt x="3995" y="507"/>
                    <a:pt x="3989" y="534"/>
                    <a:pt x="3984" y="561"/>
                  </a:cubicBezTo>
                  <a:lnTo>
                    <a:pt x="3984" y="561"/>
                  </a:lnTo>
                  <a:cubicBezTo>
                    <a:pt x="3938" y="528"/>
                    <a:pt x="3893" y="499"/>
                    <a:pt x="3837" y="480"/>
                  </a:cubicBezTo>
                  <a:cubicBezTo>
                    <a:pt x="3637" y="347"/>
                    <a:pt x="3403" y="247"/>
                    <a:pt x="3170" y="180"/>
                  </a:cubicBezTo>
                  <a:cubicBezTo>
                    <a:pt x="3107" y="162"/>
                    <a:pt x="3042" y="154"/>
                    <a:pt x="2976" y="154"/>
                  </a:cubicBezTo>
                  <a:cubicBezTo>
                    <a:pt x="2796" y="154"/>
                    <a:pt x="2607" y="216"/>
                    <a:pt x="2436" y="313"/>
                  </a:cubicBezTo>
                  <a:cubicBezTo>
                    <a:pt x="2275" y="394"/>
                    <a:pt x="2156" y="584"/>
                    <a:pt x="2134" y="776"/>
                  </a:cubicBezTo>
                  <a:lnTo>
                    <a:pt x="2134" y="776"/>
                  </a:lnTo>
                  <a:cubicBezTo>
                    <a:pt x="1887" y="616"/>
                    <a:pt x="1594" y="514"/>
                    <a:pt x="1302" y="514"/>
                  </a:cubicBezTo>
                  <a:cubicBezTo>
                    <a:pt x="1239" y="506"/>
                    <a:pt x="1176" y="502"/>
                    <a:pt x="1113" y="502"/>
                  </a:cubicBezTo>
                  <a:cubicBezTo>
                    <a:pt x="909" y="502"/>
                    <a:pt x="705" y="545"/>
                    <a:pt x="501" y="647"/>
                  </a:cubicBezTo>
                  <a:cubicBezTo>
                    <a:pt x="368" y="714"/>
                    <a:pt x="234" y="814"/>
                    <a:pt x="101" y="914"/>
                  </a:cubicBezTo>
                  <a:cubicBezTo>
                    <a:pt x="68" y="981"/>
                    <a:pt x="34" y="1014"/>
                    <a:pt x="1" y="1081"/>
                  </a:cubicBezTo>
                  <a:cubicBezTo>
                    <a:pt x="168" y="914"/>
                    <a:pt x="335" y="780"/>
                    <a:pt x="568" y="714"/>
                  </a:cubicBezTo>
                  <a:cubicBezTo>
                    <a:pt x="743" y="639"/>
                    <a:pt x="918" y="601"/>
                    <a:pt x="1107" y="601"/>
                  </a:cubicBezTo>
                  <a:cubicBezTo>
                    <a:pt x="1171" y="601"/>
                    <a:pt x="1235" y="605"/>
                    <a:pt x="1302" y="614"/>
                  </a:cubicBezTo>
                  <a:cubicBezTo>
                    <a:pt x="1602" y="614"/>
                    <a:pt x="1902" y="747"/>
                    <a:pt x="2136" y="947"/>
                  </a:cubicBezTo>
                  <a:lnTo>
                    <a:pt x="2269" y="1047"/>
                  </a:lnTo>
                  <a:lnTo>
                    <a:pt x="2269" y="914"/>
                  </a:lnTo>
                  <a:cubicBezTo>
                    <a:pt x="2269" y="714"/>
                    <a:pt x="2369" y="514"/>
                    <a:pt x="2536" y="413"/>
                  </a:cubicBezTo>
                  <a:cubicBezTo>
                    <a:pt x="2686" y="338"/>
                    <a:pt x="2855" y="301"/>
                    <a:pt x="3015" y="301"/>
                  </a:cubicBezTo>
                  <a:cubicBezTo>
                    <a:pt x="3068" y="301"/>
                    <a:pt x="3120" y="305"/>
                    <a:pt x="3170" y="313"/>
                  </a:cubicBezTo>
                  <a:cubicBezTo>
                    <a:pt x="3403" y="380"/>
                    <a:pt x="3604" y="480"/>
                    <a:pt x="3770" y="580"/>
                  </a:cubicBezTo>
                  <a:cubicBezTo>
                    <a:pt x="3844" y="617"/>
                    <a:pt x="3919" y="659"/>
                    <a:pt x="3984" y="705"/>
                  </a:cubicBezTo>
                  <a:lnTo>
                    <a:pt x="3984" y="705"/>
                  </a:lnTo>
                  <a:cubicBezTo>
                    <a:pt x="4004" y="833"/>
                    <a:pt x="4077" y="950"/>
                    <a:pt x="4204" y="1014"/>
                  </a:cubicBezTo>
                  <a:lnTo>
                    <a:pt x="4304" y="1081"/>
                  </a:lnTo>
                  <a:lnTo>
                    <a:pt x="4304" y="947"/>
                  </a:lnTo>
                  <a:cubicBezTo>
                    <a:pt x="4301" y="938"/>
                    <a:pt x="4298" y="929"/>
                    <a:pt x="4295" y="920"/>
                  </a:cubicBezTo>
                  <a:lnTo>
                    <a:pt x="4295" y="920"/>
                  </a:lnTo>
                  <a:lnTo>
                    <a:pt x="4304" y="914"/>
                  </a:lnTo>
                  <a:cubicBezTo>
                    <a:pt x="4298" y="909"/>
                    <a:pt x="4292" y="905"/>
                    <a:pt x="4287" y="900"/>
                  </a:cubicBezTo>
                  <a:lnTo>
                    <a:pt x="4287" y="900"/>
                  </a:lnTo>
                  <a:cubicBezTo>
                    <a:pt x="4257" y="825"/>
                    <a:pt x="4210" y="741"/>
                    <a:pt x="4148" y="682"/>
                  </a:cubicBezTo>
                  <a:lnTo>
                    <a:pt x="4148" y="682"/>
                  </a:lnTo>
                  <a:cubicBezTo>
                    <a:pt x="4140" y="630"/>
                    <a:pt x="4146" y="574"/>
                    <a:pt x="4171" y="514"/>
                  </a:cubicBezTo>
                  <a:cubicBezTo>
                    <a:pt x="4204" y="380"/>
                    <a:pt x="4271" y="247"/>
                    <a:pt x="4404" y="213"/>
                  </a:cubicBezTo>
                  <a:cubicBezTo>
                    <a:pt x="4638" y="113"/>
                    <a:pt x="4904" y="80"/>
                    <a:pt x="5138" y="80"/>
                  </a:cubicBezTo>
                  <a:cubicBezTo>
                    <a:pt x="5205" y="91"/>
                    <a:pt x="5268" y="95"/>
                    <a:pt x="5328" y="95"/>
                  </a:cubicBezTo>
                  <a:cubicBezTo>
                    <a:pt x="5449" y="95"/>
                    <a:pt x="5560" y="80"/>
                    <a:pt x="5672" y="80"/>
                  </a:cubicBezTo>
                  <a:cubicBezTo>
                    <a:pt x="5738" y="47"/>
                    <a:pt x="5772" y="47"/>
                    <a:pt x="5838" y="13"/>
                  </a:cubicBezTo>
                  <a:lnTo>
                    <a:pt x="5605" y="13"/>
                  </a:lnTo>
                  <a:cubicBezTo>
                    <a:pt x="5522" y="30"/>
                    <a:pt x="5438" y="38"/>
                    <a:pt x="5355" y="38"/>
                  </a:cubicBezTo>
                  <a:cubicBezTo>
                    <a:pt x="5271" y="38"/>
                    <a:pt x="5188" y="30"/>
                    <a:pt x="5105" y="13"/>
                  </a:cubicBezTo>
                  <a:cubicBezTo>
                    <a:pt x="5038" y="5"/>
                    <a:pt x="4971" y="1"/>
                    <a:pt x="49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4560823" y="1352561"/>
              <a:ext cx="64030" cy="74448"/>
            </a:xfrm>
            <a:custGeom>
              <a:avLst/>
              <a:gdLst/>
              <a:ahLst/>
              <a:cxnLst/>
              <a:rect l="l" t="t" r="r" b="b"/>
              <a:pathLst>
                <a:path w="2870" h="3337" extrusionOk="0">
                  <a:moveTo>
                    <a:pt x="2536" y="1"/>
                  </a:moveTo>
                  <a:cubicBezTo>
                    <a:pt x="2402" y="34"/>
                    <a:pt x="2269" y="134"/>
                    <a:pt x="2169" y="234"/>
                  </a:cubicBezTo>
                  <a:cubicBezTo>
                    <a:pt x="2053" y="321"/>
                    <a:pt x="1962" y="485"/>
                    <a:pt x="1918" y="658"/>
                  </a:cubicBezTo>
                  <a:lnTo>
                    <a:pt x="1918" y="658"/>
                  </a:lnTo>
                  <a:cubicBezTo>
                    <a:pt x="1889" y="653"/>
                    <a:pt x="1861" y="651"/>
                    <a:pt x="1832" y="651"/>
                  </a:cubicBezTo>
                  <a:cubicBezTo>
                    <a:pt x="1615" y="651"/>
                    <a:pt x="1418" y="780"/>
                    <a:pt x="1335" y="1001"/>
                  </a:cubicBezTo>
                  <a:cubicBezTo>
                    <a:pt x="1285" y="1176"/>
                    <a:pt x="1254" y="1388"/>
                    <a:pt x="1269" y="1596"/>
                  </a:cubicBezTo>
                  <a:lnTo>
                    <a:pt x="1269" y="1596"/>
                  </a:lnTo>
                  <a:cubicBezTo>
                    <a:pt x="1143" y="1517"/>
                    <a:pt x="998" y="1477"/>
                    <a:pt x="856" y="1477"/>
                  </a:cubicBezTo>
                  <a:cubicBezTo>
                    <a:pt x="660" y="1477"/>
                    <a:pt x="468" y="1552"/>
                    <a:pt x="334" y="1702"/>
                  </a:cubicBezTo>
                  <a:cubicBezTo>
                    <a:pt x="101" y="1935"/>
                    <a:pt x="1" y="2269"/>
                    <a:pt x="34" y="2569"/>
                  </a:cubicBezTo>
                  <a:cubicBezTo>
                    <a:pt x="67" y="2769"/>
                    <a:pt x="134" y="2969"/>
                    <a:pt x="234" y="3170"/>
                  </a:cubicBezTo>
                  <a:cubicBezTo>
                    <a:pt x="301" y="3270"/>
                    <a:pt x="368" y="3336"/>
                    <a:pt x="368" y="3336"/>
                  </a:cubicBezTo>
                  <a:cubicBezTo>
                    <a:pt x="334" y="3270"/>
                    <a:pt x="334" y="3203"/>
                    <a:pt x="301" y="3136"/>
                  </a:cubicBezTo>
                  <a:cubicBezTo>
                    <a:pt x="201" y="2936"/>
                    <a:pt x="168" y="2769"/>
                    <a:pt x="134" y="2569"/>
                  </a:cubicBezTo>
                  <a:cubicBezTo>
                    <a:pt x="101" y="2269"/>
                    <a:pt x="201" y="2002"/>
                    <a:pt x="401" y="1802"/>
                  </a:cubicBezTo>
                  <a:cubicBezTo>
                    <a:pt x="501" y="1669"/>
                    <a:pt x="668" y="1602"/>
                    <a:pt x="835" y="1602"/>
                  </a:cubicBezTo>
                  <a:cubicBezTo>
                    <a:pt x="1001" y="1602"/>
                    <a:pt x="1168" y="1669"/>
                    <a:pt x="1268" y="1802"/>
                  </a:cubicBezTo>
                  <a:lnTo>
                    <a:pt x="1302" y="1835"/>
                  </a:lnTo>
                  <a:lnTo>
                    <a:pt x="1468" y="2035"/>
                  </a:lnTo>
                  <a:lnTo>
                    <a:pt x="1435" y="1769"/>
                  </a:lnTo>
                  <a:cubicBezTo>
                    <a:pt x="1432" y="1759"/>
                    <a:pt x="1430" y="1749"/>
                    <a:pt x="1427" y="1739"/>
                  </a:cubicBezTo>
                  <a:lnTo>
                    <a:pt x="1427" y="1739"/>
                  </a:lnTo>
                  <a:lnTo>
                    <a:pt x="1435" y="1735"/>
                  </a:lnTo>
                  <a:lnTo>
                    <a:pt x="1423" y="1723"/>
                  </a:lnTo>
                  <a:lnTo>
                    <a:pt x="1423" y="1723"/>
                  </a:lnTo>
                  <a:cubicBezTo>
                    <a:pt x="1369" y="1501"/>
                    <a:pt x="1373" y="1253"/>
                    <a:pt x="1435" y="1035"/>
                  </a:cubicBezTo>
                  <a:cubicBezTo>
                    <a:pt x="1493" y="860"/>
                    <a:pt x="1679" y="762"/>
                    <a:pt x="1858" y="762"/>
                  </a:cubicBezTo>
                  <a:cubicBezTo>
                    <a:pt x="1884" y="762"/>
                    <a:pt x="1910" y="764"/>
                    <a:pt x="1935" y="768"/>
                  </a:cubicBezTo>
                  <a:lnTo>
                    <a:pt x="2002" y="801"/>
                  </a:lnTo>
                  <a:lnTo>
                    <a:pt x="2002" y="735"/>
                  </a:lnTo>
                  <a:cubicBezTo>
                    <a:pt x="2002" y="568"/>
                    <a:pt x="2069" y="401"/>
                    <a:pt x="2202" y="301"/>
                  </a:cubicBezTo>
                  <a:cubicBezTo>
                    <a:pt x="2302" y="201"/>
                    <a:pt x="2402" y="134"/>
                    <a:pt x="2536" y="67"/>
                  </a:cubicBezTo>
                  <a:cubicBezTo>
                    <a:pt x="2636" y="34"/>
                    <a:pt x="2769" y="34"/>
                    <a:pt x="2869" y="34"/>
                  </a:cubicBezTo>
                  <a:cubicBezTo>
                    <a:pt x="2869" y="34"/>
                    <a:pt x="2836" y="1"/>
                    <a:pt x="28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4235610" y="1534142"/>
              <a:ext cx="153337" cy="110925"/>
            </a:xfrm>
            <a:custGeom>
              <a:avLst/>
              <a:gdLst/>
              <a:ahLst/>
              <a:cxnLst/>
              <a:rect l="l" t="t" r="r" b="b"/>
              <a:pathLst>
                <a:path w="6873" h="4972" extrusionOk="0">
                  <a:moveTo>
                    <a:pt x="6860" y="428"/>
                  </a:moveTo>
                  <a:cubicBezTo>
                    <a:pt x="6864" y="430"/>
                    <a:pt x="6868" y="432"/>
                    <a:pt x="6872" y="434"/>
                  </a:cubicBezTo>
                  <a:cubicBezTo>
                    <a:pt x="6872" y="434"/>
                    <a:pt x="6868" y="432"/>
                    <a:pt x="6860" y="428"/>
                  </a:cubicBezTo>
                  <a:close/>
                  <a:moveTo>
                    <a:pt x="5338" y="1"/>
                  </a:moveTo>
                  <a:cubicBezTo>
                    <a:pt x="5138" y="34"/>
                    <a:pt x="4971" y="101"/>
                    <a:pt x="4837" y="268"/>
                  </a:cubicBezTo>
                  <a:cubicBezTo>
                    <a:pt x="4712" y="394"/>
                    <a:pt x="4662" y="557"/>
                    <a:pt x="4702" y="716"/>
                  </a:cubicBezTo>
                  <a:lnTo>
                    <a:pt x="4702" y="716"/>
                  </a:lnTo>
                  <a:cubicBezTo>
                    <a:pt x="4633" y="697"/>
                    <a:pt x="4562" y="688"/>
                    <a:pt x="4493" y="688"/>
                  </a:cubicBezTo>
                  <a:cubicBezTo>
                    <a:pt x="4400" y="688"/>
                    <a:pt x="4312" y="705"/>
                    <a:pt x="4237" y="735"/>
                  </a:cubicBezTo>
                  <a:cubicBezTo>
                    <a:pt x="4104" y="801"/>
                    <a:pt x="4037" y="868"/>
                    <a:pt x="3970" y="968"/>
                  </a:cubicBezTo>
                  <a:cubicBezTo>
                    <a:pt x="3870" y="1035"/>
                    <a:pt x="3837" y="1135"/>
                    <a:pt x="3770" y="1202"/>
                  </a:cubicBezTo>
                  <a:cubicBezTo>
                    <a:pt x="3632" y="1312"/>
                    <a:pt x="3471" y="1377"/>
                    <a:pt x="3306" y="1377"/>
                  </a:cubicBezTo>
                  <a:cubicBezTo>
                    <a:pt x="3272" y="1377"/>
                    <a:pt x="3237" y="1374"/>
                    <a:pt x="3203" y="1368"/>
                  </a:cubicBezTo>
                  <a:cubicBezTo>
                    <a:pt x="3086" y="1352"/>
                    <a:pt x="2969" y="1343"/>
                    <a:pt x="2853" y="1343"/>
                  </a:cubicBezTo>
                  <a:cubicBezTo>
                    <a:pt x="2736" y="1343"/>
                    <a:pt x="2619" y="1352"/>
                    <a:pt x="2502" y="1368"/>
                  </a:cubicBezTo>
                  <a:cubicBezTo>
                    <a:pt x="2369" y="1402"/>
                    <a:pt x="2269" y="1469"/>
                    <a:pt x="2202" y="1535"/>
                  </a:cubicBezTo>
                  <a:cubicBezTo>
                    <a:pt x="2102" y="1635"/>
                    <a:pt x="2069" y="1735"/>
                    <a:pt x="2035" y="1835"/>
                  </a:cubicBezTo>
                  <a:cubicBezTo>
                    <a:pt x="2002" y="1902"/>
                    <a:pt x="1935" y="1969"/>
                    <a:pt x="1835" y="1969"/>
                  </a:cubicBezTo>
                  <a:lnTo>
                    <a:pt x="1535" y="1969"/>
                  </a:lnTo>
                  <a:cubicBezTo>
                    <a:pt x="1335" y="1969"/>
                    <a:pt x="1101" y="2069"/>
                    <a:pt x="968" y="2236"/>
                  </a:cubicBezTo>
                  <a:cubicBezTo>
                    <a:pt x="860" y="2371"/>
                    <a:pt x="839" y="2550"/>
                    <a:pt x="907" y="2719"/>
                  </a:cubicBezTo>
                  <a:lnTo>
                    <a:pt x="907" y="2719"/>
                  </a:lnTo>
                  <a:cubicBezTo>
                    <a:pt x="898" y="2719"/>
                    <a:pt x="890" y="2719"/>
                    <a:pt x="881" y="2719"/>
                  </a:cubicBezTo>
                  <a:cubicBezTo>
                    <a:pt x="646" y="2719"/>
                    <a:pt x="444" y="2844"/>
                    <a:pt x="334" y="3036"/>
                  </a:cubicBezTo>
                  <a:cubicBezTo>
                    <a:pt x="242" y="3221"/>
                    <a:pt x="235" y="3435"/>
                    <a:pt x="340" y="3624"/>
                  </a:cubicBezTo>
                  <a:lnTo>
                    <a:pt x="340" y="3624"/>
                  </a:lnTo>
                  <a:cubicBezTo>
                    <a:pt x="236" y="3669"/>
                    <a:pt x="157" y="3753"/>
                    <a:pt x="101" y="3837"/>
                  </a:cubicBezTo>
                  <a:cubicBezTo>
                    <a:pt x="34" y="3937"/>
                    <a:pt x="1" y="4037"/>
                    <a:pt x="1" y="4137"/>
                  </a:cubicBezTo>
                  <a:cubicBezTo>
                    <a:pt x="1" y="4304"/>
                    <a:pt x="34" y="4471"/>
                    <a:pt x="101" y="4604"/>
                  </a:cubicBezTo>
                  <a:cubicBezTo>
                    <a:pt x="134" y="4704"/>
                    <a:pt x="201" y="4804"/>
                    <a:pt x="268" y="4871"/>
                  </a:cubicBezTo>
                  <a:lnTo>
                    <a:pt x="334" y="4971"/>
                  </a:lnTo>
                  <a:cubicBezTo>
                    <a:pt x="334" y="4971"/>
                    <a:pt x="268" y="4838"/>
                    <a:pt x="167" y="4571"/>
                  </a:cubicBezTo>
                  <a:cubicBezTo>
                    <a:pt x="101" y="4437"/>
                    <a:pt x="67" y="4271"/>
                    <a:pt x="67" y="4137"/>
                  </a:cubicBezTo>
                  <a:cubicBezTo>
                    <a:pt x="101" y="3937"/>
                    <a:pt x="234" y="3737"/>
                    <a:pt x="401" y="3703"/>
                  </a:cubicBezTo>
                  <a:lnTo>
                    <a:pt x="468" y="3703"/>
                  </a:lnTo>
                  <a:lnTo>
                    <a:pt x="434" y="3637"/>
                  </a:lnTo>
                  <a:cubicBezTo>
                    <a:pt x="198" y="3282"/>
                    <a:pt x="460" y="2848"/>
                    <a:pt x="848" y="2848"/>
                  </a:cubicBezTo>
                  <a:cubicBezTo>
                    <a:pt x="897" y="2848"/>
                    <a:pt x="949" y="2855"/>
                    <a:pt x="1001" y="2870"/>
                  </a:cubicBezTo>
                  <a:lnTo>
                    <a:pt x="1168" y="2903"/>
                  </a:lnTo>
                  <a:lnTo>
                    <a:pt x="1068" y="2769"/>
                  </a:lnTo>
                  <a:cubicBezTo>
                    <a:pt x="968" y="2636"/>
                    <a:pt x="968" y="2436"/>
                    <a:pt x="1068" y="2336"/>
                  </a:cubicBezTo>
                  <a:cubicBezTo>
                    <a:pt x="1202" y="2202"/>
                    <a:pt x="1368" y="2102"/>
                    <a:pt x="1535" y="2102"/>
                  </a:cubicBezTo>
                  <a:cubicBezTo>
                    <a:pt x="1602" y="2119"/>
                    <a:pt x="1660" y="2127"/>
                    <a:pt x="1714" y="2127"/>
                  </a:cubicBezTo>
                  <a:cubicBezTo>
                    <a:pt x="1769" y="2127"/>
                    <a:pt x="1819" y="2119"/>
                    <a:pt x="1869" y="2102"/>
                  </a:cubicBezTo>
                  <a:cubicBezTo>
                    <a:pt x="2002" y="2102"/>
                    <a:pt x="2102" y="2002"/>
                    <a:pt x="2136" y="1902"/>
                  </a:cubicBezTo>
                  <a:cubicBezTo>
                    <a:pt x="2169" y="1802"/>
                    <a:pt x="2236" y="1702"/>
                    <a:pt x="2302" y="1635"/>
                  </a:cubicBezTo>
                  <a:cubicBezTo>
                    <a:pt x="2369" y="1569"/>
                    <a:pt x="2436" y="1502"/>
                    <a:pt x="2536" y="1502"/>
                  </a:cubicBezTo>
                  <a:cubicBezTo>
                    <a:pt x="2653" y="1485"/>
                    <a:pt x="2769" y="1477"/>
                    <a:pt x="2882" y="1477"/>
                  </a:cubicBezTo>
                  <a:cubicBezTo>
                    <a:pt x="2994" y="1477"/>
                    <a:pt x="3103" y="1485"/>
                    <a:pt x="3203" y="1502"/>
                  </a:cubicBezTo>
                  <a:cubicBezTo>
                    <a:pt x="3336" y="1502"/>
                    <a:pt x="3436" y="1502"/>
                    <a:pt x="3570" y="1469"/>
                  </a:cubicBezTo>
                  <a:cubicBezTo>
                    <a:pt x="3670" y="1435"/>
                    <a:pt x="3770" y="1368"/>
                    <a:pt x="3870" y="1302"/>
                  </a:cubicBezTo>
                  <a:cubicBezTo>
                    <a:pt x="3970" y="1202"/>
                    <a:pt x="4004" y="1102"/>
                    <a:pt x="4070" y="1035"/>
                  </a:cubicBezTo>
                  <a:cubicBezTo>
                    <a:pt x="4104" y="968"/>
                    <a:pt x="4204" y="901"/>
                    <a:pt x="4270" y="868"/>
                  </a:cubicBezTo>
                  <a:cubicBezTo>
                    <a:pt x="4346" y="823"/>
                    <a:pt x="4428" y="805"/>
                    <a:pt x="4511" y="805"/>
                  </a:cubicBezTo>
                  <a:cubicBezTo>
                    <a:pt x="4595" y="805"/>
                    <a:pt x="4681" y="824"/>
                    <a:pt x="4760" y="852"/>
                  </a:cubicBezTo>
                  <a:lnTo>
                    <a:pt x="4760" y="852"/>
                  </a:lnTo>
                  <a:cubicBezTo>
                    <a:pt x="4764" y="857"/>
                    <a:pt x="4767" y="863"/>
                    <a:pt x="4771" y="868"/>
                  </a:cubicBezTo>
                  <a:lnTo>
                    <a:pt x="4778" y="858"/>
                  </a:lnTo>
                  <a:lnTo>
                    <a:pt x="4778" y="858"/>
                  </a:lnTo>
                  <a:cubicBezTo>
                    <a:pt x="4787" y="861"/>
                    <a:pt x="4795" y="865"/>
                    <a:pt x="4804" y="868"/>
                  </a:cubicBezTo>
                  <a:lnTo>
                    <a:pt x="5004" y="1002"/>
                  </a:lnTo>
                  <a:lnTo>
                    <a:pt x="4871" y="801"/>
                  </a:lnTo>
                  <a:cubicBezTo>
                    <a:pt x="4771" y="635"/>
                    <a:pt x="4804" y="468"/>
                    <a:pt x="4938" y="334"/>
                  </a:cubicBezTo>
                  <a:cubicBezTo>
                    <a:pt x="5038" y="201"/>
                    <a:pt x="5171" y="134"/>
                    <a:pt x="5338" y="101"/>
                  </a:cubicBezTo>
                  <a:cubicBezTo>
                    <a:pt x="5409" y="92"/>
                    <a:pt x="5483" y="88"/>
                    <a:pt x="5558" y="88"/>
                  </a:cubicBezTo>
                  <a:cubicBezTo>
                    <a:pt x="5763" y="88"/>
                    <a:pt x="5976" y="119"/>
                    <a:pt x="6172" y="168"/>
                  </a:cubicBezTo>
                  <a:cubicBezTo>
                    <a:pt x="6577" y="283"/>
                    <a:pt x="6806" y="399"/>
                    <a:pt x="6860" y="428"/>
                  </a:cubicBezTo>
                  <a:lnTo>
                    <a:pt x="6860" y="428"/>
                  </a:lnTo>
                  <a:cubicBezTo>
                    <a:pt x="6801" y="393"/>
                    <a:pt x="6768" y="334"/>
                    <a:pt x="6705" y="334"/>
                  </a:cubicBezTo>
                  <a:cubicBezTo>
                    <a:pt x="6539" y="234"/>
                    <a:pt x="6372" y="168"/>
                    <a:pt x="6172" y="134"/>
                  </a:cubicBezTo>
                  <a:cubicBezTo>
                    <a:pt x="5905" y="34"/>
                    <a:pt x="5605" y="1"/>
                    <a:pt x="53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231148" y="1688951"/>
              <a:ext cx="64766" cy="135466"/>
            </a:xfrm>
            <a:custGeom>
              <a:avLst/>
              <a:gdLst/>
              <a:ahLst/>
              <a:cxnLst/>
              <a:rect l="l" t="t" r="r" b="b"/>
              <a:pathLst>
                <a:path w="2903" h="6072" extrusionOk="0">
                  <a:moveTo>
                    <a:pt x="2569" y="0"/>
                  </a:moveTo>
                  <a:cubicBezTo>
                    <a:pt x="2302" y="67"/>
                    <a:pt x="2002" y="200"/>
                    <a:pt x="1768" y="367"/>
                  </a:cubicBezTo>
                  <a:lnTo>
                    <a:pt x="1268" y="734"/>
                  </a:lnTo>
                  <a:cubicBezTo>
                    <a:pt x="1068" y="867"/>
                    <a:pt x="901" y="1034"/>
                    <a:pt x="801" y="1268"/>
                  </a:cubicBezTo>
                  <a:cubicBezTo>
                    <a:pt x="734" y="1401"/>
                    <a:pt x="701" y="1501"/>
                    <a:pt x="701" y="1635"/>
                  </a:cubicBezTo>
                  <a:cubicBezTo>
                    <a:pt x="701" y="1768"/>
                    <a:pt x="634" y="1835"/>
                    <a:pt x="501" y="1901"/>
                  </a:cubicBezTo>
                  <a:cubicBezTo>
                    <a:pt x="367" y="1935"/>
                    <a:pt x="267" y="2035"/>
                    <a:pt x="167" y="2168"/>
                  </a:cubicBezTo>
                  <a:cubicBezTo>
                    <a:pt x="101" y="2302"/>
                    <a:pt x="34" y="2435"/>
                    <a:pt x="34" y="2569"/>
                  </a:cubicBezTo>
                  <a:cubicBezTo>
                    <a:pt x="5" y="2829"/>
                    <a:pt x="101" y="3039"/>
                    <a:pt x="279" y="3198"/>
                  </a:cubicBezTo>
                  <a:lnTo>
                    <a:pt x="279" y="3198"/>
                  </a:lnTo>
                  <a:cubicBezTo>
                    <a:pt x="165" y="3253"/>
                    <a:pt x="94" y="3361"/>
                    <a:pt x="67" y="3469"/>
                  </a:cubicBezTo>
                  <a:cubicBezTo>
                    <a:pt x="1" y="3603"/>
                    <a:pt x="1" y="3769"/>
                    <a:pt x="34" y="3903"/>
                  </a:cubicBezTo>
                  <a:cubicBezTo>
                    <a:pt x="96" y="4121"/>
                    <a:pt x="188" y="4340"/>
                    <a:pt x="336" y="4531"/>
                  </a:cubicBezTo>
                  <a:lnTo>
                    <a:pt x="336" y="4531"/>
                  </a:lnTo>
                  <a:cubicBezTo>
                    <a:pt x="157" y="4699"/>
                    <a:pt x="69" y="4953"/>
                    <a:pt x="101" y="5237"/>
                  </a:cubicBezTo>
                  <a:cubicBezTo>
                    <a:pt x="101" y="5437"/>
                    <a:pt x="167" y="5638"/>
                    <a:pt x="334" y="5771"/>
                  </a:cubicBezTo>
                  <a:cubicBezTo>
                    <a:pt x="401" y="5871"/>
                    <a:pt x="501" y="5971"/>
                    <a:pt x="634" y="6038"/>
                  </a:cubicBezTo>
                  <a:cubicBezTo>
                    <a:pt x="668" y="6038"/>
                    <a:pt x="701" y="6071"/>
                    <a:pt x="734" y="6071"/>
                  </a:cubicBezTo>
                  <a:cubicBezTo>
                    <a:pt x="601" y="6004"/>
                    <a:pt x="501" y="5904"/>
                    <a:pt x="401" y="5771"/>
                  </a:cubicBezTo>
                  <a:cubicBezTo>
                    <a:pt x="267" y="5638"/>
                    <a:pt x="201" y="5437"/>
                    <a:pt x="201" y="5271"/>
                  </a:cubicBezTo>
                  <a:cubicBezTo>
                    <a:pt x="201" y="5004"/>
                    <a:pt x="301" y="4770"/>
                    <a:pt x="468" y="4603"/>
                  </a:cubicBezTo>
                  <a:lnTo>
                    <a:pt x="501" y="4570"/>
                  </a:lnTo>
                  <a:lnTo>
                    <a:pt x="468" y="4537"/>
                  </a:lnTo>
                  <a:cubicBezTo>
                    <a:pt x="334" y="4337"/>
                    <a:pt x="201" y="4136"/>
                    <a:pt x="167" y="3903"/>
                  </a:cubicBezTo>
                  <a:cubicBezTo>
                    <a:pt x="101" y="3669"/>
                    <a:pt x="201" y="3436"/>
                    <a:pt x="434" y="3302"/>
                  </a:cubicBezTo>
                  <a:lnTo>
                    <a:pt x="534" y="3269"/>
                  </a:lnTo>
                  <a:lnTo>
                    <a:pt x="434" y="3202"/>
                  </a:lnTo>
                  <a:cubicBezTo>
                    <a:pt x="34" y="2869"/>
                    <a:pt x="101" y="2235"/>
                    <a:pt x="568" y="2035"/>
                  </a:cubicBezTo>
                  <a:cubicBezTo>
                    <a:pt x="634" y="2002"/>
                    <a:pt x="701" y="1968"/>
                    <a:pt x="768" y="1901"/>
                  </a:cubicBezTo>
                  <a:cubicBezTo>
                    <a:pt x="801" y="1835"/>
                    <a:pt x="834" y="1768"/>
                    <a:pt x="834" y="1668"/>
                  </a:cubicBezTo>
                  <a:cubicBezTo>
                    <a:pt x="834" y="1568"/>
                    <a:pt x="868" y="1434"/>
                    <a:pt x="901" y="1334"/>
                  </a:cubicBezTo>
                  <a:cubicBezTo>
                    <a:pt x="1001" y="1134"/>
                    <a:pt x="1168" y="967"/>
                    <a:pt x="1335" y="834"/>
                  </a:cubicBezTo>
                  <a:lnTo>
                    <a:pt x="1835" y="467"/>
                  </a:lnTo>
                  <a:cubicBezTo>
                    <a:pt x="2069" y="300"/>
                    <a:pt x="2302" y="167"/>
                    <a:pt x="2602" y="67"/>
                  </a:cubicBezTo>
                  <a:cubicBezTo>
                    <a:pt x="2803" y="0"/>
                    <a:pt x="2903" y="0"/>
                    <a:pt x="2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310772" y="1621954"/>
              <a:ext cx="92319" cy="125806"/>
            </a:xfrm>
            <a:custGeom>
              <a:avLst/>
              <a:gdLst/>
              <a:ahLst/>
              <a:cxnLst/>
              <a:rect l="l" t="t" r="r" b="b"/>
              <a:pathLst>
                <a:path w="4138" h="5639" extrusionOk="0">
                  <a:moveTo>
                    <a:pt x="4137" y="1"/>
                  </a:moveTo>
                  <a:cubicBezTo>
                    <a:pt x="4070" y="1"/>
                    <a:pt x="4037" y="1"/>
                    <a:pt x="3970" y="34"/>
                  </a:cubicBezTo>
                  <a:cubicBezTo>
                    <a:pt x="3803" y="101"/>
                    <a:pt x="3670" y="168"/>
                    <a:pt x="3570" y="268"/>
                  </a:cubicBezTo>
                  <a:cubicBezTo>
                    <a:pt x="3336" y="435"/>
                    <a:pt x="3170" y="635"/>
                    <a:pt x="3070" y="868"/>
                  </a:cubicBezTo>
                  <a:cubicBezTo>
                    <a:pt x="2924" y="1101"/>
                    <a:pt x="2855" y="1384"/>
                    <a:pt x="2839" y="1674"/>
                  </a:cubicBezTo>
                  <a:lnTo>
                    <a:pt x="2839" y="1674"/>
                  </a:lnTo>
                  <a:cubicBezTo>
                    <a:pt x="2787" y="1631"/>
                    <a:pt x="2723" y="1602"/>
                    <a:pt x="2669" y="1602"/>
                  </a:cubicBezTo>
                  <a:cubicBezTo>
                    <a:pt x="2645" y="1596"/>
                    <a:pt x="2620" y="1593"/>
                    <a:pt x="2596" y="1593"/>
                  </a:cubicBezTo>
                  <a:cubicBezTo>
                    <a:pt x="2488" y="1593"/>
                    <a:pt x="2384" y="1648"/>
                    <a:pt x="2302" y="1702"/>
                  </a:cubicBezTo>
                  <a:cubicBezTo>
                    <a:pt x="2155" y="1879"/>
                    <a:pt x="2085" y="2109"/>
                    <a:pt x="2141" y="2345"/>
                  </a:cubicBezTo>
                  <a:lnTo>
                    <a:pt x="2141" y="2345"/>
                  </a:lnTo>
                  <a:cubicBezTo>
                    <a:pt x="2092" y="2335"/>
                    <a:pt x="2041" y="2331"/>
                    <a:pt x="1990" y="2331"/>
                  </a:cubicBezTo>
                  <a:cubicBezTo>
                    <a:pt x="1753" y="2331"/>
                    <a:pt x="1508" y="2430"/>
                    <a:pt x="1335" y="2603"/>
                  </a:cubicBezTo>
                  <a:cubicBezTo>
                    <a:pt x="1202" y="2770"/>
                    <a:pt x="1135" y="2970"/>
                    <a:pt x="1135" y="3170"/>
                  </a:cubicBezTo>
                  <a:cubicBezTo>
                    <a:pt x="1135" y="3270"/>
                    <a:pt x="1135" y="3337"/>
                    <a:pt x="1068" y="3337"/>
                  </a:cubicBezTo>
                  <a:cubicBezTo>
                    <a:pt x="1049" y="3346"/>
                    <a:pt x="1026" y="3351"/>
                    <a:pt x="1003" y="3351"/>
                  </a:cubicBezTo>
                  <a:cubicBezTo>
                    <a:pt x="946" y="3351"/>
                    <a:pt x="882" y="3327"/>
                    <a:pt x="835" y="3303"/>
                  </a:cubicBezTo>
                  <a:cubicBezTo>
                    <a:pt x="808" y="3294"/>
                    <a:pt x="781" y="3290"/>
                    <a:pt x="754" y="3290"/>
                  </a:cubicBezTo>
                  <a:cubicBezTo>
                    <a:pt x="681" y="3290"/>
                    <a:pt x="608" y="3321"/>
                    <a:pt x="534" y="3370"/>
                  </a:cubicBezTo>
                  <a:cubicBezTo>
                    <a:pt x="468" y="3437"/>
                    <a:pt x="401" y="3503"/>
                    <a:pt x="368" y="3604"/>
                  </a:cubicBezTo>
                  <a:cubicBezTo>
                    <a:pt x="368" y="3722"/>
                    <a:pt x="384" y="3856"/>
                    <a:pt x="418" y="3972"/>
                  </a:cubicBezTo>
                  <a:lnTo>
                    <a:pt x="418" y="3972"/>
                  </a:lnTo>
                  <a:cubicBezTo>
                    <a:pt x="406" y="3970"/>
                    <a:pt x="394" y="3969"/>
                    <a:pt x="382" y="3969"/>
                  </a:cubicBezTo>
                  <a:cubicBezTo>
                    <a:pt x="343" y="3969"/>
                    <a:pt x="303" y="3980"/>
                    <a:pt x="268" y="4004"/>
                  </a:cubicBezTo>
                  <a:cubicBezTo>
                    <a:pt x="168" y="4037"/>
                    <a:pt x="67" y="4137"/>
                    <a:pt x="34" y="4237"/>
                  </a:cubicBezTo>
                  <a:cubicBezTo>
                    <a:pt x="1" y="4404"/>
                    <a:pt x="34" y="4571"/>
                    <a:pt x="134" y="4738"/>
                  </a:cubicBezTo>
                  <a:cubicBezTo>
                    <a:pt x="334" y="5138"/>
                    <a:pt x="701" y="5438"/>
                    <a:pt x="1135" y="5605"/>
                  </a:cubicBezTo>
                  <a:cubicBezTo>
                    <a:pt x="1168" y="5605"/>
                    <a:pt x="1235" y="5638"/>
                    <a:pt x="1302" y="5638"/>
                  </a:cubicBezTo>
                  <a:cubicBezTo>
                    <a:pt x="1102" y="5538"/>
                    <a:pt x="901" y="5405"/>
                    <a:pt x="701" y="5271"/>
                  </a:cubicBezTo>
                  <a:cubicBezTo>
                    <a:pt x="501" y="5105"/>
                    <a:pt x="334" y="4904"/>
                    <a:pt x="234" y="4671"/>
                  </a:cubicBezTo>
                  <a:cubicBezTo>
                    <a:pt x="168" y="4538"/>
                    <a:pt x="134" y="4371"/>
                    <a:pt x="168" y="4237"/>
                  </a:cubicBezTo>
                  <a:cubicBezTo>
                    <a:pt x="168" y="4142"/>
                    <a:pt x="287" y="4063"/>
                    <a:pt x="392" y="4063"/>
                  </a:cubicBezTo>
                  <a:cubicBezTo>
                    <a:pt x="414" y="4063"/>
                    <a:pt x="435" y="4067"/>
                    <a:pt x="454" y="4074"/>
                  </a:cubicBezTo>
                  <a:lnTo>
                    <a:pt x="454" y="4074"/>
                  </a:lnTo>
                  <a:cubicBezTo>
                    <a:pt x="458" y="4084"/>
                    <a:pt x="463" y="4094"/>
                    <a:pt x="468" y="4104"/>
                  </a:cubicBezTo>
                  <a:lnTo>
                    <a:pt x="492" y="4096"/>
                  </a:lnTo>
                  <a:lnTo>
                    <a:pt x="492" y="4096"/>
                  </a:lnTo>
                  <a:cubicBezTo>
                    <a:pt x="495" y="4098"/>
                    <a:pt x="498" y="4101"/>
                    <a:pt x="501" y="4104"/>
                  </a:cubicBezTo>
                  <a:lnTo>
                    <a:pt x="701" y="4371"/>
                  </a:lnTo>
                  <a:lnTo>
                    <a:pt x="568" y="4071"/>
                  </a:lnTo>
                  <a:cubicBezTo>
                    <a:pt x="501" y="3904"/>
                    <a:pt x="501" y="3770"/>
                    <a:pt x="501" y="3604"/>
                  </a:cubicBezTo>
                  <a:cubicBezTo>
                    <a:pt x="501" y="3537"/>
                    <a:pt x="568" y="3470"/>
                    <a:pt x="601" y="3437"/>
                  </a:cubicBezTo>
                  <a:cubicBezTo>
                    <a:pt x="668" y="3403"/>
                    <a:pt x="735" y="3403"/>
                    <a:pt x="801" y="3403"/>
                  </a:cubicBezTo>
                  <a:cubicBezTo>
                    <a:pt x="860" y="3442"/>
                    <a:pt x="919" y="3459"/>
                    <a:pt x="977" y="3459"/>
                  </a:cubicBezTo>
                  <a:cubicBezTo>
                    <a:pt x="1019" y="3459"/>
                    <a:pt x="1060" y="3451"/>
                    <a:pt x="1102" y="3437"/>
                  </a:cubicBezTo>
                  <a:cubicBezTo>
                    <a:pt x="1168" y="3437"/>
                    <a:pt x="1235" y="3370"/>
                    <a:pt x="1235" y="3303"/>
                  </a:cubicBezTo>
                  <a:cubicBezTo>
                    <a:pt x="1235" y="3270"/>
                    <a:pt x="1235" y="3203"/>
                    <a:pt x="1235" y="3137"/>
                  </a:cubicBezTo>
                  <a:cubicBezTo>
                    <a:pt x="1235" y="2970"/>
                    <a:pt x="1302" y="2803"/>
                    <a:pt x="1435" y="2670"/>
                  </a:cubicBezTo>
                  <a:cubicBezTo>
                    <a:pt x="1582" y="2523"/>
                    <a:pt x="1764" y="2430"/>
                    <a:pt x="1969" y="2430"/>
                  </a:cubicBezTo>
                  <a:cubicBezTo>
                    <a:pt x="2044" y="2430"/>
                    <a:pt x="2122" y="2443"/>
                    <a:pt x="2202" y="2469"/>
                  </a:cubicBezTo>
                  <a:lnTo>
                    <a:pt x="2302" y="2503"/>
                  </a:lnTo>
                  <a:lnTo>
                    <a:pt x="2269" y="2369"/>
                  </a:lnTo>
                  <a:cubicBezTo>
                    <a:pt x="2202" y="2169"/>
                    <a:pt x="2236" y="1936"/>
                    <a:pt x="2369" y="1769"/>
                  </a:cubicBezTo>
                  <a:cubicBezTo>
                    <a:pt x="2425" y="1713"/>
                    <a:pt x="2504" y="1687"/>
                    <a:pt x="2582" y="1687"/>
                  </a:cubicBezTo>
                  <a:cubicBezTo>
                    <a:pt x="2690" y="1687"/>
                    <a:pt x="2797" y="1738"/>
                    <a:pt x="2836" y="1836"/>
                  </a:cubicBezTo>
                  <a:lnTo>
                    <a:pt x="2970" y="2269"/>
                  </a:lnTo>
                  <a:lnTo>
                    <a:pt x="2936" y="1802"/>
                  </a:lnTo>
                  <a:cubicBezTo>
                    <a:pt x="2903" y="1502"/>
                    <a:pt x="2970" y="1168"/>
                    <a:pt x="3136" y="902"/>
                  </a:cubicBezTo>
                  <a:cubicBezTo>
                    <a:pt x="3236" y="668"/>
                    <a:pt x="3403" y="468"/>
                    <a:pt x="3603" y="335"/>
                  </a:cubicBezTo>
                  <a:cubicBezTo>
                    <a:pt x="3770" y="201"/>
                    <a:pt x="3937" y="68"/>
                    <a:pt x="41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4461856" y="1518525"/>
              <a:ext cx="26058" cy="47654"/>
            </a:xfrm>
            <a:custGeom>
              <a:avLst/>
              <a:gdLst/>
              <a:ahLst/>
              <a:cxnLst/>
              <a:rect l="l" t="t" r="r" b="b"/>
              <a:pathLst>
                <a:path w="1168" h="2136" extrusionOk="0">
                  <a:moveTo>
                    <a:pt x="434" y="0"/>
                  </a:moveTo>
                  <a:cubicBezTo>
                    <a:pt x="434" y="0"/>
                    <a:pt x="267" y="0"/>
                    <a:pt x="100" y="234"/>
                  </a:cubicBezTo>
                  <a:cubicBezTo>
                    <a:pt x="34" y="334"/>
                    <a:pt x="0" y="501"/>
                    <a:pt x="34" y="634"/>
                  </a:cubicBezTo>
                  <a:cubicBezTo>
                    <a:pt x="62" y="778"/>
                    <a:pt x="165" y="922"/>
                    <a:pt x="300" y="1023"/>
                  </a:cubicBezTo>
                  <a:lnTo>
                    <a:pt x="300" y="1023"/>
                  </a:lnTo>
                  <a:cubicBezTo>
                    <a:pt x="292" y="1043"/>
                    <a:pt x="284" y="1068"/>
                    <a:pt x="267" y="1101"/>
                  </a:cubicBezTo>
                  <a:cubicBezTo>
                    <a:pt x="234" y="1301"/>
                    <a:pt x="267" y="1501"/>
                    <a:pt x="401" y="1668"/>
                  </a:cubicBezTo>
                  <a:cubicBezTo>
                    <a:pt x="501" y="1802"/>
                    <a:pt x="634" y="1902"/>
                    <a:pt x="767" y="1968"/>
                  </a:cubicBezTo>
                  <a:cubicBezTo>
                    <a:pt x="868" y="2068"/>
                    <a:pt x="1001" y="2102"/>
                    <a:pt x="1168" y="2135"/>
                  </a:cubicBezTo>
                  <a:cubicBezTo>
                    <a:pt x="1168" y="2102"/>
                    <a:pt x="1034" y="2035"/>
                    <a:pt x="801" y="1935"/>
                  </a:cubicBezTo>
                  <a:cubicBezTo>
                    <a:pt x="701" y="1868"/>
                    <a:pt x="601" y="1768"/>
                    <a:pt x="501" y="1635"/>
                  </a:cubicBezTo>
                  <a:cubicBezTo>
                    <a:pt x="401" y="1501"/>
                    <a:pt x="367" y="1335"/>
                    <a:pt x="401" y="1168"/>
                  </a:cubicBezTo>
                  <a:cubicBezTo>
                    <a:pt x="401" y="1134"/>
                    <a:pt x="434" y="1101"/>
                    <a:pt x="434" y="1068"/>
                  </a:cubicBezTo>
                  <a:lnTo>
                    <a:pt x="467" y="1001"/>
                  </a:lnTo>
                  <a:lnTo>
                    <a:pt x="401" y="968"/>
                  </a:lnTo>
                  <a:cubicBezTo>
                    <a:pt x="267" y="901"/>
                    <a:pt x="200" y="768"/>
                    <a:pt x="134" y="634"/>
                  </a:cubicBezTo>
                  <a:cubicBezTo>
                    <a:pt x="134" y="501"/>
                    <a:pt x="134" y="367"/>
                    <a:pt x="200" y="267"/>
                  </a:cubicBezTo>
                  <a:cubicBezTo>
                    <a:pt x="300" y="67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479704" y="1488764"/>
              <a:ext cx="79669" cy="45401"/>
            </a:xfrm>
            <a:custGeom>
              <a:avLst/>
              <a:gdLst/>
              <a:ahLst/>
              <a:cxnLst/>
              <a:rect l="l" t="t" r="r" b="b"/>
              <a:pathLst>
                <a:path w="3571" h="2035" extrusionOk="0">
                  <a:moveTo>
                    <a:pt x="535" y="0"/>
                  </a:moveTo>
                  <a:cubicBezTo>
                    <a:pt x="401" y="0"/>
                    <a:pt x="268" y="33"/>
                    <a:pt x="134" y="100"/>
                  </a:cubicBezTo>
                  <a:cubicBezTo>
                    <a:pt x="34" y="133"/>
                    <a:pt x="1" y="167"/>
                    <a:pt x="1" y="167"/>
                  </a:cubicBezTo>
                  <a:cubicBezTo>
                    <a:pt x="168" y="100"/>
                    <a:pt x="368" y="67"/>
                    <a:pt x="535" y="67"/>
                  </a:cubicBezTo>
                  <a:cubicBezTo>
                    <a:pt x="768" y="67"/>
                    <a:pt x="935" y="167"/>
                    <a:pt x="1102" y="300"/>
                  </a:cubicBezTo>
                  <a:cubicBezTo>
                    <a:pt x="1283" y="421"/>
                    <a:pt x="1410" y="652"/>
                    <a:pt x="1457" y="868"/>
                  </a:cubicBezTo>
                  <a:lnTo>
                    <a:pt x="1457" y="868"/>
                  </a:lnTo>
                  <a:cubicBezTo>
                    <a:pt x="1458" y="900"/>
                    <a:pt x="1462" y="933"/>
                    <a:pt x="1469" y="967"/>
                  </a:cubicBezTo>
                  <a:lnTo>
                    <a:pt x="1602" y="934"/>
                  </a:lnTo>
                  <a:cubicBezTo>
                    <a:pt x="1599" y="920"/>
                    <a:pt x="1596" y="906"/>
                    <a:pt x="1592" y="893"/>
                  </a:cubicBezTo>
                  <a:lnTo>
                    <a:pt x="1592" y="893"/>
                  </a:lnTo>
                  <a:cubicBezTo>
                    <a:pt x="1568" y="711"/>
                    <a:pt x="1785" y="567"/>
                    <a:pt x="2002" y="567"/>
                  </a:cubicBezTo>
                  <a:cubicBezTo>
                    <a:pt x="2136" y="600"/>
                    <a:pt x="2236" y="701"/>
                    <a:pt x="2336" y="801"/>
                  </a:cubicBezTo>
                  <a:cubicBezTo>
                    <a:pt x="2403" y="934"/>
                    <a:pt x="2436" y="1067"/>
                    <a:pt x="2469" y="1201"/>
                  </a:cubicBezTo>
                  <a:lnTo>
                    <a:pt x="2503" y="1301"/>
                  </a:lnTo>
                  <a:lnTo>
                    <a:pt x="2569" y="1234"/>
                  </a:lnTo>
                  <a:cubicBezTo>
                    <a:pt x="2681" y="1145"/>
                    <a:pt x="2836" y="1086"/>
                    <a:pt x="2987" y="1086"/>
                  </a:cubicBezTo>
                  <a:cubicBezTo>
                    <a:pt x="3062" y="1086"/>
                    <a:pt x="3136" y="1101"/>
                    <a:pt x="3203" y="1134"/>
                  </a:cubicBezTo>
                  <a:cubicBezTo>
                    <a:pt x="3370" y="1201"/>
                    <a:pt x="3470" y="1368"/>
                    <a:pt x="3503" y="1568"/>
                  </a:cubicBezTo>
                  <a:cubicBezTo>
                    <a:pt x="3537" y="1735"/>
                    <a:pt x="3503" y="1901"/>
                    <a:pt x="3437" y="2035"/>
                  </a:cubicBezTo>
                  <a:cubicBezTo>
                    <a:pt x="3437" y="2035"/>
                    <a:pt x="3470" y="2001"/>
                    <a:pt x="3503" y="1935"/>
                  </a:cubicBezTo>
                  <a:cubicBezTo>
                    <a:pt x="3570" y="1801"/>
                    <a:pt x="3570" y="1668"/>
                    <a:pt x="3570" y="1534"/>
                  </a:cubicBezTo>
                  <a:cubicBezTo>
                    <a:pt x="3537" y="1334"/>
                    <a:pt x="3437" y="1134"/>
                    <a:pt x="3236" y="1034"/>
                  </a:cubicBezTo>
                  <a:cubicBezTo>
                    <a:pt x="3136" y="997"/>
                    <a:pt x="3032" y="978"/>
                    <a:pt x="2929" y="978"/>
                  </a:cubicBezTo>
                  <a:cubicBezTo>
                    <a:pt x="2792" y="978"/>
                    <a:pt x="2659" y="1011"/>
                    <a:pt x="2547" y="1079"/>
                  </a:cubicBezTo>
                  <a:lnTo>
                    <a:pt x="2547" y="1079"/>
                  </a:lnTo>
                  <a:cubicBezTo>
                    <a:pt x="2519" y="965"/>
                    <a:pt x="2481" y="839"/>
                    <a:pt x="2403" y="734"/>
                  </a:cubicBezTo>
                  <a:cubicBezTo>
                    <a:pt x="2302" y="600"/>
                    <a:pt x="2169" y="467"/>
                    <a:pt x="2002" y="434"/>
                  </a:cubicBezTo>
                  <a:cubicBezTo>
                    <a:pt x="1835" y="434"/>
                    <a:pt x="1702" y="467"/>
                    <a:pt x="1602" y="567"/>
                  </a:cubicBezTo>
                  <a:cubicBezTo>
                    <a:pt x="1566" y="594"/>
                    <a:pt x="1537" y="624"/>
                    <a:pt x="1515" y="655"/>
                  </a:cubicBezTo>
                  <a:lnTo>
                    <a:pt x="1515" y="655"/>
                  </a:lnTo>
                  <a:cubicBezTo>
                    <a:pt x="1438" y="472"/>
                    <a:pt x="1326" y="313"/>
                    <a:pt x="1168" y="200"/>
                  </a:cubicBezTo>
                  <a:cubicBezTo>
                    <a:pt x="1002" y="67"/>
                    <a:pt x="768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4739437" y="1591456"/>
              <a:ext cx="43928" cy="51358"/>
            </a:xfrm>
            <a:custGeom>
              <a:avLst/>
              <a:gdLst/>
              <a:ahLst/>
              <a:cxnLst/>
              <a:rect l="l" t="t" r="r" b="b"/>
              <a:pathLst>
                <a:path w="1969" h="2302" extrusionOk="0">
                  <a:moveTo>
                    <a:pt x="1902" y="0"/>
                  </a:moveTo>
                  <a:cubicBezTo>
                    <a:pt x="1902" y="0"/>
                    <a:pt x="1902" y="167"/>
                    <a:pt x="1868" y="501"/>
                  </a:cubicBezTo>
                  <a:cubicBezTo>
                    <a:pt x="1835" y="901"/>
                    <a:pt x="1668" y="1268"/>
                    <a:pt x="1468" y="1601"/>
                  </a:cubicBezTo>
                  <a:cubicBezTo>
                    <a:pt x="1235" y="1935"/>
                    <a:pt x="868" y="2169"/>
                    <a:pt x="467" y="2202"/>
                  </a:cubicBezTo>
                  <a:cubicBezTo>
                    <a:pt x="419" y="2212"/>
                    <a:pt x="373" y="2216"/>
                    <a:pt x="328" y="2216"/>
                  </a:cubicBezTo>
                  <a:cubicBezTo>
                    <a:pt x="220" y="2216"/>
                    <a:pt x="118" y="2192"/>
                    <a:pt x="0" y="2169"/>
                  </a:cubicBezTo>
                  <a:lnTo>
                    <a:pt x="0" y="2169"/>
                  </a:lnTo>
                  <a:cubicBezTo>
                    <a:pt x="0" y="2169"/>
                    <a:pt x="34" y="2202"/>
                    <a:pt x="134" y="2235"/>
                  </a:cubicBezTo>
                  <a:cubicBezTo>
                    <a:pt x="234" y="2269"/>
                    <a:pt x="367" y="2302"/>
                    <a:pt x="501" y="2302"/>
                  </a:cubicBezTo>
                  <a:cubicBezTo>
                    <a:pt x="934" y="2269"/>
                    <a:pt x="1335" y="2035"/>
                    <a:pt x="1568" y="1668"/>
                  </a:cubicBezTo>
                  <a:cubicBezTo>
                    <a:pt x="1802" y="1335"/>
                    <a:pt x="1935" y="901"/>
                    <a:pt x="1935" y="501"/>
                  </a:cubicBezTo>
                  <a:cubicBezTo>
                    <a:pt x="1969" y="334"/>
                    <a:pt x="1935" y="167"/>
                    <a:pt x="19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557097" y="1426697"/>
              <a:ext cx="147380" cy="106731"/>
            </a:xfrm>
            <a:custGeom>
              <a:avLst/>
              <a:gdLst/>
              <a:ahLst/>
              <a:cxnLst/>
              <a:rect l="l" t="t" r="r" b="b"/>
              <a:pathLst>
                <a:path w="6606" h="4784" extrusionOk="0">
                  <a:moveTo>
                    <a:pt x="168" y="380"/>
                  </a:moveTo>
                  <a:cubicBezTo>
                    <a:pt x="101" y="447"/>
                    <a:pt x="68" y="480"/>
                    <a:pt x="1" y="580"/>
                  </a:cubicBezTo>
                  <a:cubicBezTo>
                    <a:pt x="1" y="580"/>
                    <a:pt x="68" y="514"/>
                    <a:pt x="168" y="380"/>
                  </a:cubicBezTo>
                  <a:close/>
                  <a:moveTo>
                    <a:pt x="1086" y="1"/>
                  </a:moveTo>
                  <a:cubicBezTo>
                    <a:pt x="978" y="1"/>
                    <a:pt x="871" y="16"/>
                    <a:pt x="768" y="47"/>
                  </a:cubicBezTo>
                  <a:cubicBezTo>
                    <a:pt x="535" y="113"/>
                    <a:pt x="335" y="214"/>
                    <a:pt x="168" y="380"/>
                  </a:cubicBezTo>
                  <a:cubicBezTo>
                    <a:pt x="335" y="247"/>
                    <a:pt x="535" y="147"/>
                    <a:pt x="768" y="80"/>
                  </a:cubicBezTo>
                  <a:cubicBezTo>
                    <a:pt x="852" y="63"/>
                    <a:pt x="935" y="55"/>
                    <a:pt x="1018" y="55"/>
                  </a:cubicBezTo>
                  <a:cubicBezTo>
                    <a:pt x="1266" y="55"/>
                    <a:pt x="1510" y="130"/>
                    <a:pt x="1736" y="280"/>
                  </a:cubicBezTo>
                  <a:cubicBezTo>
                    <a:pt x="2069" y="514"/>
                    <a:pt x="2303" y="914"/>
                    <a:pt x="2269" y="1348"/>
                  </a:cubicBezTo>
                  <a:lnTo>
                    <a:pt x="2269" y="1448"/>
                  </a:lnTo>
                  <a:lnTo>
                    <a:pt x="2369" y="1381"/>
                  </a:lnTo>
                  <a:cubicBezTo>
                    <a:pt x="2373" y="1378"/>
                    <a:pt x="2376" y="1376"/>
                    <a:pt x="2380" y="1373"/>
                  </a:cubicBezTo>
                  <a:lnTo>
                    <a:pt x="2380" y="1373"/>
                  </a:lnTo>
                  <a:lnTo>
                    <a:pt x="2403" y="1381"/>
                  </a:lnTo>
                  <a:cubicBezTo>
                    <a:pt x="2403" y="1373"/>
                    <a:pt x="2403" y="1366"/>
                    <a:pt x="2403" y="1358"/>
                  </a:cubicBezTo>
                  <a:lnTo>
                    <a:pt x="2403" y="1358"/>
                  </a:lnTo>
                  <a:cubicBezTo>
                    <a:pt x="2567" y="1249"/>
                    <a:pt x="2747" y="1189"/>
                    <a:pt x="2944" y="1189"/>
                  </a:cubicBezTo>
                  <a:cubicBezTo>
                    <a:pt x="3017" y="1189"/>
                    <a:pt x="3092" y="1197"/>
                    <a:pt x="3170" y="1214"/>
                  </a:cubicBezTo>
                  <a:cubicBezTo>
                    <a:pt x="3470" y="1248"/>
                    <a:pt x="3737" y="1448"/>
                    <a:pt x="3904" y="1715"/>
                  </a:cubicBezTo>
                  <a:cubicBezTo>
                    <a:pt x="4071" y="1981"/>
                    <a:pt x="4104" y="2282"/>
                    <a:pt x="4004" y="2582"/>
                  </a:cubicBezTo>
                  <a:lnTo>
                    <a:pt x="3970" y="2682"/>
                  </a:lnTo>
                  <a:lnTo>
                    <a:pt x="3970" y="2682"/>
                  </a:lnTo>
                  <a:lnTo>
                    <a:pt x="4071" y="2649"/>
                  </a:lnTo>
                  <a:cubicBezTo>
                    <a:pt x="4172" y="2601"/>
                    <a:pt x="4273" y="2579"/>
                    <a:pt x="4368" y="2579"/>
                  </a:cubicBezTo>
                  <a:cubicBezTo>
                    <a:pt x="4871" y="2579"/>
                    <a:pt x="5241" y="3173"/>
                    <a:pt x="4904" y="3649"/>
                  </a:cubicBezTo>
                  <a:lnTo>
                    <a:pt x="4804" y="3783"/>
                  </a:lnTo>
                  <a:lnTo>
                    <a:pt x="4938" y="3716"/>
                  </a:lnTo>
                  <a:cubicBezTo>
                    <a:pt x="4946" y="3713"/>
                    <a:pt x="4955" y="3711"/>
                    <a:pt x="4963" y="3708"/>
                  </a:cubicBezTo>
                  <a:lnTo>
                    <a:pt x="4963" y="3708"/>
                  </a:lnTo>
                  <a:lnTo>
                    <a:pt x="4971" y="3716"/>
                  </a:lnTo>
                  <a:cubicBezTo>
                    <a:pt x="4975" y="3711"/>
                    <a:pt x="4978" y="3707"/>
                    <a:pt x="4981" y="3702"/>
                  </a:cubicBezTo>
                  <a:lnTo>
                    <a:pt x="4981" y="3702"/>
                  </a:lnTo>
                  <a:cubicBezTo>
                    <a:pt x="5106" y="3665"/>
                    <a:pt x="5231" y="3645"/>
                    <a:pt x="5356" y="3645"/>
                  </a:cubicBezTo>
                  <a:cubicBezTo>
                    <a:pt x="5517" y="3645"/>
                    <a:pt x="5678" y="3678"/>
                    <a:pt x="5838" y="3749"/>
                  </a:cubicBezTo>
                  <a:cubicBezTo>
                    <a:pt x="6039" y="3849"/>
                    <a:pt x="6239" y="4016"/>
                    <a:pt x="6372" y="4216"/>
                  </a:cubicBezTo>
                  <a:cubicBezTo>
                    <a:pt x="6472" y="4383"/>
                    <a:pt x="6572" y="4550"/>
                    <a:pt x="6572" y="4783"/>
                  </a:cubicBezTo>
                  <a:cubicBezTo>
                    <a:pt x="6606" y="4717"/>
                    <a:pt x="6606" y="4650"/>
                    <a:pt x="6572" y="4617"/>
                  </a:cubicBezTo>
                  <a:cubicBezTo>
                    <a:pt x="6572" y="4450"/>
                    <a:pt x="6506" y="4316"/>
                    <a:pt x="6406" y="4183"/>
                  </a:cubicBezTo>
                  <a:cubicBezTo>
                    <a:pt x="6272" y="3983"/>
                    <a:pt x="6072" y="3816"/>
                    <a:pt x="5872" y="3716"/>
                  </a:cubicBezTo>
                  <a:cubicBezTo>
                    <a:pt x="5703" y="3622"/>
                    <a:pt x="5523" y="3581"/>
                    <a:pt x="5339" y="3581"/>
                  </a:cubicBezTo>
                  <a:cubicBezTo>
                    <a:pt x="5239" y="3581"/>
                    <a:pt x="5137" y="3593"/>
                    <a:pt x="5036" y="3615"/>
                  </a:cubicBezTo>
                  <a:lnTo>
                    <a:pt x="5036" y="3615"/>
                  </a:lnTo>
                  <a:cubicBezTo>
                    <a:pt x="5169" y="3368"/>
                    <a:pt x="5151" y="3079"/>
                    <a:pt x="5005" y="2815"/>
                  </a:cubicBezTo>
                  <a:cubicBezTo>
                    <a:pt x="4847" y="2613"/>
                    <a:pt x="4629" y="2502"/>
                    <a:pt x="4391" y="2502"/>
                  </a:cubicBezTo>
                  <a:cubicBezTo>
                    <a:pt x="4304" y="2502"/>
                    <a:pt x="4214" y="2516"/>
                    <a:pt x="4124" y="2547"/>
                  </a:cubicBezTo>
                  <a:lnTo>
                    <a:pt x="4124" y="2547"/>
                  </a:lnTo>
                  <a:cubicBezTo>
                    <a:pt x="4198" y="2261"/>
                    <a:pt x="4158" y="1928"/>
                    <a:pt x="4004" y="1681"/>
                  </a:cubicBezTo>
                  <a:cubicBezTo>
                    <a:pt x="3837" y="1381"/>
                    <a:pt x="3537" y="1181"/>
                    <a:pt x="3203" y="1114"/>
                  </a:cubicBezTo>
                  <a:cubicBezTo>
                    <a:pt x="3155" y="1109"/>
                    <a:pt x="3105" y="1106"/>
                    <a:pt x="3055" y="1106"/>
                  </a:cubicBezTo>
                  <a:cubicBezTo>
                    <a:pt x="2833" y="1106"/>
                    <a:pt x="2602" y="1161"/>
                    <a:pt x="2399" y="1283"/>
                  </a:cubicBezTo>
                  <a:lnTo>
                    <a:pt x="2399" y="1283"/>
                  </a:lnTo>
                  <a:cubicBezTo>
                    <a:pt x="2369" y="854"/>
                    <a:pt x="2143" y="462"/>
                    <a:pt x="1802" y="214"/>
                  </a:cubicBezTo>
                  <a:cubicBezTo>
                    <a:pt x="1572" y="75"/>
                    <a:pt x="1326" y="1"/>
                    <a:pt x="10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328643" y="2012669"/>
              <a:ext cx="111639" cy="854361"/>
            </a:xfrm>
            <a:custGeom>
              <a:avLst/>
              <a:gdLst/>
              <a:ahLst/>
              <a:cxnLst/>
              <a:rect l="l" t="t" r="r" b="b"/>
              <a:pathLst>
                <a:path w="5004" h="38295" extrusionOk="0">
                  <a:moveTo>
                    <a:pt x="2469" y="1"/>
                  </a:moveTo>
                  <a:cubicBezTo>
                    <a:pt x="2469" y="1"/>
                    <a:pt x="768" y="1668"/>
                    <a:pt x="567" y="2235"/>
                  </a:cubicBezTo>
                  <a:cubicBezTo>
                    <a:pt x="0" y="3636"/>
                    <a:pt x="434" y="20782"/>
                    <a:pt x="1168" y="27921"/>
                  </a:cubicBezTo>
                  <a:cubicBezTo>
                    <a:pt x="1902" y="35026"/>
                    <a:pt x="2836" y="38295"/>
                    <a:pt x="2836" y="38295"/>
                  </a:cubicBezTo>
                  <a:lnTo>
                    <a:pt x="5004" y="38295"/>
                  </a:lnTo>
                  <a:cubicBezTo>
                    <a:pt x="3670" y="32991"/>
                    <a:pt x="2802" y="27587"/>
                    <a:pt x="2435" y="22150"/>
                  </a:cubicBezTo>
                  <a:cubicBezTo>
                    <a:pt x="2035" y="15645"/>
                    <a:pt x="2469" y="6172"/>
                    <a:pt x="2602" y="2002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336830" y="2240320"/>
              <a:ext cx="37972" cy="6091"/>
            </a:xfrm>
            <a:custGeom>
              <a:avLst/>
              <a:gdLst/>
              <a:ahLst/>
              <a:cxnLst/>
              <a:rect l="l" t="t" r="r" b="b"/>
              <a:pathLst>
                <a:path w="1702" h="273" extrusionOk="0">
                  <a:moveTo>
                    <a:pt x="1176" y="1"/>
                  </a:moveTo>
                  <a:cubicBezTo>
                    <a:pt x="1064" y="1"/>
                    <a:pt x="949" y="12"/>
                    <a:pt x="834" y="37"/>
                  </a:cubicBezTo>
                  <a:cubicBezTo>
                    <a:pt x="401" y="37"/>
                    <a:pt x="0" y="104"/>
                    <a:pt x="0" y="171"/>
                  </a:cubicBezTo>
                  <a:cubicBezTo>
                    <a:pt x="194" y="235"/>
                    <a:pt x="374" y="272"/>
                    <a:pt x="558" y="272"/>
                  </a:cubicBezTo>
                  <a:cubicBezTo>
                    <a:pt x="659" y="272"/>
                    <a:pt x="761" y="261"/>
                    <a:pt x="868" y="237"/>
                  </a:cubicBezTo>
                  <a:cubicBezTo>
                    <a:pt x="1168" y="237"/>
                    <a:pt x="1435" y="204"/>
                    <a:pt x="1701" y="71"/>
                  </a:cubicBezTo>
                  <a:cubicBezTo>
                    <a:pt x="1537" y="29"/>
                    <a:pt x="1359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4335336" y="2179080"/>
              <a:ext cx="37972" cy="5533"/>
            </a:xfrm>
            <a:custGeom>
              <a:avLst/>
              <a:gdLst/>
              <a:ahLst/>
              <a:cxnLst/>
              <a:rect l="l" t="t" r="r" b="b"/>
              <a:pathLst>
                <a:path w="1702" h="248" extrusionOk="0">
                  <a:moveTo>
                    <a:pt x="1189" y="0"/>
                  </a:moveTo>
                  <a:cubicBezTo>
                    <a:pt x="1080" y="0"/>
                    <a:pt x="960" y="5"/>
                    <a:pt x="834" y="14"/>
                  </a:cubicBezTo>
                  <a:cubicBezTo>
                    <a:pt x="534" y="14"/>
                    <a:pt x="267" y="47"/>
                    <a:pt x="1" y="180"/>
                  </a:cubicBezTo>
                  <a:cubicBezTo>
                    <a:pt x="1" y="247"/>
                    <a:pt x="401" y="247"/>
                    <a:pt x="868" y="247"/>
                  </a:cubicBezTo>
                  <a:cubicBezTo>
                    <a:pt x="1135" y="247"/>
                    <a:pt x="1435" y="214"/>
                    <a:pt x="1702" y="80"/>
                  </a:cubicBezTo>
                  <a:cubicBezTo>
                    <a:pt x="1702" y="31"/>
                    <a:pt x="1487" y="0"/>
                    <a:pt x="1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4337567" y="2115675"/>
              <a:ext cx="37972" cy="5957"/>
            </a:xfrm>
            <a:custGeom>
              <a:avLst/>
              <a:gdLst/>
              <a:ahLst/>
              <a:cxnLst/>
              <a:rect l="l" t="t" r="r" b="b"/>
              <a:pathLst>
                <a:path w="1702" h="267" extrusionOk="0">
                  <a:moveTo>
                    <a:pt x="1163" y="0"/>
                  </a:moveTo>
                  <a:cubicBezTo>
                    <a:pt x="1054" y="0"/>
                    <a:pt x="944" y="8"/>
                    <a:pt x="835" y="20"/>
                  </a:cubicBezTo>
                  <a:cubicBezTo>
                    <a:pt x="568" y="20"/>
                    <a:pt x="267" y="54"/>
                    <a:pt x="1" y="187"/>
                  </a:cubicBezTo>
                  <a:cubicBezTo>
                    <a:pt x="220" y="236"/>
                    <a:pt x="440" y="267"/>
                    <a:pt x="647" y="267"/>
                  </a:cubicBezTo>
                  <a:cubicBezTo>
                    <a:pt x="722" y="267"/>
                    <a:pt x="796" y="263"/>
                    <a:pt x="868" y="254"/>
                  </a:cubicBezTo>
                  <a:cubicBezTo>
                    <a:pt x="1335" y="220"/>
                    <a:pt x="1702" y="154"/>
                    <a:pt x="1702" y="87"/>
                  </a:cubicBezTo>
                  <a:cubicBezTo>
                    <a:pt x="1533" y="23"/>
                    <a:pt x="1350" y="0"/>
                    <a:pt x="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4336830" y="2302610"/>
              <a:ext cx="37972" cy="5533"/>
            </a:xfrm>
            <a:custGeom>
              <a:avLst/>
              <a:gdLst/>
              <a:ahLst/>
              <a:cxnLst/>
              <a:rect l="l" t="t" r="r" b="b"/>
              <a:pathLst>
                <a:path w="1702" h="248" extrusionOk="0">
                  <a:moveTo>
                    <a:pt x="1189" y="1"/>
                  </a:moveTo>
                  <a:cubicBezTo>
                    <a:pt x="1080" y="1"/>
                    <a:pt x="959" y="5"/>
                    <a:pt x="834" y="14"/>
                  </a:cubicBezTo>
                  <a:cubicBezTo>
                    <a:pt x="567" y="14"/>
                    <a:pt x="267" y="47"/>
                    <a:pt x="0" y="181"/>
                  </a:cubicBezTo>
                  <a:cubicBezTo>
                    <a:pt x="34" y="247"/>
                    <a:pt x="401" y="247"/>
                    <a:pt x="868" y="247"/>
                  </a:cubicBezTo>
                  <a:cubicBezTo>
                    <a:pt x="1134" y="247"/>
                    <a:pt x="1435" y="214"/>
                    <a:pt x="1701" y="81"/>
                  </a:cubicBezTo>
                  <a:cubicBezTo>
                    <a:pt x="1701" y="32"/>
                    <a:pt x="1487" y="1"/>
                    <a:pt x="1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339061" y="2362892"/>
              <a:ext cx="35741" cy="5064"/>
            </a:xfrm>
            <a:custGeom>
              <a:avLst/>
              <a:gdLst/>
              <a:ahLst/>
              <a:cxnLst/>
              <a:rect l="l" t="t" r="r" b="b"/>
              <a:pathLst>
                <a:path w="1602" h="227" extrusionOk="0">
                  <a:moveTo>
                    <a:pt x="1129" y="1"/>
                  </a:moveTo>
                  <a:cubicBezTo>
                    <a:pt x="1028" y="1"/>
                    <a:pt x="917" y="5"/>
                    <a:pt x="801" y="14"/>
                  </a:cubicBezTo>
                  <a:cubicBezTo>
                    <a:pt x="367" y="47"/>
                    <a:pt x="0" y="80"/>
                    <a:pt x="0" y="147"/>
                  </a:cubicBezTo>
                  <a:cubicBezTo>
                    <a:pt x="0" y="196"/>
                    <a:pt x="197" y="227"/>
                    <a:pt x="472" y="227"/>
                  </a:cubicBezTo>
                  <a:cubicBezTo>
                    <a:pt x="573" y="227"/>
                    <a:pt x="685" y="223"/>
                    <a:pt x="801" y="214"/>
                  </a:cubicBezTo>
                  <a:cubicBezTo>
                    <a:pt x="1235" y="214"/>
                    <a:pt x="1601" y="147"/>
                    <a:pt x="1601" y="80"/>
                  </a:cubicBezTo>
                  <a:cubicBezTo>
                    <a:pt x="1601" y="32"/>
                    <a:pt x="1405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341292" y="2423173"/>
              <a:ext cx="33510" cy="5064"/>
            </a:xfrm>
            <a:custGeom>
              <a:avLst/>
              <a:gdLst/>
              <a:ahLst/>
              <a:cxnLst/>
              <a:rect l="l" t="t" r="r" b="b"/>
              <a:pathLst>
                <a:path w="1502" h="227" extrusionOk="0">
                  <a:moveTo>
                    <a:pt x="1057" y="1"/>
                  </a:moveTo>
                  <a:cubicBezTo>
                    <a:pt x="959" y="1"/>
                    <a:pt x="850" y="5"/>
                    <a:pt x="734" y="14"/>
                  </a:cubicBezTo>
                  <a:cubicBezTo>
                    <a:pt x="334" y="14"/>
                    <a:pt x="0" y="80"/>
                    <a:pt x="0" y="147"/>
                  </a:cubicBezTo>
                  <a:cubicBezTo>
                    <a:pt x="0" y="196"/>
                    <a:pt x="179" y="227"/>
                    <a:pt x="445" y="227"/>
                  </a:cubicBezTo>
                  <a:cubicBezTo>
                    <a:pt x="542" y="227"/>
                    <a:pt x="651" y="223"/>
                    <a:pt x="768" y="214"/>
                  </a:cubicBezTo>
                  <a:cubicBezTo>
                    <a:pt x="1168" y="214"/>
                    <a:pt x="1501" y="114"/>
                    <a:pt x="1501" y="80"/>
                  </a:cubicBezTo>
                  <a:cubicBezTo>
                    <a:pt x="1501" y="32"/>
                    <a:pt x="1323" y="1"/>
                    <a:pt x="10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344260" y="2483009"/>
              <a:ext cx="30542" cy="5221"/>
            </a:xfrm>
            <a:custGeom>
              <a:avLst/>
              <a:gdLst/>
              <a:ahLst/>
              <a:cxnLst/>
              <a:rect l="l" t="t" r="r" b="b"/>
              <a:pathLst>
                <a:path w="1369" h="234" extrusionOk="0">
                  <a:moveTo>
                    <a:pt x="668" y="0"/>
                  </a:moveTo>
                  <a:cubicBezTo>
                    <a:pt x="301" y="34"/>
                    <a:pt x="1" y="100"/>
                    <a:pt x="1" y="167"/>
                  </a:cubicBezTo>
                  <a:cubicBezTo>
                    <a:pt x="1" y="234"/>
                    <a:pt x="301" y="234"/>
                    <a:pt x="701" y="234"/>
                  </a:cubicBezTo>
                  <a:cubicBezTo>
                    <a:pt x="1068" y="200"/>
                    <a:pt x="1368" y="134"/>
                    <a:pt x="1368" y="100"/>
                  </a:cubicBezTo>
                  <a:cubicBezTo>
                    <a:pt x="1368" y="34"/>
                    <a:pt x="1068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4347249" y="2543000"/>
              <a:ext cx="30520" cy="5511"/>
            </a:xfrm>
            <a:custGeom>
              <a:avLst/>
              <a:gdLst/>
              <a:ahLst/>
              <a:cxnLst/>
              <a:rect l="l" t="t" r="r" b="b"/>
              <a:pathLst>
                <a:path w="1368" h="247" extrusionOk="0">
                  <a:moveTo>
                    <a:pt x="949" y="0"/>
                  </a:moveTo>
                  <a:cubicBezTo>
                    <a:pt x="862" y="0"/>
                    <a:pt x="766" y="4"/>
                    <a:pt x="667" y="13"/>
                  </a:cubicBezTo>
                  <a:cubicBezTo>
                    <a:pt x="300" y="47"/>
                    <a:pt x="0" y="80"/>
                    <a:pt x="34" y="147"/>
                  </a:cubicBezTo>
                  <a:cubicBezTo>
                    <a:pt x="34" y="247"/>
                    <a:pt x="334" y="247"/>
                    <a:pt x="701" y="247"/>
                  </a:cubicBezTo>
                  <a:cubicBezTo>
                    <a:pt x="1068" y="213"/>
                    <a:pt x="1368" y="147"/>
                    <a:pt x="1368" y="80"/>
                  </a:cubicBezTo>
                  <a:cubicBezTo>
                    <a:pt x="1368" y="31"/>
                    <a:pt x="1189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4353206" y="2604018"/>
              <a:ext cx="27553" cy="5064"/>
            </a:xfrm>
            <a:custGeom>
              <a:avLst/>
              <a:gdLst/>
              <a:ahLst/>
              <a:cxnLst/>
              <a:rect l="l" t="t" r="r" b="b"/>
              <a:pathLst>
                <a:path w="1235" h="227" extrusionOk="0">
                  <a:moveTo>
                    <a:pt x="856" y="0"/>
                  </a:moveTo>
                  <a:cubicBezTo>
                    <a:pt x="777" y="0"/>
                    <a:pt x="690" y="5"/>
                    <a:pt x="601" y="14"/>
                  </a:cubicBezTo>
                  <a:cubicBezTo>
                    <a:pt x="267" y="14"/>
                    <a:pt x="0" y="80"/>
                    <a:pt x="0" y="147"/>
                  </a:cubicBezTo>
                  <a:cubicBezTo>
                    <a:pt x="0" y="196"/>
                    <a:pt x="143" y="227"/>
                    <a:pt x="351" y="227"/>
                  </a:cubicBezTo>
                  <a:cubicBezTo>
                    <a:pt x="427" y="227"/>
                    <a:pt x="511" y="223"/>
                    <a:pt x="601" y="214"/>
                  </a:cubicBezTo>
                  <a:cubicBezTo>
                    <a:pt x="967" y="214"/>
                    <a:pt x="1234" y="147"/>
                    <a:pt x="1234" y="80"/>
                  </a:cubicBezTo>
                  <a:cubicBezTo>
                    <a:pt x="1234" y="31"/>
                    <a:pt x="107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4336830" y="2272402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34" y="0"/>
                  </a:moveTo>
                  <a:cubicBezTo>
                    <a:pt x="200" y="34"/>
                    <a:pt x="0" y="100"/>
                    <a:pt x="0" y="134"/>
                  </a:cubicBezTo>
                  <a:cubicBezTo>
                    <a:pt x="0" y="200"/>
                    <a:pt x="200" y="234"/>
                    <a:pt x="434" y="234"/>
                  </a:cubicBezTo>
                  <a:cubicBezTo>
                    <a:pt x="667" y="200"/>
                    <a:pt x="834" y="167"/>
                    <a:pt x="834" y="100"/>
                  </a:cubicBezTo>
                  <a:cubicBezTo>
                    <a:pt x="834" y="34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4337567" y="2209890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01" y="0"/>
                  </a:moveTo>
                  <a:cubicBezTo>
                    <a:pt x="167" y="34"/>
                    <a:pt x="1" y="100"/>
                    <a:pt x="1" y="134"/>
                  </a:cubicBezTo>
                  <a:cubicBezTo>
                    <a:pt x="1" y="200"/>
                    <a:pt x="167" y="234"/>
                    <a:pt x="401" y="234"/>
                  </a:cubicBezTo>
                  <a:cubicBezTo>
                    <a:pt x="634" y="234"/>
                    <a:pt x="835" y="167"/>
                    <a:pt x="835" y="100"/>
                  </a:cubicBezTo>
                  <a:cubicBezTo>
                    <a:pt x="835" y="34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4338303" y="2149608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01" y="0"/>
                  </a:moveTo>
                  <a:cubicBezTo>
                    <a:pt x="168" y="34"/>
                    <a:pt x="1" y="67"/>
                    <a:pt x="1" y="134"/>
                  </a:cubicBezTo>
                  <a:cubicBezTo>
                    <a:pt x="1" y="200"/>
                    <a:pt x="168" y="234"/>
                    <a:pt x="401" y="234"/>
                  </a:cubicBezTo>
                  <a:cubicBezTo>
                    <a:pt x="635" y="200"/>
                    <a:pt x="835" y="167"/>
                    <a:pt x="835" y="100"/>
                  </a:cubicBezTo>
                  <a:cubicBezTo>
                    <a:pt x="835" y="34"/>
                    <a:pt x="635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4339798" y="2084106"/>
              <a:ext cx="18629" cy="5243"/>
            </a:xfrm>
            <a:custGeom>
              <a:avLst/>
              <a:gdLst/>
              <a:ahLst/>
              <a:cxnLst/>
              <a:rect l="l" t="t" r="r" b="b"/>
              <a:pathLst>
                <a:path w="835" h="235" extrusionOk="0">
                  <a:moveTo>
                    <a:pt x="401" y="1"/>
                  </a:moveTo>
                  <a:cubicBezTo>
                    <a:pt x="167" y="34"/>
                    <a:pt x="1" y="68"/>
                    <a:pt x="1" y="134"/>
                  </a:cubicBezTo>
                  <a:cubicBezTo>
                    <a:pt x="1" y="201"/>
                    <a:pt x="167" y="234"/>
                    <a:pt x="401" y="234"/>
                  </a:cubicBezTo>
                  <a:cubicBezTo>
                    <a:pt x="634" y="201"/>
                    <a:pt x="835" y="168"/>
                    <a:pt x="835" y="101"/>
                  </a:cubicBezTo>
                  <a:cubicBezTo>
                    <a:pt x="835" y="34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4338303" y="2334625"/>
              <a:ext cx="18629" cy="4975"/>
            </a:xfrm>
            <a:custGeom>
              <a:avLst/>
              <a:gdLst/>
              <a:ahLst/>
              <a:cxnLst/>
              <a:rect l="l" t="t" r="r" b="b"/>
              <a:pathLst>
                <a:path w="835" h="223" extrusionOk="0">
                  <a:moveTo>
                    <a:pt x="579" y="0"/>
                  </a:moveTo>
                  <a:cubicBezTo>
                    <a:pt x="524" y="0"/>
                    <a:pt x="464" y="4"/>
                    <a:pt x="401" y="13"/>
                  </a:cubicBezTo>
                  <a:cubicBezTo>
                    <a:pt x="168" y="13"/>
                    <a:pt x="1" y="80"/>
                    <a:pt x="1" y="147"/>
                  </a:cubicBezTo>
                  <a:cubicBezTo>
                    <a:pt x="1" y="174"/>
                    <a:pt x="110" y="222"/>
                    <a:pt x="275" y="222"/>
                  </a:cubicBezTo>
                  <a:cubicBezTo>
                    <a:pt x="314" y="222"/>
                    <a:pt x="357" y="220"/>
                    <a:pt x="401" y="213"/>
                  </a:cubicBezTo>
                  <a:cubicBezTo>
                    <a:pt x="635" y="213"/>
                    <a:pt x="835" y="147"/>
                    <a:pt x="835" y="80"/>
                  </a:cubicBezTo>
                  <a:cubicBezTo>
                    <a:pt x="835" y="31"/>
                    <a:pt x="728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4340556" y="2391939"/>
              <a:ext cx="18607" cy="5042"/>
            </a:xfrm>
            <a:custGeom>
              <a:avLst/>
              <a:gdLst/>
              <a:ahLst/>
              <a:cxnLst/>
              <a:rect l="l" t="t" r="r" b="b"/>
              <a:pathLst>
                <a:path w="834" h="226" extrusionOk="0">
                  <a:moveTo>
                    <a:pt x="567" y="0"/>
                  </a:moveTo>
                  <a:cubicBezTo>
                    <a:pt x="515" y="0"/>
                    <a:pt x="459" y="4"/>
                    <a:pt x="400" y="13"/>
                  </a:cubicBezTo>
                  <a:cubicBezTo>
                    <a:pt x="167" y="13"/>
                    <a:pt x="0" y="79"/>
                    <a:pt x="0" y="146"/>
                  </a:cubicBezTo>
                  <a:cubicBezTo>
                    <a:pt x="0" y="195"/>
                    <a:pt x="89" y="226"/>
                    <a:pt x="229" y="226"/>
                  </a:cubicBezTo>
                  <a:cubicBezTo>
                    <a:pt x="280" y="226"/>
                    <a:pt x="338" y="222"/>
                    <a:pt x="400" y="213"/>
                  </a:cubicBezTo>
                  <a:cubicBezTo>
                    <a:pt x="634" y="213"/>
                    <a:pt x="834" y="146"/>
                    <a:pt x="834" y="113"/>
                  </a:cubicBezTo>
                  <a:cubicBezTo>
                    <a:pt x="834" y="38"/>
                    <a:pt x="721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342787" y="2453693"/>
              <a:ext cx="18629" cy="4774"/>
            </a:xfrm>
            <a:custGeom>
              <a:avLst/>
              <a:gdLst/>
              <a:ahLst/>
              <a:cxnLst/>
              <a:rect l="l" t="t" r="r" b="b"/>
              <a:pathLst>
                <a:path w="835" h="214" extrusionOk="0">
                  <a:moveTo>
                    <a:pt x="605" y="0"/>
                  </a:moveTo>
                  <a:cubicBezTo>
                    <a:pt x="554" y="0"/>
                    <a:pt x="496" y="4"/>
                    <a:pt x="434" y="13"/>
                  </a:cubicBezTo>
                  <a:cubicBezTo>
                    <a:pt x="200" y="13"/>
                    <a:pt x="0" y="80"/>
                    <a:pt x="0" y="147"/>
                  </a:cubicBezTo>
                  <a:cubicBezTo>
                    <a:pt x="0" y="180"/>
                    <a:pt x="200" y="213"/>
                    <a:pt x="434" y="213"/>
                  </a:cubicBezTo>
                  <a:cubicBezTo>
                    <a:pt x="667" y="213"/>
                    <a:pt x="834" y="147"/>
                    <a:pt x="834" y="80"/>
                  </a:cubicBezTo>
                  <a:cubicBezTo>
                    <a:pt x="834" y="31"/>
                    <a:pt x="745" y="0"/>
                    <a:pt x="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347249" y="2513975"/>
              <a:ext cx="18629" cy="4774"/>
            </a:xfrm>
            <a:custGeom>
              <a:avLst/>
              <a:gdLst/>
              <a:ahLst/>
              <a:cxnLst/>
              <a:rect l="l" t="t" r="r" b="b"/>
              <a:pathLst>
                <a:path w="835" h="214" extrusionOk="0">
                  <a:moveTo>
                    <a:pt x="578" y="0"/>
                  </a:moveTo>
                  <a:cubicBezTo>
                    <a:pt x="523" y="0"/>
                    <a:pt x="463" y="4"/>
                    <a:pt x="401" y="13"/>
                  </a:cubicBezTo>
                  <a:cubicBezTo>
                    <a:pt x="167" y="13"/>
                    <a:pt x="0" y="80"/>
                    <a:pt x="0" y="113"/>
                  </a:cubicBezTo>
                  <a:cubicBezTo>
                    <a:pt x="0" y="180"/>
                    <a:pt x="167" y="213"/>
                    <a:pt x="401" y="213"/>
                  </a:cubicBezTo>
                  <a:cubicBezTo>
                    <a:pt x="634" y="213"/>
                    <a:pt x="834" y="147"/>
                    <a:pt x="834" y="80"/>
                  </a:cubicBezTo>
                  <a:cubicBezTo>
                    <a:pt x="834" y="31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351711" y="2573788"/>
              <a:ext cx="18629" cy="5243"/>
            </a:xfrm>
            <a:custGeom>
              <a:avLst/>
              <a:gdLst/>
              <a:ahLst/>
              <a:cxnLst/>
              <a:rect l="l" t="t" r="r" b="b"/>
              <a:pathLst>
                <a:path w="835" h="235" extrusionOk="0">
                  <a:moveTo>
                    <a:pt x="401" y="1"/>
                  </a:moveTo>
                  <a:cubicBezTo>
                    <a:pt x="167" y="34"/>
                    <a:pt x="0" y="101"/>
                    <a:pt x="0" y="134"/>
                  </a:cubicBezTo>
                  <a:cubicBezTo>
                    <a:pt x="0" y="201"/>
                    <a:pt x="167" y="234"/>
                    <a:pt x="401" y="234"/>
                  </a:cubicBezTo>
                  <a:cubicBezTo>
                    <a:pt x="634" y="234"/>
                    <a:pt x="834" y="168"/>
                    <a:pt x="834" y="101"/>
                  </a:cubicBezTo>
                  <a:cubicBezTo>
                    <a:pt x="834" y="34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587617" y="2022352"/>
              <a:ext cx="87098" cy="829798"/>
            </a:xfrm>
            <a:custGeom>
              <a:avLst/>
              <a:gdLst/>
              <a:ahLst/>
              <a:cxnLst/>
              <a:rect l="l" t="t" r="r" b="b"/>
              <a:pathLst>
                <a:path w="3904" h="37194" extrusionOk="0">
                  <a:moveTo>
                    <a:pt x="2169" y="0"/>
                  </a:moveTo>
                  <a:cubicBezTo>
                    <a:pt x="1869" y="2569"/>
                    <a:pt x="1668" y="5137"/>
                    <a:pt x="1668" y="7739"/>
                  </a:cubicBezTo>
                  <a:cubicBezTo>
                    <a:pt x="1668" y="11542"/>
                    <a:pt x="1" y="37093"/>
                    <a:pt x="1" y="37093"/>
                  </a:cubicBezTo>
                  <a:lnTo>
                    <a:pt x="1668" y="37193"/>
                  </a:lnTo>
                  <a:cubicBezTo>
                    <a:pt x="1668" y="37193"/>
                    <a:pt x="3903" y="2735"/>
                    <a:pt x="3637" y="1701"/>
                  </a:cubicBezTo>
                  <a:cubicBezTo>
                    <a:pt x="3370" y="667"/>
                    <a:pt x="2169" y="0"/>
                    <a:pt x="2169" y="0"/>
                  </a:cubicBezTo>
                  <a:close/>
                </a:path>
              </a:pathLst>
            </a:custGeom>
            <a:solidFill>
              <a:srgbClr val="F26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587617" y="2022352"/>
              <a:ext cx="87098" cy="829798"/>
            </a:xfrm>
            <a:custGeom>
              <a:avLst/>
              <a:gdLst/>
              <a:ahLst/>
              <a:cxnLst/>
              <a:rect l="l" t="t" r="r" b="b"/>
              <a:pathLst>
                <a:path w="3904" h="37194" extrusionOk="0">
                  <a:moveTo>
                    <a:pt x="2169" y="0"/>
                  </a:moveTo>
                  <a:cubicBezTo>
                    <a:pt x="1869" y="2569"/>
                    <a:pt x="1668" y="5137"/>
                    <a:pt x="1668" y="7739"/>
                  </a:cubicBezTo>
                  <a:cubicBezTo>
                    <a:pt x="1668" y="11542"/>
                    <a:pt x="1" y="37093"/>
                    <a:pt x="1" y="37093"/>
                  </a:cubicBezTo>
                  <a:lnTo>
                    <a:pt x="1668" y="37193"/>
                  </a:lnTo>
                  <a:cubicBezTo>
                    <a:pt x="1668" y="37193"/>
                    <a:pt x="3903" y="2735"/>
                    <a:pt x="3637" y="1701"/>
                  </a:cubicBezTo>
                  <a:cubicBezTo>
                    <a:pt x="3370" y="667"/>
                    <a:pt x="2169" y="0"/>
                    <a:pt x="2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618873" y="2456214"/>
              <a:ext cx="29784" cy="4685"/>
            </a:xfrm>
            <a:custGeom>
              <a:avLst/>
              <a:gdLst/>
              <a:ahLst/>
              <a:cxnLst/>
              <a:rect l="l" t="t" r="r" b="b"/>
              <a:pathLst>
                <a:path w="1335" h="210" extrusionOk="0">
                  <a:moveTo>
                    <a:pt x="668" y="0"/>
                  </a:moveTo>
                  <a:cubicBezTo>
                    <a:pt x="301" y="0"/>
                    <a:pt x="1" y="34"/>
                    <a:pt x="1" y="100"/>
                  </a:cubicBezTo>
                  <a:cubicBezTo>
                    <a:pt x="1" y="134"/>
                    <a:pt x="301" y="201"/>
                    <a:pt x="668" y="201"/>
                  </a:cubicBezTo>
                  <a:cubicBezTo>
                    <a:pt x="738" y="207"/>
                    <a:pt x="805" y="210"/>
                    <a:pt x="869" y="210"/>
                  </a:cubicBezTo>
                  <a:cubicBezTo>
                    <a:pt x="1138" y="210"/>
                    <a:pt x="1335" y="161"/>
                    <a:pt x="1335" y="134"/>
                  </a:cubicBezTo>
                  <a:cubicBezTo>
                    <a:pt x="1335" y="67"/>
                    <a:pt x="10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613675" y="2517232"/>
              <a:ext cx="32015" cy="5243"/>
            </a:xfrm>
            <a:custGeom>
              <a:avLst/>
              <a:gdLst/>
              <a:ahLst/>
              <a:cxnLst/>
              <a:rect l="l" t="t" r="r" b="b"/>
              <a:pathLst>
                <a:path w="1435" h="235" extrusionOk="0">
                  <a:moveTo>
                    <a:pt x="734" y="1"/>
                  </a:moveTo>
                  <a:cubicBezTo>
                    <a:pt x="334" y="1"/>
                    <a:pt x="0" y="34"/>
                    <a:pt x="0" y="101"/>
                  </a:cubicBezTo>
                  <a:cubicBezTo>
                    <a:pt x="0" y="167"/>
                    <a:pt x="334" y="234"/>
                    <a:pt x="734" y="234"/>
                  </a:cubicBezTo>
                  <a:cubicBezTo>
                    <a:pt x="1101" y="234"/>
                    <a:pt x="1434" y="201"/>
                    <a:pt x="1434" y="134"/>
                  </a:cubicBezTo>
                  <a:cubicBezTo>
                    <a:pt x="1434" y="67"/>
                    <a:pt x="1101" y="1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617379" y="2579745"/>
              <a:ext cx="25344" cy="5243"/>
            </a:xfrm>
            <a:custGeom>
              <a:avLst/>
              <a:gdLst/>
              <a:ahLst/>
              <a:cxnLst/>
              <a:rect l="l" t="t" r="r" b="b"/>
              <a:pathLst>
                <a:path w="1136" h="235" extrusionOk="0">
                  <a:moveTo>
                    <a:pt x="568" y="1"/>
                  </a:moveTo>
                  <a:cubicBezTo>
                    <a:pt x="234" y="1"/>
                    <a:pt x="1" y="34"/>
                    <a:pt x="1" y="101"/>
                  </a:cubicBezTo>
                  <a:cubicBezTo>
                    <a:pt x="1" y="168"/>
                    <a:pt x="234" y="234"/>
                    <a:pt x="568" y="234"/>
                  </a:cubicBezTo>
                  <a:cubicBezTo>
                    <a:pt x="868" y="234"/>
                    <a:pt x="1135" y="201"/>
                    <a:pt x="1135" y="134"/>
                  </a:cubicBezTo>
                  <a:cubicBezTo>
                    <a:pt x="1135" y="67"/>
                    <a:pt x="868" y="34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623335" y="2394237"/>
              <a:ext cx="30542" cy="4685"/>
            </a:xfrm>
            <a:custGeom>
              <a:avLst/>
              <a:gdLst/>
              <a:ahLst/>
              <a:cxnLst/>
              <a:rect l="l" t="t" r="r" b="b"/>
              <a:pathLst>
                <a:path w="1369" h="210" extrusionOk="0">
                  <a:moveTo>
                    <a:pt x="484" y="1"/>
                  </a:moveTo>
                  <a:cubicBezTo>
                    <a:pt x="197" y="1"/>
                    <a:pt x="1" y="49"/>
                    <a:pt x="1" y="76"/>
                  </a:cubicBezTo>
                  <a:cubicBezTo>
                    <a:pt x="1" y="143"/>
                    <a:pt x="301" y="210"/>
                    <a:pt x="701" y="210"/>
                  </a:cubicBezTo>
                  <a:cubicBezTo>
                    <a:pt x="1068" y="210"/>
                    <a:pt x="1368" y="177"/>
                    <a:pt x="1368" y="110"/>
                  </a:cubicBezTo>
                  <a:cubicBezTo>
                    <a:pt x="1368" y="76"/>
                    <a:pt x="1068" y="10"/>
                    <a:pt x="701" y="10"/>
                  </a:cubicBezTo>
                  <a:cubicBezTo>
                    <a:pt x="625" y="3"/>
                    <a:pt x="552" y="1"/>
                    <a:pt x="4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625566" y="2334156"/>
              <a:ext cx="30542" cy="4707"/>
            </a:xfrm>
            <a:custGeom>
              <a:avLst/>
              <a:gdLst/>
              <a:ahLst/>
              <a:cxnLst/>
              <a:rect l="l" t="t" r="r" b="b"/>
              <a:pathLst>
                <a:path w="1369" h="211" extrusionOk="0">
                  <a:moveTo>
                    <a:pt x="701" y="1"/>
                  </a:moveTo>
                  <a:cubicBezTo>
                    <a:pt x="301" y="1"/>
                    <a:pt x="1" y="34"/>
                    <a:pt x="1" y="101"/>
                  </a:cubicBezTo>
                  <a:cubicBezTo>
                    <a:pt x="1" y="134"/>
                    <a:pt x="301" y="201"/>
                    <a:pt x="668" y="201"/>
                  </a:cubicBezTo>
                  <a:cubicBezTo>
                    <a:pt x="744" y="207"/>
                    <a:pt x="817" y="210"/>
                    <a:pt x="885" y="210"/>
                  </a:cubicBezTo>
                  <a:cubicBezTo>
                    <a:pt x="1172" y="210"/>
                    <a:pt x="1368" y="161"/>
                    <a:pt x="1368" y="134"/>
                  </a:cubicBezTo>
                  <a:cubicBezTo>
                    <a:pt x="1368" y="68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625566" y="2273875"/>
              <a:ext cx="33510" cy="5243"/>
            </a:xfrm>
            <a:custGeom>
              <a:avLst/>
              <a:gdLst/>
              <a:ahLst/>
              <a:cxnLst/>
              <a:rect l="l" t="t" r="r" b="b"/>
              <a:pathLst>
                <a:path w="1502" h="235" extrusionOk="0">
                  <a:moveTo>
                    <a:pt x="735" y="1"/>
                  </a:moveTo>
                  <a:cubicBezTo>
                    <a:pt x="334" y="1"/>
                    <a:pt x="1" y="34"/>
                    <a:pt x="1" y="101"/>
                  </a:cubicBezTo>
                  <a:cubicBezTo>
                    <a:pt x="1" y="168"/>
                    <a:pt x="334" y="234"/>
                    <a:pt x="735" y="234"/>
                  </a:cubicBezTo>
                  <a:cubicBezTo>
                    <a:pt x="1168" y="234"/>
                    <a:pt x="1469" y="201"/>
                    <a:pt x="1502" y="134"/>
                  </a:cubicBezTo>
                  <a:cubicBezTo>
                    <a:pt x="1502" y="68"/>
                    <a:pt x="1168" y="34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630028" y="2214151"/>
              <a:ext cx="30542" cy="4685"/>
            </a:xfrm>
            <a:custGeom>
              <a:avLst/>
              <a:gdLst/>
              <a:ahLst/>
              <a:cxnLst/>
              <a:rect l="l" t="t" r="r" b="b"/>
              <a:pathLst>
                <a:path w="1369" h="210" extrusionOk="0">
                  <a:moveTo>
                    <a:pt x="497" y="0"/>
                  </a:moveTo>
                  <a:cubicBezTo>
                    <a:pt x="219" y="0"/>
                    <a:pt x="1" y="49"/>
                    <a:pt x="1" y="76"/>
                  </a:cubicBezTo>
                  <a:cubicBezTo>
                    <a:pt x="1" y="143"/>
                    <a:pt x="301" y="209"/>
                    <a:pt x="701" y="209"/>
                  </a:cubicBezTo>
                  <a:cubicBezTo>
                    <a:pt x="1068" y="209"/>
                    <a:pt x="1369" y="176"/>
                    <a:pt x="1369" y="109"/>
                  </a:cubicBezTo>
                  <a:cubicBezTo>
                    <a:pt x="1369" y="76"/>
                    <a:pt x="1068" y="9"/>
                    <a:pt x="701" y="9"/>
                  </a:cubicBezTo>
                  <a:cubicBezTo>
                    <a:pt x="631" y="3"/>
                    <a:pt x="563" y="0"/>
                    <a:pt x="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632282" y="2154070"/>
              <a:ext cx="29784" cy="4685"/>
            </a:xfrm>
            <a:custGeom>
              <a:avLst/>
              <a:gdLst/>
              <a:ahLst/>
              <a:cxnLst/>
              <a:rect l="l" t="t" r="r" b="b"/>
              <a:pathLst>
                <a:path w="1335" h="210" extrusionOk="0">
                  <a:moveTo>
                    <a:pt x="667" y="0"/>
                  </a:moveTo>
                  <a:cubicBezTo>
                    <a:pt x="300" y="0"/>
                    <a:pt x="0" y="34"/>
                    <a:pt x="0" y="100"/>
                  </a:cubicBezTo>
                  <a:cubicBezTo>
                    <a:pt x="0" y="134"/>
                    <a:pt x="300" y="201"/>
                    <a:pt x="667" y="201"/>
                  </a:cubicBezTo>
                  <a:cubicBezTo>
                    <a:pt x="737" y="207"/>
                    <a:pt x="805" y="210"/>
                    <a:pt x="868" y="210"/>
                  </a:cubicBezTo>
                  <a:cubicBezTo>
                    <a:pt x="1138" y="210"/>
                    <a:pt x="1334" y="161"/>
                    <a:pt x="1334" y="134"/>
                  </a:cubicBezTo>
                  <a:cubicBezTo>
                    <a:pt x="1334" y="67"/>
                    <a:pt x="1034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634513" y="2093052"/>
              <a:ext cx="27553" cy="5221"/>
            </a:xfrm>
            <a:custGeom>
              <a:avLst/>
              <a:gdLst/>
              <a:ahLst/>
              <a:cxnLst/>
              <a:rect l="l" t="t" r="r" b="b"/>
              <a:pathLst>
                <a:path w="1235" h="234" extrusionOk="0">
                  <a:moveTo>
                    <a:pt x="601" y="0"/>
                  </a:moveTo>
                  <a:cubicBezTo>
                    <a:pt x="267" y="0"/>
                    <a:pt x="0" y="33"/>
                    <a:pt x="0" y="100"/>
                  </a:cubicBezTo>
                  <a:cubicBezTo>
                    <a:pt x="0" y="167"/>
                    <a:pt x="267" y="200"/>
                    <a:pt x="601" y="234"/>
                  </a:cubicBezTo>
                  <a:cubicBezTo>
                    <a:pt x="934" y="234"/>
                    <a:pt x="1234" y="200"/>
                    <a:pt x="1234" y="134"/>
                  </a:cubicBezTo>
                  <a:cubicBezTo>
                    <a:pt x="1234" y="67"/>
                    <a:pt x="96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632282" y="2424958"/>
              <a:ext cx="18607" cy="5221"/>
            </a:xfrm>
            <a:custGeom>
              <a:avLst/>
              <a:gdLst/>
              <a:ahLst/>
              <a:cxnLst/>
              <a:rect l="l" t="t" r="r" b="b"/>
              <a:pathLst>
                <a:path w="834" h="234" extrusionOk="0">
                  <a:moveTo>
                    <a:pt x="434" y="0"/>
                  </a:moveTo>
                  <a:cubicBezTo>
                    <a:pt x="200" y="0"/>
                    <a:pt x="0" y="34"/>
                    <a:pt x="0" y="100"/>
                  </a:cubicBezTo>
                  <a:cubicBezTo>
                    <a:pt x="0" y="167"/>
                    <a:pt x="200" y="201"/>
                    <a:pt x="434" y="234"/>
                  </a:cubicBezTo>
                  <a:cubicBezTo>
                    <a:pt x="634" y="234"/>
                    <a:pt x="834" y="201"/>
                    <a:pt x="834" y="134"/>
                  </a:cubicBezTo>
                  <a:cubicBezTo>
                    <a:pt x="834" y="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627061" y="2487471"/>
              <a:ext cx="18629" cy="4484"/>
            </a:xfrm>
            <a:custGeom>
              <a:avLst/>
              <a:gdLst/>
              <a:ahLst/>
              <a:cxnLst/>
              <a:rect l="l" t="t" r="r" b="b"/>
              <a:pathLst>
                <a:path w="835" h="201" extrusionOk="0">
                  <a:moveTo>
                    <a:pt x="401" y="0"/>
                  </a:moveTo>
                  <a:cubicBezTo>
                    <a:pt x="201" y="0"/>
                    <a:pt x="1" y="34"/>
                    <a:pt x="1" y="100"/>
                  </a:cubicBezTo>
                  <a:cubicBezTo>
                    <a:pt x="1" y="167"/>
                    <a:pt x="167" y="201"/>
                    <a:pt x="401" y="201"/>
                  </a:cubicBezTo>
                  <a:cubicBezTo>
                    <a:pt x="634" y="201"/>
                    <a:pt x="834" y="167"/>
                    <a:pt x="834" y="100"/>
                  </a:cubicBezTo>
                  <a:cubicBezTo>
                    <a:pt x="834" y="67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623335" y="2547752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34" y="0"/>
                  </a:moveTo>
                  <a:cubicBezTo>
                    <a:pt x="201" y="0"/>
                    <a:pt x="1" y="34"/>
                    <a:pt x="1" y="100"/>
                  </a:cubicBezTo>
                  <a:cubicBezTo>
                    <a:pt x="1" y="167"/>
                    <a:pt x="201" y="200"/>
                    <a:pt x="434" y="234"/>
                  </a:cubicBezTo>
                  <a:cubicBezTo>
                    <a:pt x="635" y="234"/>
                    <a:pt x="835" y="167"/>
                    <a:pt x="835" y="134"/>
                  </a:cubicBezTo>
                  <a:cubicBezTo>
                    <a:pt x="835" y="67"/>
                    <a:pt x="635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4620368" y="2613031"/>
              <a:ext cx="18629" cy="4685"/>
            </a:xfrm>
            <a:custGeom>
              <a:avLst/>
              <a:gdLst/>
              <a:ahLst/>
              <a:cxnLst/>
              <a:rect l="l" t="t" r="r" b="b"/>
              <a:pathLst>
                <a:path w="835" h="210" extrusionOk="0">
                  <a:moveTo>
                    <a:pt x="292" y="1"/>
                  </a:moveTo>
                  <a:cubicBezTo>
                    <a:pt x="134" y="1"/>
                    <a:pt x="0" y="55"/>
                    <a:pt x="0" y="110"/>
                  </a:cubicBezTo>
                  <a:cubicBezTo>
                    <a:pt x="0" y="143"/>
                    <a:pt x="200" y="210"/>
                    <a:pt x="401" y="210"/>
                  </a:cubicBezTo>
                  <a:cubicBezTo>
                    <a:pt x="634" y="210"/>
                    <a:pt x="834" y="177"/>
                    <a:pt x="834" y="110"/>
                  </a:cubicBezTo>
                  <a:cubicBezTo>
                    <a:pt x="834" y="43"/>
                    <a:pt x="634" y="10"/>
                    <a:pt x="401" y="10"/>
                  </a:cubicBezTo>
                  <a:cubicBezTo>
                    <a:pt x="364" y="4"/>
                    <a:pt x="327" y="1"/>
                    <a:pt x="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635985" y="2363182"/>
              <a:ext cx="18629" cy="4685"/>
            </a:xfrm>
            <a:custGeom>
              <a:avLst/>
              <a:gdLst/>
              <a:ahLst/>
              <a:cxnLst/>
              <a:rect l="l" t="t" r="r" b="b"/>
              <a:pathLst>
                <a:path w="835" h="210" extrusionOk="0">
                  <a:moveTo>
                    <a:pt x="434" y="1"/>
                  </a:moveTo>
                  <a:cubicBezTo>
                    <a:pt x="201" y="1"/>
                    <a:pt x="1" y="34"/>
                    <a:pt x="1" y="101"/>
                  </a:cubicBezTo>
                  <a:cubicBezTo>
                    <a:pt x="1" y="168"/>
                    <a:pt x="201" y="201"/>
                    <a:pt x="434" y="201"/>
                  </a:cubicBezTo>
                  <a:cubicBezTo>
                    <a:pt x="479" y="207"/>
                    <a:pt x="521" y="210"/>
                    <a:pt x="560" y="210"/>
                  </a:cubicBezTo>
                  <a:cubicBezTo>
                    <a:pt x="726" y="210"/>
                    <a:pt x="835" y="161"/>
                    <a:pt x="835" y="134"/>
                  </a:cubicBezTo>
                  <a:cubicBezTo>
                    <a:pt x="835" y="67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38975" y="2305890"/>
              <a:ext cx="18629" cy="5221"/>
            </a:xfrm>
            <a:custGeom>
              <a:avLst/>
              <a:gdLst/>
              <a:ahLst/>
              <a:cxnLst/>
              <a:rect l="l" t="t" r="r" b="b"/>
              <a:pathLst>
                <a:path w="835" h="234" extrusionOk="0">
                  <a:moveTo>
                    <a:pt x="401" y="0"/>
                  </a:moveTo>
                  <a:cubicBezTo>
                    <a:pt x="167" y="0"/>
                    <a:pt x="0" y="34"/>
                    <a:pt x="0" y="100"/>
                  </a:cubicBezTo>
                  <a:cubicBezTo>
                    <a:pt x="0" y="167"/>
                    <a:pt x="167" y="200"/>
                    <a:pt x="401" y="234"/>
                  </a:cubicBezTo>
                  <a:cubicBezTo>
                    <a:pt x="634" y="234"/>
                    <a:pt x="834" y="200"/>
                    <a:pt x="834" y="134"/>
                  </a:cubicBezTo>
                  <a:cubicBezTo>
                    <a:pt x="834" y="67"/>
                    <a:pt x="634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641206" y="2244113"/>
              <a:ext cx="18629" cy="4685"/>
            </a:xfrm>
            <a:custGeom>
              <a:avLst/>
              <a:gdLst/>
              <a:ahLst/>
              <a:cxnLst/>
              <a:rect l="l" t="t" r="r" b="b"/>
              <a:pathLst>
                <a:path w="835" h="210" extrusionOk="0">
                  <a:moveTo>
                    <a:pt x="401" y="1"/>
                  </a:moveTo>
                  <a:cubicBezTo>
                    <a:pt x="200" y="1"/>
                    <a:pt x="0" y="34"/>
                    <a:pt x="0" y="101"/>
                  </a:cubicBezTo>
                  <a:cubicBezTo>
                    <a:pt x="0" y="167"/>
                    <a:pt x="200" y="201"/>
                    <a:pt x="401" y="201"/>
                  </a:cubicBezTo>
                  <a:cubicBezTo>
                    <a:pt x="445" y="207"/>
                    <a:pt x="489" y="210"/>
                    <a:pt x="530" y="210"/>
                  </a:cubicBezTo>
                  <a:cubicBezTo>
                    <a:pt x="703" y="210"/>
                    <a:pt x="834" y="161"/>
                    <a:pt x="834" y="134"/>
                  </a:cubicBezTo>
                  <a:cubicBezTo>
                    <a:pt x="834" y="67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641942" y="2183832"/>
              <a:ext cx="18629" cy="4685"/>
            </a:xfrm>
            <a:custGeom>
              <a:avLst/>
              <a:gdLst/>
              <a:ahLst/>
              <a:cxnLst/>
              <a:rect l="l" t="t" r="r" b="b"/>
              <a:pathLst>
                <a:path w="835" h="210" extrusionOk="0">
                  <a:moveTo>
                    <a:pt x="401" y="1"/>
                  </a:moveTo>
                  <a:cubicBezTo>
                    <a:pt x="201" y="1"/>
                    <a:pt x="1" y="34"/>
                    <a:pt x="1" y="101"/>
                  </a:cubicBezTo>
                  <a:cubicBezTo>
                    <a:pt x="1" y="167"/>
                    <a:pt x="201" y="201"/>
                    <a:pt x="401" y="201"/>
                  </a:cubicBezTo>
                  <a:cubicBezTo>
                    <a:pt x="444" y="207"/>
                    <a:pt x="486" y="210"/>
                    <a:pt x="525" y="210"/>
                  </a:cubicBezTo>
                  <a:cubicBezTo>
                    <a:pt x="701" y="210"/>
                    <a:pt x="835" y="155"/>
                    <a:pt x="835" y="101"/>
                  </a:cubicBezTo>
                  <a:cubicBezTo>
                    <a:pt x="835" y="67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4642700" y="2123550"/>
              <a:ext cx="18607" cy="4484"/>
            </a:xfrm>
            <a:custGeom>
              <a:avLst/>
              <a:gdLst/>
              <a:ahLst/>
              <a:cxnLst/>
              <a:rect l="l" t="t" r="r" b="b"/>
              <a:pathLst>
                <a:path w="834" h="201" extrusionOk="0">
                  <a:moveTo>
                    <a:pt x="400" y="1"/>
                  </a:moveTo>
                  <a:cubicBezTo>
                    <a:pt x="167" y="1"/>
                    <a:pt x="0" y="34"/>
                    <a:pt x="0" y="101"/>
                  </a:cubicBezTo>
                  <a:cubicBezTo>
                    <a:pt x="0" y="168"/>
                    <a:pt x="167" y="201"/>
                    <a:pt x="400" y="201"/>
                  </a:cubicBezTo>
                  <a:cubicBezTo>
                    <a:pt x="634" y="201"/>
                    <a:pt x="834" y="168"/>
                    <a:pt x="834" y="101"/>
                  </a:cubicBezTo>
                  <a:cubicBezTo>
                    <a:pt x="834" y="67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710411" y="2069225"/>
              <a:ext cx="203199" cy="782925"/>
            </a:xfrm>
            <a:custGeom>
              <a:avLst/>
              <a:gdLst/>
              <a:ahLst/>
              <a:cxnLst/>
              <a:rect l="l" t="t" r="r" b="b"/>
              <a:pathLst>
                <a:path w="9108" h="35093" extrusionOk="0">
                  <a:moveTo>
                    <a:pt x="834" y="1"/>
                  </a:moveTo>
                  <a:lnTo>
                    <a:pt x="1" y="34992"/>
                  </a:lnTo>
                  <a:lnTo>
                    <a:pt x="6839" y="35092"/>
                  </a:lnTo>
                  <a:lnTo>
                    <a:pt x="9107" y="3003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843624" y="2136200"/>
              <a:ext cx="276867" cy="730831"/>
            </a:xfrm>
            <a:custGeom>
              <a:avLst/>
              <a:gdLst/>
              <a:ahLst/>
              <a:cxnLst/>
              <a:rect l="l" t="t" r="r" b="b"/>
              <a:pathLst>
                <a:path w="12410" h="32758" extrusionOk="0">
                  <a:moveTo>
                    <a:pt x="3136" y="1"/>
                  </a:moveTo>
                  <a:lnTo>
                    <a:pt x="0" y="9241"/>
                  </a:lnTo>
                  <a:lnTo>
                    <a:pt x="0" y="29989"/>
                  </a:lnTo>
                  <a:lnTo>
                    <a:pt x="9374" y="32758"/>
                  </a:lnTo>
                  <a:cubicBezTo>
                    <a:pt x="9374" y="32758"/>
                    <a:pt x="11008" y="32557"/>
                    <a:pt x="11709" y="30156"/>
                  </a:cubicBezTo>
                  <a:cubicBezTo>
                    <a:pt x="12409" y="27754"/>
                    <a:pt x="10641" y="25519"/>
                    <a:pt x="10641" y="25519"/>
                  </a:cubicBezTo>
                  <a:cubicBezTo>
                    <a:pt x="10641" y="25519"/>
                    <a:pt x="8140" y="10175"/>
                    <a:pt x="7773" y="6839"/>
                  </a:cubicBezTo>
                  <a:cubicBezTo>
                    <a:pt x="7372" y="3503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842129" y="2297702"/>
              <a:ext cx="11200" cy="378824"/>
            </a:xfrm>
            <a:custGeom>
              <a:avLst/>
              <a:gdLst/>
              <a:ahLst/>
              <a:cxnLst/>
              <a:rect l="l" t="t" r="r" b="b"/>
              <a:pathLst>
                <a:path w="502" h="16980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0"/>
                    <a:pt x="34" y="3803"/>
                    <a:pt x="134" y="8506"/>
                  </a:cubicBezTo>
                  <a:cubicBezTo>
                    <a:pt x="234" y="13176"/>
                    <a:pt x="368" y="16979"/>
                    <a:pt x="434" y="16979"/>
                  </a:cubicBezTo>
                  <a:cubicBezTo>
                    <a:pt x="501" y="16979"/>
                    <a:pt x="468" y="13176"/>
                    <a:pt x="368" y="8473"/>
                  </a:cubicBezTo>
                  <a:cubicBezTo>
                    <a:pt x="268" y="3803"/>
                    <a:pt x="134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903906" y="2645046"/>
              <a:ext cx="186065" cy="73154"/>
            </a:xfrm>
            <a:custGeom>
              <a:avLst/>
              <a:gdLst/>
              <a:ahLst/>
              <a:cxnLst/>
              <a:rect l="l" t="t" r="r" b="b"/>
              <a:pathLst>
                <a:path w="8340" h="3279" extrusionOk="0">
                  <a:moveTo>
                    <a:pt x="2390" y="1"/>
                  </a:moveTo>
                  <a:cubicBezTo>
                    <a:pt x="1964" y="1"/>
                    <a:pt x="1526" y="75"/>
                    <a:pt x="1135" y="243"/>
                  </a:cubicBezTo>
                  <a:cubicBezTo>
                    <a:pt x="801" y="343"/>
                    <a:pt x="501" y="510"/>
                    <a:pt x="234" y="743"/>
                  </a:cubicBezTo>
                  <a:cubicBezTo>
                    <a:pt x="134" y="810"/>
                    <a:pt x="34" y="910"/>
                    <a:pt x="0" y="1043"/>
                  </a:cubicBezTo>
                  <a:cubicBezTo>
                    <a:pt x="0" y="1043"/>
                    <a:pt x="100" y="943"/>
                    <a:pt x="267" y="810"/>
                  </a:cubicBezTo>
                  <a:cubicBezTo>
                    <a:pt x="567" y="610"/>
                    <a:pt x="868" y="476"/>
                    <a:pt x="1168" y="376"/>
                  </a:cubicBezTo>
                  <a:cubicBezTo>
                    <a:pt x="1555" y="266"/>
                    <a:pt x="1965" y="201"/>
                    <a:pt x="2359" y="201"/>
                  </a:cubicBezTo>
                  <a:cubicBezTo>
                    <a:pt x="2441" y="201"/>
                    <a:pt x="2522" y="204"/>
                    <a:pt x="2602" y="209"/>
                  </a:cubicBezTo>
                  <a:cubicBezTo>
                    <a:pt x="3203" y="343"/>
                    <a:pt x="3770" y="543"/>
                    <a:pt x="4270" y="843"/>
                  </a:cubicBezTo>
                  <a:cubicBezTo>
                    <a:pt x="5438" y="1477"/>
                    <a:pt x="6438" y="2077"/>
                    <a:pt x="7139" y="2544"/>
                  </a:cubicBezTo>
                  <a:cubicBezTo>
                    <a:pt x="7539" y="2811"/>
                    <a:pt x="7939" y="3045"/>
                    <a:pt x="8340" y="3278"/>
                  </a:cubicBezTo>
                  <a:cubicBezTo>
                    <a:pt x="8006" y="2945"/>
                    <a:pt x="7639" y="2678"/>
                    <a:pt x="7239" y="2411"/>
                  </a:cubicBezTo>
                  <a:cubicBezTo>
                    <a:pt x="6338" y="1777"/>
                    <a:pt x="5371" y="1177"/>
                    <a:pt x="4404" y="676"/>
                  </a:cubicBezTo>
                  <a:cubicBezTo>
                    <a:pt x="3836" y="343"/>
                    <a:pt x="3269" y="143"/>
                    <a:pt x="2636" y="9"/>
                  </a:cubicBezTo>
                  <a:cubicBezTo>
                    <a:pt x="2554" y="4"/>
                    <a:pt x="2472" y="1"/>
                    <a:pt x="2390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4920281" y="2601430"/>
              <a:ext cx="110903" cy="23002"/>
            </a:xfrm>
            <a:custGeom>
              <a:avLst/>
              <a:gdLst/>
              <a:ahLst/>
              <a:cxnLst/>
              <a:rect l="l" t="t" r="r" b="b"/>
              <a:pathLst>
                <a:path w="4971" h="1031" extrusionOk="0">
                  <a:moveTo>
                    <a:pt x="2853" y="1"/>
                  </a:moveTo>
                  <a:cubicBezTo>
                    <a:pt x="2073" y="1"/>
                    <a:pt x="1299" y="193"/>
                    <a:pt x="601" y="563"/>
                  </a:cubicBezTo>
                  <a:cubicBezTo>
                    <a:pt x="367" y="697"/>
                    <a:pt x="167" y="830"/>
                    <a:pt x="0" y="1030"/>
                  </a:cubicBezTo>
                  <a:cubicBezTo>
                    <a:pt x="234" y="930"/>
                    <a:pt x="467" y="830"/>
                    <a:pt x="667" y="697"/>
                  </a:cubicBezTo>
                  <a:cubicBezTo>
                    <a:pt x="1234" y="463"/>
                    <a:pt x="1835" y="296"/>
                    <a:pt x="2435" y="230"/>
                  </a:cubicBezTo>
                  <a:cubicBezTo>
                    <a:pt x="2596" y="212"/>
                    <a:pt x="2759" y="203"/>
                    <a:pt x="2923" y="203"/>
                  </a:cubicBezTo>
                  <a:cubicBezTo>
                    <a:pt x="3371" y="203"/>
                    <a:pt x="3821" y="265"/>
                    <a:pt x="4237" y="363"/>
                  </a:cubicBezTo>
                  <a:cubicBezTo>
                    <a:pt x="4503" y="463"/>
                    <a:pt x="4737" y="530"/>
                    <a:pt x="4970" y="563"/>
                  </a:cubicBezTo>
                  <a:cubicBezTo>
                    <a:pt x="4770" y="396"/>
                    <a:pt x="4537" y="296"/>
                    <a:pt x="4303" y="230"/>
                  </a:cubicBezTo>
                  <a:cubicBezTo>
                    <a:pt x="3829" y="76"/>
                    <a:pt x="3340" y="1"/>
                    <a:pt x="2853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091242" y="2068489"/>
              <a:ext cx="308860" cy="1048592"/>
            </a:xfrm>
            <a:custGeom>
              <a:avLst/>
              <a:gdLst/>
              <a:ahLst/>
              <a:cxnLst/>
              <a:rect l="l" t="t" r="r" b="b"/>
              <a:pathLst>
                <a:path w="13844" h="47001" extrusionOk="0">
                  <a:moveTo>
                    <a:pt x="10708" y="0"/>
                  </a:moveTo>
                  <a:cubicBezTo>
                    <a:pt x="6638" y="934"/>
                    <a:pt x="1602" y="3369"/>
                    <a:pt x="1602" y="3369"/>
                  </a:cubicBezTo>
                  <a:lnTo>
                    <a:pt x="4003" y="34058"/>
                  </a:lnTo>
                  <a:lnTo>
                    <a:pt x="0" y="46834"/>
                  </a:lnTo>
                  <a:lnTo>
                    <a:pt x="13844" y="47001"/>
                  </a:lnTo>
                  <a:cubicBezTo>
                    <a:pt x="13844" y="47001"/>
                    <a:pt x="9607" y="26052"/>
                    <a:pt x="9474" y="23517"/>
                  </a:cubicBezTo>
                  <a:cubicBezTo>
                    <a:pt x="9374" y="20982"/>
                    <a:pt x="10074" y="10775"/>
                    <a:pt x="10074" y="10775"/>
                  </a:cubicBezTo>
                  <a:lnTo>
                    <a:pt x="10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835235" y="2140662"/>
              <a:ext cx="357986" cy="736966"/>
            </a:xfrm>
            <a:custGeom>
              <a:avLst/>
              <a:gdLst/>
              <a:ahLst/>
              <a:cxnLst/>
              <a:rect l="l" t="t" r="r" b="b"/>
              <a:pathLst>
                <a:path w="16046" h="33033" extrusionOk="0">
                  <a:moveTo>
                    <a:pt x="13377" y="1"/>
                  </a:moveTo>
                  <a:cubicBezTo>
                    <a:pt x="11676" y="768"/>
                    <a:pt x="10408" y="2203"/>
                    <a:pt x="9808" y="3970"/>
                  </a:cubicBezTo>
                  <a:cubicBezTo>
                    <a:pt x="9441" y="5005"/>
                    <a:pt x="4370" y="19982"/>
                    <a:pt x="4137" y="20482"/>
                  </a:cubicBezTo>
                  <a:cubicBezTo>
                    <a:pt x="3970" y="20749"/>
                    <a:pt x="2369" y="22284"/>
                    <a:pt x="1335" y="24485"/>
                  </a:cubicBezTo>
                  <a:cubicBezTo>
                    <a:pt x="1" y="27387"/>
                    <a:pt x="1301" y="30823"/>
                    <a:pt x="4204" y="32124"/>
                  </a:cubicBezTo>
                  <a:lnTo>
                    <a:pt x="4871" y="32424"/>
                  </a:lnTo>
                  <a:cubicBezTo>
                    <a:pt x="5756" y="32829"/>
                    <a:pt x="6709" y="33032"/>
                    <a:pt x="7663" y="33032"/>
                  </a:cubicBezTo>
                  <a:cubicBezTo>
                    <a:pt x="8829" y="33032"/>
                    <a:pt x="9996" y="32729"/>
                    <a:pt x="11042" y="32124"/>
                  </a:cubicBezTo>
                  <a:cubicBezTo>
                    <a:pt x="12476" y="31323"/>
                    <a:pt x="13510" y="29956"/>
                    <a:pt x="13977" y="28388"/>
                  </a:cubicBezTo>
                  <a:lnTo>
                    <a:pt x="16045" y="20983"/>
                  </a:lnTo>
                  <a:lnTo>
                    <a:pt x="13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884361" y="2869998"/>
              <a:ext cx="439842" cy="253040"/>
            </a:xfrm>
            <a:custGeom>
              <a:avLst/>
              <a:gdLst/>
              <a:ahLst/>
              <a:cxnLst/>
              <a:rect l="l" t="t" r="r" b="b"/>
              <a:pathLst>
                <a:path w="19715" h="11342" extrusionOk="0">
                  <a:moveTo>
                    <a:pt x="18480" y="0"/>
                  </a:moveTo>
                  <a:cubicBezTo>
                    <a:pt x="17679" y="33"/>
                    <a:pt x="16479" y="834"/>
                    <a:pt x="16212" y="1568"/>
                  </a:cubicBezTo>
                  <a:cubicBezTo>
                    <a:pt x="15945" y="2335"/>
                    <a:pt x="15111" y="3302"/>
                    <a:pt x="15111" y="4070"/>
                  </a:cubicBezTo>
                  <a:cubicBezTo>
                    <a:pt x="15144" y="4904"/>
                    <a:pt x="15011" y="5704"/>
                    <a:pt x="14677" y="6438"/>
                  </a:cubicBezTo>
                  <a:cubicBezTo>
                    <a:pt x="14177" y="7239"/>
                    <a:pt x="13310" y="7772"/>
                    <a:pt x="12376" y="7772"/>
                  </a:cubicBezTo>
                  <a:cubicBezTo>
                    <a:pt x="11969" y="7772"/>
                    <a:pt x="11528" y="7671"/>
                    <a:pt x="11119" y="7671"/>
                  </a:cubicBezTo>
                  <a:cubicBezTo>
                    <a:pt x="10824" y="7671"/>
                    <a:pt x="10545" y="7724"/>
                    <a:pt x="10307" y="7906"/>
                  </a:cubicBezTo>
                  <a:cubicBezTo>
                    <a:pt x="9740" y="8306"/>
                    <a:pt x="9674" y="9340"/>
                    <a:pt x="9007" y="9674"/>
                  </a:cubicBezTo>
                  <a:cubicBezTo>
                    <a:pt x="8844" y="9760"/>
                    <a:pt x="8671" y="9794"/>
                    <a:pt x="8492" y="9794"/>
                  </a:cubicBezTo>
                  <a:cubicBezTo>
                    <a:pt x="8046" y="9794"/>
                    <a:pt x="7567" y="9583"/>
                    <a:pt x="7139" y="9440"/>
                  </a:cubicBezTo>
                  <a:cubicBezTo>
                    <a:pt x="6698" y="9312"/>
                    <a:pt x="6246" y="9251"/>
                    <a:pt x="5795" y="9251"/>
                  </a:cubicBezTo>
                  <a:cubicBezTo>
                    <a:pt x="5186" y="9251"/>
                    <a:pt x="4578" y="9363"/>
                    <a:pt x="4003" y="9574"/>
                  </a:cubicBezTo>
                  <a:cubicBezTo>
                    <a:pt x="3002" y="9940"/>
                    <a:pt x="901" y="10708"/>
                    <a:pt x="0" y="11241"/>
                  </a:cubicBezTo>
                  <a:cubicBezTo>
                    <a:pt x="3086" y="11291"/>
                    <a:pt x="6471" y="11291"/>
                    <a:pt x="9857" y="11291"/>
                  </a:cubicBezTo>
                  <a:cubicBezTo>
                    <a:pt x="13243" y="11291"/>
                    <a:pt x="16629" y="11291"/>
                    <a:pt x="19714" y="11341"/>
                  </a:cubicBezTo>
                  <a:lnTo>
                    <a:pt x="184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4144072" y="2229969"/>
              <a:ext cx="38730" cy="417532"/>
            </a:xfrm>
            <a:custGeom>
              <a:avLst/>
              <a:gdLst/>
              <a:ahLst/>
              <a:cxnLst/>
              <a:rect l="l" t="t" r="r" b="b"/>
              <a:pathLst>
                <a:path w="1736" h="18715" extrusionOk="0">
                  <a:moveTo>
                    <a:pt x="34" y="1"/>
                  </a:moveTo>
                  <a:cubicBezTo>
                    <a:pt x="1" y="1"/>
                    <a:pt x="301" y="4170"/>
                    <a:pt x="768" y="9374"/>
                  </a:cubicBezTo>
                  <a:cubicBezTo>
                    <a:pt x="1202" y="14545"/>
                    <a:pt x="1602" y="18714"/>
                    <a:pt x="1669" y="18714"/>
                  </a:cubicBezTo>
                  <a:cubicBezTo>
                    <a:pt x="1735" y="18714"/>
                    <a:pt x="1435" y="14545"/>
                    <a:pt x="968" y="9341"/>
                  </a:cubicBezTo>
                  <a:cubicBezTo>
                    <a:pt x="501" y="4170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2859596" y="3120048"/>
              <a:ext cx="3469473" cy="94527"/>
            </a:xfrm>
            <a:custGeom>
              <a:avLst/>
              <a:gdLst/>
              <a:ahLst/>
              <a:cxnLst/>
              <a:rect l="l" t="t" r="r" b="b"/>
              <a:pathLst>
                <a:path w="155512" h="4237" extrusionOk="0">
                  <a:moveTo>
                    <a:pt x="0" y="0"/>
                  </a:moveTo>
                  <a:lnTo>
                    <a:pt x="0" y="4236"/>
                  </a:lnTo>
                  <a:lnTo>
                    <a:pt x="155511" y="4236"/>
                  </a:lnTo>
                  <a:lnTo>
                    <a:pt x="155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4978332" y="3191485"/>
              <a:ext cx="206167" cy="11177"/>
            </a:xfrm>
            <a:custGeom>
              <a:avLst/>
              <a:gdLst/>
              <a:ahLst/>
              <a:cxnLst/>
              <a:rect l="l" t="t" r="r" b="b"/>
              <a:pathLst>
                <a:path w="9241" h="501" extrusionOk="0">
                  <a:moveTo>
                    <a:pt x="0" y="0"/>
                  </a:moveTo>
                  <a:lnTo>
                    <a:pt x="100" y="34"/>
                  </a:lnTo>
                  <a:lnTo>
                    <a:pt x="367" y="67"/>
                  </a:lnTo>
                  <a:lnTo>
                    <a:pt x="100" y="0"/>
                  </a:lnTo>
                  <a:close/>
                  <a:moveTo>
                    <a:pt x="367" y="67"/>
                  </a:moveTo>
                  <a:cubicBezTo>
                    <a:pt x="601" y="134"/>
                    <a:pt x="967" y="167"/>
                    <a:pt x="1368" y="234"/>
                  </a:cubicBezTo>
                  <a:cubicBezTo>
                    <a:pt x="2502" y="401"/>
                    <a:pt x="3636" y="467"/>
                    <a:pt x="4804" y="501"/>
                  </a:cubicBezTo>
                  <a:cubicBezTo>
                    <a:pt x="5938" y="501"/>
                    <a:pt x="7072" y="467"/>
                    <a:pt x="8206" y="334"/>
                  </a:cubicBezTo>
                  <a:cubicBezTo>
                    <a:pt x="8640" y="301"/>
                    <a:pt x="9007" y="267"/>
                    <a:pt x="9240" y="200"/>
                  </a:cubicBezTo>
                  <a:lnTo>
                    <a:pt x="9240" y="200"/>
                  </a:lnTo>
                  <a:lnTo>
                    <a:pt x="8206" y="301"/>
                  </a:lnTo>
                  <a:cubicBezTo>
                    <a:pt x="7072" y="401"/>
                    <a:pt x="5938" y="434"/>
                    <a:pt x="4804" y="434"/>
                  </a:cubicBezTo>
                  <a:cubicBezTo>
                    <a:pt x="3669" y="401"/>
                    <a:pt x="2535" y="334"/>
                    <a:pt x="1401" y="200"/>
                  </a:cubicBezTo>
                  <a:cubicBezTo>
                    <a:pt x="967" y="134"/>
                    <a:pt x="601" y="100"/>
                    <a:pt x="367" y="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424441" y="2972691"/>
              <a:ext cx="241885" cy="121322"/>
            </a:xfrm>
            <a:custGeom>
              <a:avLst/>
              <a:gdLst/>
              <a:ahLst/>
              <a:cxnLst/>
              <a:rect l="l" t="t" r="r" b="b"/>
              <a:pathLst>
                <a:path w="10842" h="5438" extrusionOk="0">
                  <a:moveTo>
                    <a:pt x="5404" y="0"/>
                  </a:moveTo>
                  <a:cubicBezTo>
                    <a:pt x="2402" y="0"/>
                    <a:pt x="0" y="2435"/>
                    <a:pt x="0" y="5438"/>
                  </a:cubicBezTo>
                  <a:lnTo>
                    <a:pt x="10841" y="5438"/>
                  </a:lnTo>
                  <a:cubicBezTo>
                    <a:pt x="10841" y="2435"/>
                    <a:pt x="8406" y="0"/>
                    <a:pt x="5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402867" y="3093990"/>
              <a:ext cx="279076" cy="27553"/>
            </a:xfrm>
            <a:custGeom>
              <a:avLst/>
              <a:gdLst/>
              <a:ahLst/>
              <a:cxnLst/>
              <a:rect l="l" t="t" r="r" b="b"/>
              <a:pathLst>
                <a:path w="12509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12509" y="1235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416253" y="2950359"/>
              <a:ext cx="54347" cy="82636"/>
            </a:xfrm>
            <a:custGeom>
              <a:avLst/>
              <a:gdLst/>
              <a:ahLst/>
              <a:cxnLst/>
              <a:rect l="l" t="t" r="r" b="b"/>
              <a:pathLst>
                <a:path w="2436" h="3704" extrusionOk="0">
                  <a:moveTo>
                    <a:pt x="0" y="1"/>
                  </a:moveTo>
                  <a:cubicBezTo>
                    <a:pt x="301" y="668"/>
                    <a:pt x="701" y="1302"/>
                    <a:pt x="1135" y="1902"/>
                  </a:cubicBezTo>
                  <a:cubicBezTo>
                    <a:pt x="1502" y="2536"/>
                    <a:pt x="1935" y="3136"/>
                    <a:pt x="2436" y="3703"/>
                  </a:cubicBezTo>
                  <a:cubicBezTo>
                    <a:pt x="2135" y="3036"/>
                    <a:pt x="1735" y="2402"/>
                    <a:pt x="1301" y="1802"/>
                  </a:cubicBezTo>
                  <a:cubicBezTo>
                    <a:pt x="934" y="1168"/>
                    <a:pt x="501" y="5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3467610" y="2915376"/>
              <a:ext cx="29784" cy="88593"/>
            </a:xfrm>
            <a:custGeom>
              <a:avLst/>
              <a:gdLst/>
              <a:ahLst/>
              <a:cxnLst/>
              <a:rect l="l" t="t" r="r" b="b"/>
              <a:pathLst>
                <a:path w="1335" h="3971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668"/>
                    <a:pt x="300" y="1368"/>
                    <a:pt x="567" y="2002"/>
                  </a:cubicBezTo>
                  <a:cubicBezTo>
                    <a:pt x="767" y="2703"/>
                    <a:pt x="1001" y="3337"/>
                    <a:pt x="1334" y="3970"/>
                  </a:cubicBezTo>
                  <a:cubicBezTo>
                    <a:pt x="1034" y="2603"/>
                    <a:pt x="601" y="12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536816" y="2913904"/>
              <a:ext cx="6715" cy="89307"/>
            </a:xfrm>
            <a:custGeom>
              <a:avLst/>
              <a:gdLst/>
              <a:ahLst/>
              <a:cxnLst/>
              <a:rect l="l" t="t" r="r" b="b"/>
              <a:pathLst>
                <a:path w="301" h="4003" extrusionOk="0">
                  <a:moveTo>
                    <a:pt x="134" y="0"/>
                  </a:moveTo>
                  <a:cubicBezTo>
                    <a:pt x="34" y="667"/>
                    <a:pt x="0" y="1334"/>
                    <a:pt x="34" y="2002"/>
                  </a:cubicBezTo>
                  <a:cubicBezTo>
                    <a:pt x="0" y="2669"/>
                    <a:pt x="67" y="3336"/>
                    <a:pt x="167" y="4003"/>
                  </a:cubicBezTo>
                  <a:cubicBezTo>
                    <a:pt x="267" y="3336"/>
                    <a:pt x="301" y="2669"/>
                    <a:pt x="267" y="2002"/>
                  </a:cubicBezTo>
                  <a:cubicBezTo>
                    <a:pt x="301" y="1334"/>
                    <a:pt x="234" y="634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576260" y="2915376"/>
              <a:ext cx="23091" cy="87834"/>
            </a:xfrm>
            <a:custGeom>
              <a:avLst/>
              <a:gdLst/>
              <a:ahLst/>
              <a:cxnLst/>
              <a:rect l="l" t="t" r="r" b="b"/>
              <a:pathLst>
                <a:path w="1035" h="393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767" y="601"/>
                    <a:pt x="567" y="1268"/>
                    <a:pt x="434" y="1936"/>
                  </a:cubicBezTo>
                  <a:cubicBezTo>
                    <a:pt x="234" y="2569"/>
                    <a:pt x="67" y="3236"/>
                    <a:pt x="0" y="3937"/>
                  </a:cubicBezTo>
                  <a:cubicBezTo>
                    <a:pt x="300" y="3303"/>
                    <a:pt x="501" y="2636"/>
                    <a:pt x="634" y="1969"/>
                  </a:cubicBezTo>
                  <a:cubicBezTo>
                    <a:pt x="834" y="1335"/>
                    <a:pt x="968" y="668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606758" y="2965239"/>
              <a:ext cx="44687" cy="52250"/>
            </a:xfrm>
            <a:custGeom>
              <a:avLst/>
              <a:gdLst/>
              <a:ahLst/>
              <a:cxnLst/>
              <a:rect l="l" t="t" r="r" b="b"/>
              <a:pathLst>
                <a:path w="2003" h="2342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602" y="334"/>
                    <a:pt x="1235" y="701"/>
                    <a:pt x="935" y="1135"/>
                  </a:cubicBezTo>
                  <a:cubicBezTo>
                    <a:pt x="668" y="1435"/>
                    <a:pt x="435" y="1735"/>
                    <a:pt x="268" y="1969"/>
                  </a:cubicBezTo>
                  <a:cubicBezTo>
                    <a:pt x="134" y="2069"/>
                    <a:pt x="68" y="2202"/>
                    <a:pt x="1" y="2336"/>
                  </a:cubicBezTo>
                  <a:cubicBezTo>
                    <a:pt x="5" y="2340"/>
                    <a:pt x="10" y="2342"/>
                    <a:pt x="18" y="2342"/>
                  </a:cubicBezTo>
                  <a:cubicBezTo>
                    <a:pt x="128" y="2342"/>
                    <a:pt x="600" y="1862"/>
                    <a:pt x="1102" y="1235"/>
                  </a:cubicBezTo>
                  <a:cubicBezTo>
                    <a:pt x="1469" y="868"/>
                    <a:pt x="1769" y="468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3398382" y="2936973"/>
              <a:ext cx="29806" cy="25411"/>
            </a:xfrm>
            <a:custGeom>
              <a:avLst/>
              <a:gdLst/>
              <a:ahLst/>
              <a:cxnLst/>
              <a:rect l="l" t="t" r="r" b="b"/>
              <a:pathLst>
                <a:path w="1336" h="1139" extrusionOk="0">
                  <a:moveTo>
                    <a:pt x="768" y="0"/>
                  </a:moveTo>
                  <a:cubicBezTo>
                    <a:pt x="234" y="0"/>
                    <a:pt x="1" y="634"/>
                    <a:pt x="334" y="968"/>
                  </a:cubicBezTo>
                  <a:cubicBezTo>
                    <a:pt x="453" y="1086"/>
                    <a:pt x="599" y="1138"/>
                    <a:pt x="742" y="1138"/>
                  </a:cubicBezTo>
                  <a:cubicBezTo>
                    <a:pt x="1044" y="1138"/>
                    <a:pt x="1335" y="906"/>
                    <a:pt x="1335" y="567"/>
                  </a:cubicBezTo>
                  <a:cubicBezTo>
                    <a:pt x="1335" y="267"/>
                    <a:pt x="1068" y="0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449740" y="2902660"/>
              <a:ext cx="29784" cy="25143"/>
            </a:xfrm>
            <a:custGeom>
              <a:avLst/>
              <a:gdLst/>
              <a:ahLst/>
              <a:cxnLst/>
              <a:rect l="l" t="t" r="r" b="b"/>
              <a:pathLst>
                <a:path w="1335" h="1127" extrusionOk="0">
                  <a:moveTo>
                    <a:pt x="819" y="1"/>
                  </a:moveTo>
                  <a:cubicBezTo>
                    <a:pt x="802" y="1"/>
                    <a:pt x="785" y="2"/>
                    <a:pt x="768" y="4"/>
                  </a:cubicBezTo>
                  <a:cubicBezTo>
                    <a:pt x="267" y="4"/>
                    <a:pt x="1" y="604"/>
                    <a:pt x="367" y="971"/>
                  </a:cubicBezTo>
                  <a:cubicBezTo>
                    <a:pt x="485" y="1078"/>
                    <a:pt x="627" y="1127"/>
                    <a:pt x="766" y="1127"/>
                  </a:cubicBezTo>
                  <a:cubicBezTo>
                    <a:pt x="1058" y="1127"/>
                    <a:pt x="1335" y="910"/>
                    <a:pt x="1335" y="571"/>
                  </a:cubicBezTo>
                  <a:cubicBezTo>
                    <a:pt x="1335" y="256"/>
                    <a:pt x="109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524902" y="2900496"/>
              <a:ext cx="29048" cy="25567"/>
            </a:xfrm>
            <a:custGeom>
              <a:avLst/>
              <a:gdLst/>
              <a:ahLst/>
              <a:cxnLst/>
              <a:rect l="l" t="t" r="r" b="b"/>
              <a:pathLst>
                <a:path w="1302" h="1146" extrusionOk="0">
                  <a:moveTo>
                    <a:pt x="734" y="1"/>
                  </a:moveTo>
                  <a:cubicBezTo>
                    <a:pt x="234" y="1"/>
                    <a:pt x="1" y="634"/>
                    <a:pt x="334" y="968"/>
                  </a:cubicBezTo>
                  <a:cubicBezTo>
                    <a:pt x="456" y="1090"/>
                    <a:pt x="605" y="1146"/>
                    <a:pt x="748" y="1146"/>
                  </a:cubicBezTo>
                  <a:cubicBezTo>
                    <a:pt x="1035" y="1146"/>
                    <a:pt x="1302" y="924"/>
                    <a:pt x="1302" y="568"/>
                  </a:cubicBezTo>
                  <a:cubicBezTo>
                    <a:pt x="1302" y="268"/>
                    <a:pt x="1068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584448" y="2898265"/>
              <a:ext cx="29784" cy="25411"/>
            </a:xfrm>
            <a:custGeom>
              <a:avLst/>
              <a:gdLst/>
              <a:ahLst/>
              <a:cxnLst/>
              <a:rect l="l" t="t" r="r" b="b"/>
              <a:pathLst>
                <a:path w="1335" h="1139" extrusionOk="0">
                  <a:moveTo>
                    <a:pt x="734" y="1"/>
                  </a:moveTo>
                  <a:cubicBezTo>
                    <a:pt x="234" y="1"/>
                    <a:pt x="0" y="634"/>
                    <a:pt x="334" y="968"/>
                  </a:cubicBezTo>
                  <a:cubicBezTo>
                    <a:pt x="452" y="1086"/>
                    <a:pt x="598" y="1139"/>
                    <a:pt x="741" y="1139"/>
                  </a:cubicBezTo>
                  <a:cubicBezTo>
                    <a:pt x="1043" y="1139"/>
                    <a:pt x="1334" y="907"/>
                    <a:pt x="1334" y="568"/>
                  </a:cubicBezTo>
                  <a:cubicBezTo>
                    <a:pt x="1334" y="267"/>
                    <a:pt x="1068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636542" y="2949622"/>
              <a:ext cx="29784" cy="25411"/>
            </a:xfrm>
            <a:custGeom>
              <a:avLst/>
              <a:gdLst/>
              <a:ahLst/>
              <a:cxnLst/>
              <a:rect l="l" t="t" r="r" b="b"/>
              <a:pathLst>
                <a:path w="1335" h="1139" extrusionOk="0">
                  <a:moveTo>
                    <a:pt x="767" y="0"/>
                  </a:moveTo>
                  <a:cubicBezTo>
                    <a:pt x="267" y="0"/>
                    <a:pt x="0" y="601"/>
                    <a:pt x="367" y="968"/>
                  </a:cubicBezTo>
                  <a:cubicBezTo>
                    <a:pt x="485" y="1086"/>
                    <a:pt x="628" y="1138"/>
                    <a:pt x="767" y="1138"/>
                  </a:cubicBezTo>
                  <a:cubicBezTo>
                    <a:pt x="1059" y="1138"/>
                    <a:pt x="1334" y="906"/>
                    <a:pt x="1334" y="567"/>
                  </a:cubicBezTo>
                  <a:cubicBezTo>
                    <a:pt x="1334" y="267"/>
                    <a:pt x="1068" y="0"/>
                    <a:pt x="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903502" y="3199673"/>
              <a:ext cx="349040" cy="1514470"/>
            </a:xfrm>
            <a:custGeom>
              <a:avLst/>
              <a:gdLst/>
              <a:ahLst/>
              <a:cxnLst/>
              <a:rect l="l" t="t" r="r" b="b"/>
              <a:pathLst>
                <a:path w="15645" h="67883" extrusionOk="0">
                  <a:moveTo>
                    <a:pt x="12209" y="0"/>
                  </a:moveTo>
                  <a:lnTo>
                    <a:pt x="0" y="67882"/>
                  </a:lnTo>
                  <a:lnTo>
                    <a:pt x="3436" y="67882"/>
                  </a:lnTo>
                  <a:lnTo>
                    <a:pt x="15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726989" y="3199673"/>
              <a:ext cx="349040" cy="1514470"/>
            </a:xfrm>
            <a:custGeom>
              <a:avLst/>
              <a:gdLst/>
              <a:ahLst/>
              <a:cxnLst/>
              <a:rect l="l" t="t" r="r" b="b"/>
              <a:pathLst>
                <a:path w="15645" h="67883" extrusionOk="0">
                  <a:moveTo>
                    <a:pt x="0" y="0"/>
                  </a:moveTo>
                  <a:lnTo>
                    <a:pt x="12209" y="67882"/>
                  </a:lnTo>
                  <a:lnTo>
                    <a:pt x="15645" y="6788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803646" y="2398588"/>
              <a:ext cx="155880" cy="667894"/>
            </a:xfrm>
            <a:custGeom>
              <a:avLst/>
              <a:gdLst/>
              <a:ahLst/>
              <a:cxnLst/>
              <a:rect l="l" t="t" r="r" b="b"/>
              <a:pathLst>
                <a:path w="6987" h="29937" extrusionOk="0">
                  <a:moveTo>
                    <a:pt x="5768" y="1"/>
                  </a:moveTo>
                  <a:cubicBezTo>
                    <a:pt x="5286" y="1"/>
                    <a:pt x="4811" y="297"/>
                    <a:pt x="4737" y="949"/>
                  </a:cubicBezTo>
                  <a:lnTo>
                    <a:pt x="0" y="29936"/>
                  </a:lnTo>
                  <a:lnTo>
                    <a:pt x="2168" y="29936"/>
                  </a:lnTo>
                  <a:lnTo>
                    <a:pt x="6838" y="1282"/>
                  </a:lnTo>
                  <a:cubicBezTo>
                    <a:pt x="6987" y="466"/>
                    <a:pt x="6372" y="1"/>
                    <a:pt x="5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490324" y="1953124"/>
              <a:ext cx="472727" cy="514803"/>
            </a:xfrm>
            <a:custGeom>
              <a:avLst/>
              <a:gdLst/>
              <a:ahLst/>
              <a:cxnLst/>
              <a:rect l="l" t="t" r="r" b="b"/>
              <a:pathLst>
                <a:path w="21189" h="23075" extrusionOk="0">
                  <a:moveTo>
                    <a:pt x="1102" y="1"/>
                  </a:moveTo>
                  <a:lnTo>
                    <a:pt x="935" y="234"/>
                  </a:lnTo>
                  <a:lnTo>
                    <a:pt x="1" y="1802"/>
                  </a:lnTo>
                  <a:lnTo>
                    <a:pt x="18881" y="22717"/>
                  </a:lnTo>
                  <a:cubicBezTo>
                    <a:pt x="19117" y="22970"/>
                    <a:pt x="19389" y="23075"/>
                    <a:pt x="19652" y="23075"/>
                  </a:cubicBezTo>
                  <a:cubicBezTo>
                    <a:pt x="20465" y="23075"/>
                    <a:pt x="21188" y="22065"/>
                    <a:pt x="20482" y="21283"/>
                  </a:cubicBezTo>
                  <a:lnTo>
                    <a:pt x="20449" y="21283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914527" y="2426453"/>
              <a:ext cx="28289" cy="26794"/>
            </a:xfrm>
            <a:custGeom>
              <a:avLst/>
              <a:gdLst/>
              <a:ahLst/>
              <a:cxnLst/>
              <a:rect l="l" t="t" r="r" b="b"/>
              <a:pathLst>
                <a:path w="1268" h="1201" extrusionOk="0">
                  <a:moveTo>
                    <a:pt x="506" y="197"/>
                  </a:moveTo>
                  <a:cubicBezTo>
                    <a:pt x="561" y="197"/>
                    <a:pt x="617" y="208"/>
                    <a:pt x="668" y="234"/>
                  </a:cubicBezTo>
                  <a:cubicBezTo>
                    <a:pt x="801" y="300"/>
                    <a:pt x="901" y="434"/>
                    <a:pt x="934" y="601"/>
                  </a:cubicBezTo>
                  <a:cubicBezTo>
                    <a:pt x="901" y="767"/>
                    <a:pt x="801" y="934"/>
                    <a:pt x="668" y="1001"/>
                  </a:cubicBezTo>
                  <a:cubicBezTo>
                    <a:pt x="612" y="1015"/>
                    <a:pt x="551" y="1023"/>
                    <a:pt x="492" y="1023"/>
                  </a:cubicBezTo>
                  <a:cubicBezTo>
                    <a:pt x="407" y="1023"/>
                    <a:pt x="326" y="1007"/>
                    <a:pt x="267" y="967"/>
                  </a:cubicBezTo>
                  <a:cubicBezTo>
                    <a:pt x="80" y="812"/>
                    <a:pt x="39" y="627"/>
                    <a:pt x="7" y="603"/>
                  </a:cubicBezTo>
                  <a:lnTo>
                    <a:pt x="7" y="603"/>
                  </a:lnTo>
                  <a:cubicBezTo>
                    <a:pt x="9" y="604"/>
                    <a:pt x="11" y="604"/>
                    <a:pt x="13" y="604"/>
                  </a:cubicBezTo>
                  <a:cubicBezTo>
                    <a:pt x="68" y="604"/>
                    <a:pt x="80" y="392"/>
                    <a:pt x="267" y="267"/>
                  </a:cubicBezTo>
                  <a:cubicBezTo>
                    <a:pt x="329" y="226"/>
                    <a:pt x="416" y="197"/>
                    <a:pt x="506" y="197"/>
                  </a:cubicBezTo>
                  <a:close/>
                  <a:moveTo>
                    <a:pt x="535" y="0"/>
                  </a:moveTo>
                  <a:cubicBezTo>
                    <a:pt x="404" y="0"/>
                    <a:pt x="278" y="45"/>
                    <a:pt x="167" y="134"/>
                  </a:cubicBezTo>
                  <a:cubicBezTo>
                    <a:pt x="67" y="234"/>
                    <a:pt x="0" y="334"/>
                    <a:pt x="0" y="467"/>
                  </a:cubicBezTo>
                  <a:cubicBezTo>
                    <a:pt x="0" y="567"/>
                    <a:pt x="0" y="601"/>
                    <a:pt x="0" y="601"/>
                  </a:cubicBezTo>
                  <a:cubicBezTo>
                    <a:pt x="0" y="601"/>
                    <a:pt x="0" y="667"/>
                    <a:pt x="0" y="734"/>
                  </a:cubicBezTo>
                  <a:cubicBezTo>
                    <a:pt x="0" y="867"/>
                    <a:pt x="67" y="1001"/>
                    <a:pt x="167" y="1068"/>
                  </a:cubicBezTo>
                  <a:cubicBezTo>
                    <a:pt x="278" y="1157"/>
                    <a:pt x="404" y="1201"/>
                    <a:pt x="535" y="1201"/>
                  </a:cubicBezTo>
                  <a:cubicBezTo>
                    <a:pt x="601" y="1201"/>
                    <a:pt x="668" y="1190"/>
                    <a:pt x="734" y="1168"/>
                  </a:cubicBezTo>
                  <a:cubicBezTo>
                    <a:pt x="1268" y="1001"/>
                    <a:pt x="1268" y="234"/>
                    <a:pt x="734" y="33"/>
                  </a:cubicBezTo>
                  <a:cubicBezTo>
                    <a:pt x="668" y="11"/>
                    <a:pt x="601" y="0"/>
                    <a:pt x="5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903372" y="2400395"/>
              <a:ext cx="52116" cy="67711"/>
            </a:xfrm>
            <a:custGeom>
              <a:avLst/>
              <a:gdLst/>
              <a:ahLst/>
              <a:cxnLst/>
              <a:rect l="l" t="t" r="r" b="b"/>
              <a:pathLst>
                <a:path w="2336" h="3035" extrusionOk="0">
                  <a:moveTo>
                    <a:pt x="801" y="1"/>
                  </a:moveTo>
                  <a:lnTo>
                    <a:pt x="801" y="1"/>
                  </a:lnTo>
                  <a:cubicBezTo>
                    <a:pt x="934" y="234"/>
                    <a:pt x="1101" y="434"/>
                    <a:pt x="1268" y="634"/>
                  </a:cubicBezTo>
                  <a:cubicBezTo>
                    <a:pt x="1434" y="801"/>
                    <a:pt x="1635" y="1035"/>
                    <a:pt x="1801" y="1268"/>
                  </a:cubicBezTo>
                  <a:cubicBezTo>
                    <a:pt x="2001" y="1535"/>
                    <a:pt x="2102" y="1835"/>
                    <a:pt x="2068" y="2169"/>
                  </a:cubicBezTo>
                  <a:cubicBezTo>
                    <a:pt x="1968" y="2469"/>
                    <a:pt x="1735" y="2703"/>
                    <a:pt x="1434" y="2803"/>
                  </a:cubicBezTo>
                  <a:cubicBezTo>
                    <a:pt x="1340" y="2826"/>
                    <a:pt x="1245" y="2837"/>
                    <a:pt x="1152" y="2837"/>
                  </a:cubicBezTo>
                  <a:cubicBezTo>
                    <a:pt x="983" y="2837"/>
                    <a:pt x="818" y="2801"/>
                    <a:pt x="667" y="2736"/>
                  </a:cubicBezTo>
                  <a:cubicBezTo>
                    <a:pt x="267" y="2536"/>
                    <a:pt x="33" y="2302"/>
                    <a:pt x="33" y="2302"/>
                  </a:cubicBezTo>
                  <a:lnTo>
                    <a:pt x="33" y="2302"/>
                  </a:lnTo>
                  <a:cubicBezTo>
                    <a:pt x="0" y="2336"/>
                    <a:pt x="200" y="2602"/>
                    <a:pt x="600" y="2869"/>
                  </a:cubicBezTo>
                  <a:cubicBezTo>
                    <a:pt x="783" y="2983"/>
                    <a:pt x="996" y="3035"/>
                    <a:pt x="1209" y="3035"/>
                  </a:cubicBezTo>
                  <a:cubicBezTo>
                    <a:pt x="1308" y="3035"/>
                    <a:pt x="1406" y="3024"/>
                    <a:pt x="1501" y="3003"/>
                  </a:cubicBezTo>
                  <a:cubicBezTo>
                    <a:pt x="1868" y="2903"/>
                    <a:pt x="2168" y="2602"/>
                    <a:pt x="2268" y="2236"/>
                  </a:cubicBezTo>
                  <a:cubicBezTo>
                    <a:pt x="2335" y="1835"/>
                    <a:pt x="2235" y="1468"/>
                    <a:pt x="1968" y="1168"/>
                  </a:cubicBezTo>
                  <a:cubicBezTo>
                    <a:pt x="1801" y="935"/>
                    <a:pt x="1601" y="734"/>
                    <a:pt x="1401" y="534"/>
                  </a:cubicBezTo>
                  <a:cubicBezTo>
                    <a:pt x="1234" y="301"/>
                    <a:pt x="1034" y="134"/>
                    <a:pt x="801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3877" y="3060503"/>
              <a:ext cx="393705" cy="62535"/>
            </a:xfrm>
            <a:custGeom>
              <a:avLst/>
              <a:gdLst/>
              <a:ahLst/>
              <a:cxnLst/>
              <a:rect l="l" t="t" r="r" b="b"/>
              <a:pathLst>
                <a:path w="17647" h="2803" extrusionOk="0">
                  <a:moveTo>
                    <a:pt x="9507" y="0"/>
                  </a:moveTo>
                  <a:cubicBezTo>
                    <a:pt x="4070" y="0"/>
                    <a:pt x="801" y="1602"/>
                    <a:pt x="0" y="2802"/>
                  </a:cubicBezTo>
                  <a:lnTo>
                    <a:pt x="17646" y="2802"/>
                  </a:lnTo>
                  <a:cubicBezTo>
                    <a:pt x="17646" y="2802"/>
                    <a:pt x="15378" y="0"/>
                    <a:pt x="9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491083" y="1828857"/>
              <a:ext cx="46159" cy="49127"/>
            </a:xfrm>
            <a:custGeom>
              <a:avLst/>
              <a:gdLst/>
              <a:ahLst/>
              <a:cxnLst/>
              <a:rect l="l" t="t" r="r" b="b"/>
              <a:pathLst>
                <a:path w="2069" h="2202" extrusionOk="0">
                  <a:moveTo>
                    <a:pt x="968" y="0"/>
                  </a:moveTo>
                  <a:lnTo>
                    <a:pt x="0" y="1368"/>
                  </a:lnTo>
                  <a:lnTo>
                    <a:pt x="1168" y="2202"/>
                  </a:lnTo>
                  <a:lnTo>
                    <a:pt x="2068" y="86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181487" y="1833319"/>
              <a:ext cx="369900" cy="409322"/>
            </a:xfrm>
            <a:custGeom>
              <a:avLst/>
              <a:gdLst/>
              <a:ahLst/>
              <a:cxnLst/>
              <a:rect l="l" t="t" r="r" b="b"/>
              <a:pathLst>
                <a:path w="16580" h="18347" extrusionOk="0">
                  <a:moveTo>
                    <a:pt x="12710" y="0"/>
                  </a:moveTo>
                  <a:lnTo>
                    <a:pt x="9007" y="4470"/>
                  </a:lnTo>
                  <a:cubicBezTo>
                    <a:pt x="2569" y="5504"/>
                    <a:pt x="1" y="9541"/>
                    <a:pt x="1" y="9541"/>
                  </a:cubicBezTo>
                  <a:lnTo>
                    <a:pt x="11509" y="18347"/>
                  </a:lnTo>
                  <a:cubicBezTo>
                    <a:pt x="15445" y="14010"/>
                    <a:pt x="13577" y="7773"/>
                    <a:pt x="13577" y="7773"/>
                  </a:cubicBezTo>
                  <a:lnTo>
                    <a:pt x="16579" y="2802"/>
                  </a:lnTo>
                  <a:lnTo>
                    <a:pt x="127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5381675" y="1933045"/>
              <a:ext cx="101979" cy="73690"/>
            </a:xfrm>
            <a:custGeom>
              <a:avLst/>
              <a:gdLst/>
              <a:ahLst/>
              <a:cxnLst/>
              <a:rect l="l" t="t" r="r" b="b"/>
              <a:pathLst>
                <a:path w="4571" h="3303" extrusionOk="0">
                  <a:moveTo>
                    <a:pt x="1" y="0"/>
                  </a:moveTo>
                  <a:lnTo>
                    <a:pt x="1" y="0"/>
                  </a:lnTo>
                  <a:cubicBezTo>
                    <a:pt x="701" y="634"/>
                    <a:pt x="1435" y="1235"/>
                    <a:pt x="2236" y="1735"/>
                  </a:cubicBezTo>
                  <a:cubicBezTo>
                    <a:pt x="2969" y="2335"/>
                    <a:pt x="3737" y="2869"/>
                    <a:pt x="4571" y="3303"/>
                  </a:cubicBezTo>
                  <a:cubicBezTo>
                    <a:pt x="3870" y="2669"/>
                    <a:pt x="3136" y="2102"/>
                    <a:pt x="2369" y="1568"/>
                  </a:cubicBezTo>
                  <a:cubicBezTo>
                    <a:pt x="1602" y="1001"/>
                    <a:pt x="835" y="46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4346491" y="1813976"/>
              <a:ext cx="41697" cy="96245"/>
            </a:xfrm>
            <a:custGeom>
              <a:avLst/>
              <a:gdLst/>
              <a:ahLst/>
              <a:cxnLst/>
              <a:rect l="l" t="t" r="r" b="b"/>
              <a:pathLst>
                <a:path w="1869" h="4314" extrusionOk="0">
                  <a:moveTo>
                    <a:pt x="840" y="0"/>
                  </a:moveTo>
                  <a:cubicBezTo>
                    <a:pt x="679" y="0"/>
                    <a:pt x="523" y="89"/>
                    <a:pt x="501" y="267"/>
                  </a:cubicBezTo>
                  <a:lnTo>
                    <a:pt x="501" y="200"/>
                  </a:lnTo>
                  <a:cubicBezTo>
                    <a:pt x="34" y="1368"/>
                    <a:pt x="1" y="2635"/>
                    <a:pt x="334" y="3803"/>
                  </a:cubicBezTo>
                  <a:cubicBezTo>
                    <a:pt x="368" y="3970"/>
                    <a:pt x="468" y="4136"/>
                    <a:pt x="601" y="4270"/>
                  </a:cubicBezTo>
                  <a:cubicBezTo>
                    <a:pt x="670" y="4298"/>
                    <a:pt x="745" y="4314"/>
                    <a:pt x="821" y="4314"/>
                  </a:cubicBezTo>
                  <a:cubicBezTo>
                    <a:pt x="928" y="4314"/>
                    <a:pt x="1037" y="4281"/>
                    <a:pt x="1135" y="4203"/>
                  </a:cubicBezTo>
                  <a:cubicBezTo>
                    <a:pt x="1268" y="4070"/>
                    <a:pt x="1402" y="3936"/>
                    <a:pt x="1469" y="3736"/>
                  </a:cubicBezTo>
                  <a:cubicBezTo>
                    <a:pt x="1869" y="2802"/>
                    <a:pt x="1669" y="1701"/>
                    <a:pt x="1435" y="701"/>
                  </a:cubicBezTo>
                  <a:cubicBezTo>
                    <a:pt x="1369" y="467"/>
                    <a:pt x="1268" y="234"/>
                    <a:pt x="1068" y="67"/>
                  </a:cubicBezTo>
                  <a:cubicBezTo>
                    <a:pt x="1002" y="22"/>
                    <a:pt x="920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4597300" y="2788120"/>
              <a:ext cx="6715" cy="69228"/>
            </a:xfrm>
            <a:custGeom>
              <a:avLst/>
              <a:gdLst/>
              <a:ahLst/>
              <a:cxnLst/>
              <a:rect l="l" t="t" r="r" b="b"/>
              <a:pathLst>
                <a:path w="301" h="3103" extrusionOk="0">
                  <a:moveTo>
                    <a:pt x="134" y="1"/>
                  </a:moveTo>
                  <a:cubicBezTo>
                    <a:pt x="0" y="1035"/>
                    <a:pt x="0" y="2069"/>
                    <a:pt x="134" y="3103"/>
                  </a:cubicBezTo>
                  <a:cubicBezTo>
                    <a:pt x="300" y="2069"/>
                    <a:pt x="300" y="1035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4279516" y="2314077"/>
              <a:ext cx="1152044" cy="808224"/>
            </a:xfrm>
            <a:custGeom>
              <a:avLst/>
              <a:gdLst/>
              <a:ahLst/>
              <a:cxnLst/>
              <a:rect l="l" t="t" r="r" b="b"/>
              <a:pathLst>
                <a:path w="51638" h="36227" extrusionOk="0">
                  <a:moveTo>
                    <a:pt x="35793" y="0"/>
                  </a:moveTo>
                  <a:lnTo>
                    <a:pt x="35793" y="2335"/>
                  </a:lnTo>
                  <a:lnTo>
                    <a:pt x="7339" y="2168"/>
                  </a:lnTo>
                  <a:cubicBezTo>
                    <a:pt x="7319" y="2168"/>
                    <a:pt x="7300" y="2168"/>
                    <a:pt x="7280" y="2168"/>
                  </a:cubicBezTo>
                  <a:cubicBezTo>
                    <a:pt x="6041" y="2168"/>
                    <a:pt x="5071" y="3189"/>
                    <a:pt x="5038" y="4437"/>
                  </a:cubicBezTo>
                  <a:cubicBezTo>
                    <a:pt x="5038" y="7339"/>
                    <a:pt x="4938" y="11709"/>
                    <a:pt x="4871" y="14744"/>
                  </a:cubicBezTo>
                  <a:cubicBezTo>
                    <a:pt x="4838" y="16645"/>
                    <a:pt x="6372" y="18247"/>
                    <a:pt x="8273" y="18247"/>
                  </a:cubicBezTo>
                  <a:lnTo>
                    <a:pt x="16046" y="18247"/>
                  </a:lnTo>
                  <a:lnTo>
                    <a:pt x="17713" y="14677"/>
                  </a:lnTo>
                  <a:lnTo>
                    <a:pt x="17713" y="13677"/>
                  </a:lnTo>
                  <a:lnTo>
                    <a:pt x="30056" y="13677"/>
                  </a:lnTo>
                  <a:cubicBezTo>
                    <a:pt x="30056" y="13677"/>
                    <a:pt x="30923" y="14344"/>
                    <a:pt x="30923" y="16078"/>
                  </a:cubicBezTo>
                  <a:lnTo>
                    <a:pt x="30923" y="24885"/>
                  </a:lnTo>
                  <a:lnTo>
                    <a:pt x="801" y="24885"/>
                  </a:lnTo>
                  <a:cubicBezTo>
                    <a:pt x="368" y="24885"/>
                    <a:pt x="1" y="25252"/>
                    <a:pt x="1" y="25685"/>
                  </a:cubicBezTo>
                  <a:lnTo>
                    <a:pt x="1" y="35426"/>
                  </a:lnTo>
                  <a:cubicBezTo>
                    <a:pt x="1" y="35859"/>
                    <a:pt x="368" y="36226"/>
                    <a:pt x="801" y="36226"/>
                  </a:cubicBezTo>
                  <a:lnTo>
                    <a:pt x="51638" y="36226"/>
                  </a:lnTo>
                  <a:lnTo>
                    <a:pt x="51638" y="30689"/>
                  </a:lnTo>
                  <a:cubicBezTo>
                    <a:pt x="51638" y="30422"/>
                    <a:pt x="51437" y="30222"/>
                    <a:pt x="51171" y="30222"/>
                  </a:cubicBezTo>
                  <a:lnTo>
                    <a:pt x="49970" y="30222"/>
                  </a:lnTo>
                  <a:lnTo>
                    <a:pt x="49970" y="15378"/>
                  </a:lnTo>
                  <a:lnTo>
                    <a:pt x="51638" y="15378"/>
                  </a:lnTo>
                  <a:lnTo>
                    <a:pt x="51638" y="5671"/>
                  </a:lnTo>
                  <a:lnTo>
                    <a:pt x="50036" y="5671"/>
                  </a:lnTo>
                  <a:lnTo>
                    <a:pt x="50036" y="3369"/>
                  </a:lnTo>
                  <a:lnTo>
                    <a:pt x="48002" y="2502"/>
                  </a:lnTo>
                  <a:lnTo>
                    <a:pt x="37427" y="2502"/>
                  </a:lnTo>
                  <a:lnTo>
                    <a:pt x="37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4279516" y="2987572"/>
              <a:ext cx="1138658" cy="5221"/>
            </a:xfrm>
            <a:custGeom>
              <a:avLst/>
              <a:gdLst/>
              <a:ahLst/>
              <a:cxnLst/>
              <a:rect l="l" t="t" r="r" b="b"/>
              <a:pathLst>
                <a:path w="51038" h="234" extrusionOk="0">
                  <a:moveTo>
                    <a:pt x="25519" y="0"/>
                  </a:moveTo>
                  <a:cubicBezTo>
                    <a:pt x="11442" y="0"/>
                    <a:pt x="1" y="67"/>
                    <a:pt x="1" y="101"/>
                  </a:cubicBezTo>
                  <a:cubicBezTo>
                    <a:pt x="1" y="167"/>
                    <a:pt x="11409" y="234"/>
                    <a:pt x="25519" y="234"/>
                  </a:cubicBezTo>
                  <a:cubicBezTo>
                    <a:pt x="39596" y="234"/>
                    <a:pt x="51037" y="167"/>
                    <a:pt x="51037" y="101"/>
                  </a:cubicBezTo>
                  <a:cubicBezTo>
                    <a:pt x="51037" y="67"/>
                    <a:pt x="39596" y="0"/>
                    <a:pt x="25519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4346491" y="2842490"/>
              <a:ext cx="1169914" cy="386632"/>
            </a:xfrm>
            <a:custGeom>
              <a:avLst/>
              <a:gdLst/>
              <a:ahLst/>
              <a:cxnLst/>
              <a:rect l="l" t="t" r="r" b="b"/>
              <a:pathLst>
                <a:path w="52439" h="17330" extrusionOk="0">
                  <a:moveTo>
                    <a:pt x="25723" y="1"/>
                  </a:moveTo>
                  <a:cubicBezTo>
                    <a:pt x="25375" y="1"/>
                    <a:pt x="25027" y="15"/>
                    <a:pt x="24685" y="32"/>
                  </a:cubicBezTo>
                  <a:cubicBezTo>
                    <a:pt x="17847" y="332"/>
                    <a:pt x="9107" y="366"/>
                    <a:pt x="2269" y="666"/>
                  </a:cubicBezTo>
                  <a:cubicBezTo>
                    <a:pt x="1335" y="3601"/>
                    <a:pt x="4204" y="7271"/>
                    <a:pt x="2870" y="10039"/>
                  </a:cubicBezTo>
                  <a:cubicBezTo>
                    <a:pt x="2336" y="11073"/>
                    <a:pt x="1302" y="11774"/>
                    <a:pt x="668" y="12741"/>
                  </a:cubicBezTo>
                  <a:cubicBezTo>
                    <a:pt x="1" y="13709"/>
                    <a:pt x="34" y="15343"/>
                    <a:pt x="1135" y="15710"/>
                  </a:cubicBezTo>
                  <a:cubicBezTo>
                    <a:pt x="1270" y="15751"/>
                    <a:pt x="1403" y="15770"/>
                    <a:pt x="1534" y="15770"/>
                  </a:cubicBezTo>
                  <a:cubicBezTo>
                    <a:pt x="2564" y="15770"/>
                    <a:pt x="3476" y="14624"/>
                    <a:pt x="4571" y="14476"/>
                  </a:cubicBezTo>
                  <a:cubicBezTo>
                    <a:pt x="4643" y="14467"/>
                    <a:pt x="4715" y="14463"/>
                    <a:pt x="4786" y="14463"/>
                  </a:cubicBezTo>
                  <a:cubicBezTo>
                    <a:pt x="6117" y="14463"/>
                    <a:pt x="7178" y="15879"/>
                    <a:pt x="8540" y="15910"/>
                  </a:cubicBezTo>
                  <a:cubicBezTo>
                    <a:pt x="8558" y="15911"/>
                    <a:pt x="8575" y="15911"/>
                    <a:pt x="8592" y="15911"/>
                  </a:cubicBezTo>
                  <a:cubicBezTo>
                    <a:pt x="9737" y="15911"/>
                    <a:pt x="10817" y="15042"/>
                    <a:pt x="11817" y="15042"/>
                  </a:cubicBezTo>
                  <a:cubicBezTo>
                    <a:pt x="12052" y="15042"/>
                    <a:pt x="12283" y="15090"/>
                    <a:pt x="12510" y="15210"/>
                  </a:cubicBezTo>
                  <a:cubicBezTo>
                    <a:pt x="13144" y="15577"/>
                    <a:pt x="13410" y="16344"/>
                    <a:pt x="13978" y="16811"/>
                  </a:cubicBezTo>
                  <a:cubicBezTo>
                    <a:pt x="14386" y="17183"/>
                    <a:pt x="14916" y="17329"/>
                    <a:pt x="15469" y="17329"/>
                  </a:cubicBezTo>
                  <a:cubicBezTo>
                    <a:pt x="15956" y="17329"/>
                    <a:pt x="16460" y="17216"/>
                    <a:pt x="16913" y="17044"/>
                  </a:cubicBezTo>
                  <a:cubicBezTo>
                    <a:pt x="17880" y="16677"/>
                    <a:pt x="18714" y="16044"/>
                    <a:pt x="19682" y="15677"/>
                  </a:cubicBezTo>
                  <a:cubicBezTo>
                    <a:pt x="20472" y="15373"/>
                    <a:pt x="21305" y="15269"/>
                    <a:pt x="22151" y="15269"/>
                  </a:cubicBezTo>
                  <a:cubicBezTo>
                    <a:pt x="23160" y="15269"/>
                    <a:pt x="24187" y="15416"/>
                    <a:pt x="25186" y="15543"/>
                  </a:cubicBezTo>
                  <a:cubicBezTo>
                    <a:pt x="31757" y="16377"/>
                    <a:pt x="38362" y="16611"/>
                    <a:pt x="44933" y="16777"/>
                  </a:cubicBezTo>
                  <a:cubicBezTo>
                    <a:pt x="45591" y="16807"/>
                    <a:pt x="46252" y="16831"/>
                    <a:pt x="46911" y="16831"/>
                  </a:cubicBezTo>
                  <a:cubicBezTo>
                    <a:pt x="48487" y="16831"/>
                    <a:pt x="50045" y="16695"/>
                    <a:pt x="51504" y="16177"/>
                  </a:cubicBezTo>
                  <a:cubicBezTo>
                    <a:pt x="51938" y="16044"/>
                    <a:pt x="52438" y="15710"/>
                    <a:pt x="52405" y="15243"/>
                  </a:cubicBezTo>
                  <a:cubicBezTo>
                    <a:pt x="52372" y="14909"/>
                    <a:pt x="52005" y="14676"/>
                    <a:pt x="51704" y="14509"/>
                  </a:cubicBezTo>
                  <a:cubicBezTo>
                    <a:pt x="50371" y="13843"/>
                    <a:pt x="48944" y="13639"/>
                    <a:pt x="47469" y="13639"/>
                  </a:cubicBezTo>
                  <a:cubicBezTo>
                    <a:pt x="45161" y="13639"/>
                    <a:pt x="42737" y="14138"/>
                    <a:pt x="40377" y="14138"/>
                  </a:cubicBezTo>
                  <a:cubicBezTo>
                    <a:pt x="39493" y="14138"/>
                    <a:pt x="38618" y="14068"/>
                    <a:pt x="37761" y="13875"/>
                  </a:cubicBezTo>
                  <a:cubicBezTo>
                    <a:pt x="34526" y="13041"/>
                    <a:pt x="31957" y="10540"/>
                    <a:pt x="31090" y="7304"/>
                  </a:cubicBezTo>
                  <a:cubicBezTo>
                    <a:pt x="30823" y="6137"/>
                    <a:pt x="30756" y="4936"/>
                    <a:pt x="30489" y="3735"/>
                  </a:cubicBezTo>
                  <a:cubicBezTo>
                    <a:pt x="30189" y="2567"/>
                    <a:pt x="29655" y="1400"/>
                    <a:pt x="28688" y="733"/>
                  </a:cubicBezTo>
                  <a:cubicBezTo>
                    <a:pt x="27812" y="132"/>
                    <a:pt x="26768" y="1"/>
                    <a:pt x="25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4586881" y="2720409"/>
              <a:ext cx="26817" cy="67733"/>
            </a:xfrm>
            <a:custGeom>
              <a:avLst/>
              <a:gdLst/>
              <a:ahLst/>
              <a:cxnLst/>
              <a:rect l="l" t="t" r="r" b="b"/>
              <a:pathLst>
                <a:path w="1202" h="3036" extrusionOk="0">
                  <a:moveTo>
                    <a:pt x="0" y="0"/>
                  </a:moveTo>
                  <a:lnTo>
                    <a:pt x="0" y="3036"/>
                  </a:lnTo>
                  <a:lnTo>
                    <a:pt x="1201" y="3036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4393386" y="2561138"/>
              <a:ext cx="998729" cy="5243"/>
            </a:xfrm>
            <a:custGeom>
              <a:avLst/>
              <a:gdLst/>
              <a:ahLst/>
              <a:cxnLst/>
              <a:rect l="l" t="t" r="r" b="b"/>
              <a:pathLst>
                <a:path w="44766" h="235" extrusionOk="0">
                  <a:moveTo>
                    <a:pt x="22383" y="1"/>
                  </a:moveTo>
                  <a:cubicBezTo>
                    <a:pt x="10008" y="1"/>
                    <a:pt x="0" y="67"/>
                    <a:pt x="0" y="101"/>
                  </a:cubicBezTo>
                  <a:cubicBezTo>
                    <a:pt x="0" y="168"/>
                    <a:pt x="10008" y="234"/>
                    <a:pt x="22383" y="234"/>
                  </a:cubicBezTo>
                  <a:cubicBezTo>
                    <a:pt x="34759" y="234"/>
                    <a:pt x="44766" y="168"/>
                    <a:pt x="44766" y="101"/>
                  </a:cubicBezTo>
                  <a:cubicBezTo>
                    <a:pt x="44766" y="34"/>
                    <a:pt x="34759" y="1"/>
                    <a:pt x="22383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5392093" y="2395197"/>
              <a:ext cx="5243" cy="593892"/>
            </a:xfrm>
            <a:custGeom>
              <a:avLst/>
              <a:gdLst/>
              <a:ahLst/>
              <a:cxnLst/>
              <a:rect l="l" t="t" r="r" b="b"/>
              <a:pathLst>
                <a:path w="235" h="26620" extrusionOk="0">
                  <a:moveTo>
                    <a:pt x="101" y="0"/>
                  </a:moveTo>
                  <a:cubicBezTo>
                    <a:pt x="67" y="0"/>
                    <a:pt x="1" y="5971"/>
                    <a:pt x="1" y="13310"/>
                  </a:cubicBezTo>
                  <a:cubicBezTo>
                    <a:pt x="1" y="20648"/>
                    <a:pt x="67" y="26619"/>
                    <a:pt x="101" y="26619"/>
                  </a:cubicBezTo>
                  <a:cubicBezTo>
                    <a:pt x="167" y="26619"/>
                    <a:pt x="234" y="20648"/>
                    <a:pt x="234" y="13310"/>
                  </a:cubicBezTo>
                  <a:cubicBezTo>
                    <a:pt x="234" y="5971"/>
                    <a:pt x="167" y="0"/>
                    <a:pt x="101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94324" y="2462171"/>
              <a:ext cx="37235" cy="5221"/>
            </a:xfrm>
            <a:custGeom>
              <a:avLst/>
              <a:gdLst/>
              <a:ahLst/>
              <a:cxnLst/>
              <a:rect l="l" t="t" r="r" b="b"/>
              <a:pathLst>
                <a:path w="1669" h="234" extrusionOk="0">
                  <a:moveTo>
                    <a:pt x="822" y="0"/>
                  </a:moveTo>
                  <a:cubicBezTo>
                    <a:pt x="543" y="0"/>
                    <a:pt x="268" y="34"/>
                    <a:pt x="1" y="100"/>
                  </a:cubicBezTo>
                  <a:cubicBezTo>
                    <a:pt x="1" y="167"/>
                    <a:pt x="368" y="234"/>
                    <a:pt x="835" y="234"/>
                  </a:cubicBezTo>
                  <a:cubicBezTo>
                    <a:pt x="1268" y="234"/>
                    <a:pt x="1669" y="167"/>
                    <a:pt x="1669" y="100"/>
                  </a:cubicBezTo>
                  <a:cubicBezTo>
                    <a:pt x="1385" y="34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5394324" y="2484682"/>
              <a:ext cx="37235" cy="5042"/>
            </a:xfrm>
            <a:custGeom>
              <a:avLst/>
              <a:gdLst/>
              <a:ahLst/>
              <a:cxnLst/>
              <a:rect l="l" t="t" r="r" b="b"/>
              <a:pathLst>
                <a:path w="1669" h="226" extrusionOk="0">
                  <a:moveTo>
                    <a:pt x="822" y="0"/>
                  </a:moveTo>
                  <a:cubicBezTo>
                    <a:pt x="543" y="0"/>
                    <a:pt x="268" y="42"/>
                    <a:pt x="1" y="125"/>
                  </a:cubicBezTo>
                  <a:cubicBezTo>
                    <a:pt x="268" y="192"/>
                    <a:pt x="543" y="225"/>
                    <a:pt x="822" y="225"/>
                  </a:cubicBezTo>
                  <a:cubicBezTo>
                    <a:pt x="1102" y="225"/>
                    <a:pt x="1385" y="192"/>
                    <a:pt x="1669" y="125"/>
                  </a:cubicBezTo>
                  <a:cubicBezTo>
                    <a:pt x="1385" y="42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394324" y="2508308"/>
              <a:ext cx="37235" cy="4484"/>
            </a:xfrm>
            <a:custGeom>
              <a:avLst/>
              <a:gdLst/>
              <a:ahLst/>
              <a:cxnLst/>
              <a:rect l="l" t="t" r="r" b="b"/>
              <a:pathLst>
                <a:path w="1669" h="201" extrusionOk="0">
                  <a:moveTo>
                    <a:pt x="835" y="0"/>
                  </a:moveTo>
                  <a:cubicBezTo>
                    <a:pt x="368" y="0"/>
                    <a:pt x="1" y="34"/>
                    <a:pt x="1" y="100"/>
                  </a:cubicBezTo>
                  <a:cubicBezTo>
                    <a:pt x="268" y="167"/>
                    <a:pt x="543" y="201"/>
                    <a:pt x="822" y="201"/>
                  </a:cubicBezTo>
                  <a:cubicBezTo>
                    <a:pt x="1102" y="201"/>
                    <a:pt x="1385" y="167"/>
                    <a:pt x="1669" y="100"/>
                  </a:cubicBezTo>
                  <a:cubicBezTo>
                    <a:pt x="1669" y="34"/>
                    <a:pt x="1268" y="0"/>
                    <a:pt x="8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5394324" y="2531377"/>
              <a:ext cx="37235" cy="4484"/>
            </a:xfrm>
            <a:custGeom>
              <a:avLst/>
              <a:gdLst/>
              <a:ahLst/>
              <a:cxnLst/>
              <a:rect l="l" t="t" r="r" b="b"/>
              <a:pathLst>
                <a:path w="1669" h="201" extrusionOk="0">
                  <a:moveTo>
                    <a:pt x="822" y="0"/>
                  </a:moveTo>
                  <a:cubicBezTo>
                    <a:pt x="543" y="0"/>
                    <a:pt x="268" y="34"/>
                    <a:pt x="1" y="101"/>
                  </a:cubicBezTo>
                  <a:cubicBezTo>
                    <a:pt x="1" y="167"/>
                    <a:pt x="368" y="201"/>
                    <a:pt x="835" y="201"/>
                  </a:cubicBezTo>
                  <a:cubicBezTo>
                    <a:pt x="1268" y="201"/>
                    <a:pt x="1669" y="167"/>
                    <a:pt x="1669" y="101"/>
                  </a:cubicBezTo>
                  <a:cubicBezTo>
                    <a:pt x="1385" y="34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5394324" y="2553888"/>
              <a:ext cx="37235" cy="5042"/>
            </a:xfrm>
            <a:custGeom>
              <a:avLst/>
              <a:gdLst/>
              <a:ahLst/>
              <a:cxnLst/>
              <a:rect l="l" t="t" r="r" b="b"/>
              <a:pathLst>
                <a:path w="1669" h="226" extrusionOk="0">
                  <a:moveTo>
                    <a:pt x="822" y="1"/>
                  </a:moveTo>
                  <a:cubicBezTo>
                    <a:pt x="543" y="1"/>
                    <a:pt x="268" y="42"/>
                    <a:pt x="1" y="126"/>
                  </a:cubicBezTo>
                  <a:cubicBezTo>
                    <a:pt x="268" y="192"/>
                    <a:pt x="543" y="226"/>
                    <a:pt x="822" y="226"/>
                  </a:cubicBezTo>
                  <a:cubicBezTo>
                    <a:pt x="1102" y="226"/>
                    <a:pt x="1385" y="192"/>
                    <a:pt x="1669" y="126"/>
                  </a:cubicBezTo>
                  <a:cubicBezTo>
                    <a:pt x="1385" y="42"/>
                    <a:pt x="1102" y="1"/>
                    <a:pt x="822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94324" y="2576778"/>
              <a:ext cx="37235" cy="5042"/>
            </a:xfrm>
            <a:custGeom>
              <a:avLst/>
              <a:gdLst/>
              <a:ahLst/>
              <a:cxnLst/>
              <a:rect l="l" t="t" r="r" b="b"/>
              <a:pathLst>
                <a:path w="1669" h="226" extrusionOk="0">
                  <a:moveTo>
                    <a:pt x="835" y="0"/>
                  </a:moveTo>
                  <a:cubicBezTo>
                    <a:pt x="368" y="0"/>
                    <a:pt x="1" y="67"/>
                    <a:pt x="1" y="100"/>
                  </a:cubicBezTo>
                  <a:cubicBezTo>
                    <a:pt x="268" y="184"/>
                    <a:pt x="543" y="225"/>
                    <a:pt x="822" y="225"/>
                  </a:cubicBezTo>
                  <a:cubicBezTo>
                    <a:pt x="1102" y="225"/>
                    <a:pt x="1385" y="184"/>
                    <a:pt x="1669" y="100"/>
                  </a:cubicBezTo>
                  <a:cubicBezTo>
                    <a:pt x="1669" y="67"/>
                    <a:pt x="1268" y="0"/>
                    <a:pt x="8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5394324" y="2599846"/>
              <a:ext cx="37235" cy="4484"/>
            </a:xfrm>
            <a:custGeom>
              <a:avLst/>
              <a:gdLst/>
              <a:ahLst/>
              <a:cxnLst/>
              <a:rect l="l" t="t" r="r" b="b"/>
              <a:pathLst>
                <a:path w="1669" h="201" extrusionOk="0">
                  <a:moveTo>
                    <a:pt x="822" y="0"/>
                  </a:moveTo>
                  <a:cubicBezTo>
                    <a:pt x="543" y="0"/>
                    <a:pt x="268" y="34"/>
                    <a:pt x="1" y="100"/>
                  </a:cubicBezTo>
                  <a:cubicBezTo>
                    <a:pt x="1" y="167"/>
                    <a:pt x="368" y="201"/>
                    <a:pt x="835" y="201"/>
                  </a:cubicBezTo>
                  <a:cubicBezTo>
                    <a:pt x="1268" y="201"/>
                    <a:pt x="1669" y="167"/>
                    <a:pt x="1669" y="100"/>
                  </a:cubicBezTo>
                  <a:cubicBezTo>
                    <a:pt x="1385" y="34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5394324" y="2622915"/>
              <a:ext cx="37235" cy="4484"/>
            </a:xfrm>
            <a:custGeom>
              <a:avLst/>
              <a:gdLst/>
              <a:ahLst/>
              <a:cxnLst/>
              <a:rect l="l" t="t" r="r" b="b"/>
              <a:pathLst>
                <a:path w="1669" h="201" extrusionOk="0">
                  <a:moveTo>
                    <a:pt x="835" y="0"/>
                  </a:moveTo>
                  <a:cubicBezTo>
                    <a:pt x="368" y="0"/>
                    <a:pt x="1" y="34"/>
                    <a:pt x="1" y="101"/>
                  </a:cubicBezTo>
                  <a:cubicBezTo>
                    <a:pt x="268" y="167"/>
                    <a:pt x="543" y="201"/>
                    <a:pt x="822" y="201"/>
                  </a:cubicBezTo>
                  <a:cubicBezTo>
                    <a:pt x="1102" y="201"/>
                    <a:pt x="1385" y="167"/>
                    <a:pt x="1669" y="101"/>
                  </a:cubicBezTo>
                  <a:cubicBezTo>
                    <a:pt x="1669" y="34"/>
                    <a:pt x="1268" y="0"/>
                    <a:pt x="8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5394324" y="2645425"/>
              <a:ext cx="37235" cy="5042"/>
            </a:xfrm>
            <a:custGeom>
              <a:avLst/>
              <a:gdLst/>
              <a:ahLst/>
              <a:cxnLst/>
              <a:rect l="l" t="t" r="r" b="b"/>
              <a:pathLst>
                <a:path w="1669" h="226" extrusionOk="0">
                  <a:moveTo>
                    <a:pt x="822" y="0"/>
                  </a:moveTo>
                  <a:cubicBezTo>
                    <a:pt x="543" y="0"/>
                    <a:pt x="268" y="42"/>
                    <a:pt x="1" y="126"/>
                  </a:cubicBezTo>
                  <a:cubicBezTo>
                    <a:pt x="1" y="192"/>
                    <a:pt x="368" y="226"/>
                    <a:pt x="835" y="226"/>
                  </a:cubicBezTo>
                  <a:cubicBezTo>
                    <a:pt x="1268" y="226"/>
                    <a:pt x="1669" y="192"/>
                    <a:pt x="1669" y="126"/>
                  </a:cubicBezTo>
                  <a:cubicBezTo>
                    <a:pt x="1385" y="42"/>
                    <a:pt x="1102" y="0"/>
                    <a:pt x="822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4464823" y="2717888"/>
              <a:ext cx="172679" cy="5711"/>
            </a:xfrm>
            <a:custGeom>
              <a:avLst/>
              <a:gdLst/>
              <a:ahLst/>
              <a:cxnLst/>
              <a:rect l="l" t="t" r="r" b="b"/>
              <a:pathLst>
                <a:path w="7740" h="256" extrusionOk="0">
                  <a:moveTo>
                    <a:pt x="2895" y="1"/>
                  </a:moveTo>
                  <a:cubicBezTo>
                    <a:pt x="1921" y="1"/>
                    <a:pt x="951" y="38"/>
                    <a:pt x="1" y="113"/>
                  </a:cubicBezTo>
                  <a:cubicBezTo>
                    <a:pt x="1044" y="196"/>
                    <a:pt x="2109" y="255"/>
                    <a:pt x="3179" y="255"/>
                  </a:cubicBezTo>
                  <a:cubicBezTo>
                    <a:pt x="3409" y="255"/>
                    <a:pt x="3640" y="253"/>
                    <a:pt x="3870" y="247"/>
                  </a:cubicBezTo>
                  <a:cubicBezTo>
                    <a:pt x="4095" y="253"/>
                    <a:pt x="4320" y="255"/>
                    <a:pt x="4547" y="255"/>
                  </a:cubicBezTo>
                  <a:cubicBezTo>
                    <a:pt x="5599" y="255"/>
                    <a:pt x="6669" y="196"/>
                    <a:pt x="7740" y="113"/>
                  </a:cubicBezTo>
                  <a:cubicBezTo>
                    <a:pt x="6764" y="38"/>
                    <a:pt x="5788" y="1"/>
                    <a:pt x="4827" y="1"/>
                  </a:cubicBezTo>
                  <a:cubicBezTo>
                    <a:pt x="4506" y="1"/>
                    <a:pt x="4187" y="5"/>
                    <a:pt x="3870" y="13"/>
                  </a:cubicBezTo>
                  <a:cubicBezTo>
                    <a:pt x="3545" y="5"/>
                    <a:pt x="3220" y="1"/>
                    <a:pt x="2895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4671703" y="2563369"/>
              <a:ext cx="6738" cy="76679"/>
            </a:xfrm>
            <a:custGeom>
              <a:avLst/>
              <a:gdLst/>
              <a:ahLst/>
              <a:cxnLst/>
              <a:rect l="l" t="t" r="r" b="b"/>
              <a:pathLst>
                <a:path w="302" h="3437" extrusionOk="0">
                  <a:moveTo>
                    <a:pt x="134" y="1"/>
                  </a:moveTo>
                  <a:cubicBezTo>
                    <a:pt x="1" y="1135"/>
                    <a:pt x="1" y="2303"/>
                    <a:pt x="134" y="3437"/>
                  </a:cubicBezTo>
                  <a:cubicBezTo>
                    <a:pt x="301" y="2303"/>
                    <a:pt x="301" y="1135"/>
                    <a:pt x="134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4673198" y="2585300"/>
              <a:ext cx="378088" cy="285880"/>
            </a:xfrm>
            <a:custGeom>
              <a:avLst/>
              <a:gdLst/>
              <a:ahLst/>
              <a:cxnLst/>
              <a:rect l="l" t="t" r="r" b="b"/>
              <a:pathLst>
                <a:path w="16947" h="12814" extrusionOk="0">
                  <a:moveTo>
                    <a:pt x="455" y="1"/>
                  </a:moveTo>
                  <a:cubicBezTo>
                    <a:pt x="249" y="1"/>
                    <a:pt x="131" y="55"/>
                    <a:pt x="67" y="352"/>
                  </a:cubicBezTo>
                  <a:cubicBezTo>
                    <a:pt x="1" y="719"/>
                    <a:pt x="1" y="1119"/>
                    <a:pt x="34" y="1486"/>
                  </a:cubicBezTo>
                  <a:lnTo>
                    <a:pt x="12376" y="1486"/>
                  </a:lnTo>
                  <a:cubicBezTo>
                    <a:pt x="13310" y="2420"/>
                    <a:pt x="13243" y="3621"/>
                    <a:pt x="13210" y="4689"/>
                  </a:cubicBezTo>
                  <a:cubicBezTo>
                    <a:pt x="13177" y="7290"/>
                    <a:pt x="13277" y="10126"/>
                    <a:pt x="13243" y="12728"/>
                  </a:cubicBezTo>
                  <a:lnTo>
                    <a:pt x="13277" y="12728"/>
                  </a:lnTo>
                  <a:cubicBezTo>
                    <a:pt x="13453" y="12786"/>
                    <a:pt x="13636" y="12814"/>
                    <a:pt x="13822" y="12814"/>
                  </a:cubicBezTo>
                  <a:cubicBezTo>
                    <a:pt x="14795" y="12814"/>
                    <a:pt x="15836" y="12067"/>
                    <a:pt x="16312" y="11227"/>
                  </a:cubicBezTo>
                  <a:cubicBezTo>
                    <a:pt x="16879" y="10226"/>
                    <a:pt x="16946" y="8992"/>
                    <a:pt x="16913" y="7858"/>
                  </a:cubicBezTo>
                  <a:cubicBezTo>
                    <a:pt x="16879" y="6290"/>
                    <a:pt x="16713" y="4722"/>
                    <a:pt x="16412" y="3188"/>
                  </a:cubicBezTo>
                  <a:cubicBezTo>
                    <a:pt x="16246" y="2254"/>
                    <a:pt x="15945" y="1253"/>
                    <a:pt x="15178" y="719"/>
                  </a:cubicBezTo>
                  <a:cubicBezTo>
                    <a:pt x="14511" y="219"/>
                    <a:pt x="13610" y="185"/>
                    <a:pt x="12776" y="185"/>
                  </a:cubicBezTo>
                  <a:lnTo>
                    <a:pt x="901" y="19"/>
                  </a:lnTo>
                  <a:cubicBezTo>
                    <a:pt x="719" y="19"/>
                    <a:pt x="573" y="1"/>
                    <a:pt x="455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5120469" y="2637795"/>
              <a:ext cx="182340" cy="39466"/>
            </a:xfrm>
            <a:custGeom>
              <a:avLst/>
              <a:gdLst/>
              <a:ahLst/>
              <a:cxnLst/>
              <a:rect l="l" t="t" r="r" b="b"/>
              <a:pathLst>
                <a:path w="8173" h="1769" extrusionOk="0">
                  <a:moveTo>
                    <a:pt x="0" y="1"/>
                  </a:moveTo>
                  <a:lnTo>
                    <a:pt x="0" y="1769"/>
                  </a:lnTo>
                  <a:lnTo>
                    <a:pt x="8173" y="176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4704454" y="2666776"/>
              <a:ext cx="275372" cy="216519"/>
            </a:xfrm>
            <a:custGeom>
              <a:avLst/>
              <a:gdLst/>
              <a:ahLst/>
              <a:cxnLst/>
              <a:rect l="l" t="t" r="r" b="b"/>
              <a:pathLst>
                <a:path w="12343" h="9705" extrusionOk="0">
                  <a:moveTo>
                    <a:pt x="7860" y="1"/>
                  </a:moveTo>
                  <a:cubicBezTo>
                    <a:pt x="6376" y="1"/>
                    <a:pt x="5121" y="1901"/>
                    <a:pt x="4471" y="2738"/>
                  </a:cubicBezTo>
                  <a:cubicBezTo>
                    <a:pt x="3770" y="3638"/>
                    <a:pt x="1" y="7108"/>
                    <a:pt x="1" y="7108"/>
                  </a:cubicBezTo>
                  <a:cubicBezTo>
                    <a:pt x="139" y="7439"/>
                    <a:pt x="483" y="7633"/>
                    <a:pt x="825" y="7633"/>
                  </a:cubicBezTo>
                  <a:cubicBezTo>
                    <a:pt x="895" y="7633"/>
                    <a:pt x="966" y="7625"/>
                    <a:pt x="1035" y="7608"/>
                  </a:cubicBezTo>
                  <a:lnTo>
                    <a:pt x="1035" y="7608"/>
                  </a:lnTo>
                  <a:lnTo>
                    <a:pt x="1001" y="8008"/>
                  </a:lnTo>
                  <a:cubicBezTo>
                    <a:pt x="901" y="8442"/>
                    <a:pt x="1202" y="8876"/>
                    <a:pt x="1635" y="8976"/>
                  </a:cubicBezTo>
                  <a:cubicBezTo>
                    <a:pt x="1731" y="9009"/>
                    <a:pt x="1824" y="9024"/>
                    <a:pt x="1914" y="9024"/>
                  </a:cubicBezTo>
                  <a:cubicBezTo>
                    <a:pt x="2543" y="9024"/>
                    <a:pt x="3003" y="8309"/>
                    <a:pt x="3003" y="8308"/>
                  </a:cubicBezTo>
                  <a:lnTo>
                    <a:pt x="3003" y="8308"/>
                  </a:lnTo>
                  <a:cubicBezTo>
                    <a:pt x="2803" y="8909"/>
                    <a:pt x="3203" y="9576"/>
                    <a:pt x="3837" y="9643"/>
                  </a:cubicBezTo>
                  <a:cubicBezTo>
                    <a:pt x="3963" y="9685"/>
                    <a:pt x="4092" y="9705"/>
                    <a:pt x="4220" y="9705"/>
                  </a:cubicBezTo>
                  <a:cubicBezTo>
                    <a:pt x="4652" y="9705"/>
                    <a:pt x="5068" y="9477"/>
                    <a:pt x="5300" y="9105"/>
                  </a:cubicBezTo>
                  <a:lnTo>
                    <a:pt x="5300" y="9105"/>
                  </a:lnTo>
                  <a:cubicBezTo>
                    <a:pt x="5342" y="9193"/>
                    <a:pt x="5551" y="9321"/>
                    <a:pt x="6238" y="9476"/>
                  </a:cubicBezTo>
                  <a:cubicBezTo>
                    <a:pt x="6295" y="9487"/>
                    <a:pt x="6352" y="9493"/>
                    <a:pt x="6411" y="9493"/>
                  </a:cubicBezTo>
                  <a:cubicBezTo>
                    <a:pt x="7740" y="9493"/>
                    <a:pt x="9607" y="6708"/>
                    <a:pt x="9608" y="6707"/>
                  </a:cubicBezTo>
                  <a:lnTo>
                    <a:pt x="9608" y="6707"/>
                  </a:lnTo>
                  <a:cubicBezTo>
                    <a:pt x="9607" y="6708"/>
                    <a:pt x="9007" y="7842"/>
                    <a:pt x="8840" y="8308"/>
                  </a:cubicBezTo>
                  <a:cubicBezTo>
                    <a:pt x="8707" y="8775"/>
                    <a:pt x="8840" y="8976"/>
                    <a:pt x="9374" y="8976"/>
                  </a:cubicBezTo>
                  <a:cubicBezTo>
                    <a:pt x="10041" y="8976"/>
                    <a:pt x="10575" y="8142"/>
                    <a:pt x="11042" y="7274"/>
                  </a:cubicBezTo>
                  <a:cubicBezTo>
                    <a:pt x="11676" y="6107"/>
                    <a:pt x="12043" y="4839"/>
                    <a:pt x="12176" y="3538"/>
                  </a:cubicBezTo>
                  <a:cubicBezTo>
                    <a:pt x="12343" y="2104"/>
                    <a:pt x="9874" y="336"/>
                    <a:pt x="8207" y="36"/>
                  </a:cubicBezTo>
                  <a:cubicBezTo>
                    <a:pt x="8090" y="12"/>
                    <a:pt x="7974" y="1"/>
                    <a:pt x="7860" y="1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936657" y="2720409"/>
              <a:ext cx="43928" cy="132477"/>
            </a:xfrm>
            <a:custGeom>
              <a:avLst/>
              <a:gdLst/>
              <a:ahLst/>
              <a:cxnLst/>
              <a:rect l="l" t="t" r="r" b="b"/>
              <a:pathLst>
                <a:path w="1969" h="5938" extrusionOk="0">
                  <a:moveTo>
                    <a:pt x="1835" y="0"/>
                  </a:moveTo>
                  <a:cubicBezTo>
                    <a:pt x="1801" y="0"/>
                    <a:pt x="1835" y="401"/>
                    <a:pt x="1801" y="934"/>
                  </a:cubicBezTo>
                  <a:cubicBezTo>
                    <a:pt x="1735" y="1668"/>
                    <a:pt x="1568" y="2402"/>
                    <a:pt x="1301" y="3102"/>
                  </a:cubicBezTo>
                  <a:cubicBezTo>
                    <a:pt x="1034" y="3770"/>
                    <a:pt x="734" y="4437"/>
                    <a:pt x="367" y="5104"/>
                  </a:cubicBezTo>
                  <a:cubicBezTo>
                    <a:pt x="234" y="5371"/>
                    <a:pt x="100" y="5638"/>
                    <a:pt x="0" y="5938"/>
                  </a:cubicBezTo>
                  <a:cubicBezTo>
                    <a:pt x="200" y="5704"/>
                    <a:pt x="367" y="5437"/>
                    <a:pt x="500" y="5171"/>
                  </a:cubicBezTo>
                  <a:cubicBezTo>
                    <a:pt x="901" y="4537"/>
                    <a:pt x="1234" y="3836"/>
                    <a:pt x="1501" y="3136"/>
                  </a:cubicBezTo>
                  <a:cubicBezTo>
                    <a:pt x="1768" y="2435"/>
                    <a:pt x="1935" y="1701"/>
                    <a:pt x="1968" y="934"/>
                  </a:cubicBezTo>
                  <a:cubicBezTo>
                    <a:pt x="1968" y="634"/>
                    <a:pt x="1935" y="300"/>
                    <a:pt x="1835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591343" y="2811189"/>
              <a:ext cx="22355" cy="8210"/>
            </a:xfrm>
            <a:custGeom>
              <a:avLst/>
              <a:gdLst/>
              <a:ahLst/>
              <a:cxnLst/>
              <a:rect l="l" t="t" r="r" b="b"/>
              <a:pathLst>
                <a:path w="1002" h="368" extrusionOk="0">
                  <a:moveTo>
                    <a:pt x="0" y="1"/>
                  </a:moveTo>
                  <a:lnTo>
                    <a:pt x="0" y="368"/>
                  </a:lnTo>
                  <a:lnTo>
                    <a:pt x="1001" y="368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5111545" y="2335383"/>
              <a:ext cx="186065" cy="5778"/>
            </a:xfrm>
            <a:custGeom>
              <a:avLst/>
              <a:gdLst/>
              <a:ahLst/>
              <a:cxnLst/>
              <a:rect l="l" t="t" r="r" b="b"/>
              <a:pathLst>
                <a:path w="8340" h="259" extrusionOk="0">
                  <a:moveTo>
                    <a:pt x="3182" y="1"/>
                  </a:moveTo>
                  <a:cubicBezTo>
                    <a:pt x="2121" y="1"/>
                    <a:pt x="1070" y="44"/>
                    <a:pt x="0" y="146"/>
                  </a:cubicBezTo>
                  <a:cubicBezTo>
                    <a:pt x="1051" y="221"/>
                    <a:pt x="2083" y="259"/>
                    <a:pt x="3124" y="259"/>
                  </a:cubicBezTo>
                  <a:cubicBezTo>
                    <a:pt x="3471" y="259"/>
                    <a:pt x="3819" y="254"/>
                    <a:pt x="4170" y="246"/>
                  </a:cubicBezTo>
                  <a:cubicBezTo>
                    <a:pt x="4520" y="254"/>
                    <a:pt x="4868" y="259"/>
                    <a:pt x="5215" y="259"/>
                  </a:cubicBezTo>
                  <a:cubicBezTo>
                    <a:pt x="6257" y="259"/>
                    <a:pt x="7289" y="221"/>
                    <a:pt x="8339" y="146"/>
                  </a:cubicBezTo>
                  <a:cubicBezTo>
                    <a:pt x="7269" y="44"/>
                    <a:pt x="6218" y="1"/>
                    <a:pt x="5157" y="1"/>
                  </a:cubicBezTo>
                  <a:cubicBezTo>
                    <a:pt x="4829" y="1"/>
                    <a:pt x="4500" y="5"/>
                    <a:pt x="4170" y="13"/>
                  </a:cubicBezTo>
                  <a:cubicBezTo>
                    <a:pt x="3839" y="5"/>
                    <a:pt x="3510" y="1"/>
                    <a:pt x="3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582396" y="2582734"/>
              <a:ext cx="33532" cy="139928"/>
            </a:xfrm>
            <a:custGeom>
              <a:avLst/>
              <a:gdLst/>
              <a:ahLst/>
              <a:cxnLst/>
              <a:rect l="l" t="t" r="r" b="b"/>
              <a:pathLst>
                <a:path w="1503" h="6272" extrusionOk="0">
                  <a:moveTo>
                    <a:pt x="1395" y="67"/>
                  </a:moveTo>
                  <a:cubicBezTo>
                    <a:pt x="1364" y="223"/>
                    <a:pt x="1335" y="378"/>
                    <a:pt x="1335" y="534"/>
                  </a:cubicBezTo>
                  <a:cubicBezTo>
                    <a:pt x="1335" y="901"/>
                    <a:pt x="1335" y="1334"/>
                    <a:pt x="1335" y="1835"/>
                  </a:cubicBezTo>
                  <a:cubicBezTo>
                    <a:pt x="1303" y="2907"/>
                    <a:pt x="1270" y="4391"/>
                    <a:pt x="1269" y="6071"/>
                  </a:cubicBezTo>
                  <a:lnTo>
                    <a:pt x="201" y="6071"/>
                  </a:lnTo>
                  <a:lnTo>
                    <a:pt x="201" y="4337"/>
                  </a:lnTo>
                  <a:lnTo>
                    <a:pt x="201" y="2669"/>
                  </a:lnTo>
                  <a:cubicBezTo>
                    <a:pt x="201" y="1666"/>
                    <a:pt x="170" y="820"/>
                    <a:pt x="168" y="131"/>
                  </a:cubicBezTo>
                  <a:lnTo>
                    <a:pt x="168" y="131"/>
                  </a:lnTo>
                  <a:lnTo>
                    <a:pt x="1035" y="100"/>
                  </a:lnTo>
                  <a:cubicBezTo>
                    <a:pt x="1166" y="100"/>
                    <a:pt x="1265" y="68"/>
                    <a:pt x="1395" y="67"/>
                  </a:cubicBezTo>
                  <a:close/>
                  <a:moveTo>
                    <a:pt x="201" y="6186"/>
                  </a:moveTo>
                  <a:cubicBezTo>
                    <a:pt x="211" y="6197"/>
                    <a:pt x="214" y="6201"/>
                    <a:pt x="214" y="6201"/>
                  </a:cubicBezTo>
                  <a:cubicBezTo>
                    <a:pt x="214" y="6201"/>
                    <a:pt x="207" y="6193"/>
                    <a:pt x="201" y="6189"/>
                  </a:cubicBezTo>
                  <a:lnTo>
                    <a:pt x="201" y="6189"/>
                  </a:lnTo>
                  <a:lnTo>
                    <a:pt x="201" y="6186"/>
                  </a:lnTo>
                  <a:close/>
                  <a:moveTo>
                    <a:pt x="68" y="0"/>
                  </a:moveTo>
                  <a:lnTo>
                    <a:pt x="68" y="67"/>
                  </a:lnTo>
                  <a:cubicBezTo>
                    <a:pt x="34" y="767"/>
                    <a:pt x="1" y="1635"/>
                    <a:pt x="1" y="2669"/>
                  </a:cubicBezTo>
                  <a:lnTo>
                    <a:pt x="1" y="4337"/>
                  </a:lnTo>
                  <a:lnTo>
                    <a:pt x="1" y="5271"/>
                  </a:lnTo>
                  <a:lnTo>
                    <a:pt x="1" y="5738"/>
                  </a:lnTo>
                  <a:lnTo>
                    <a:pt x="1" y="6171"/>
                  </a:lnTo>
                  <a:cubicBezTo>
                    <a:pt x="14" y="6184"/>
                    <a:pt x="18" y="6188"/>
                    <a:pt x="18" y="6188"/>
                  </a:cubicBezTo>
                  <a:cubicBezTo>
                    <a:pt x="19" y="6188"/>
                    <a:pt x="1" y="6169"/>
                    <a:pt x="5" y="6169"/>
                  </a:cubicBezTo>
                  <a:lnTo>
                    <a:pt x="5" y="6169"/>
                  </a:lnTo>
                  <a:cubicBezTo>
                    <a:pt x="10" y="6169"/>
                    <a:pt x="39" y="6189"/>
                    <a:pt x="135" y="6271"/>
                  </a:cubicBezTo>
                  <a:lnTo>
                    <a:pt x="1502" y="6271"/>
                  </a:lnTo>
                  <a:lnTo>
                    <a:pt x="1502" y="6171"/>
                  </a:lnTo>
                  <a:cubicBezTo>
                    <a:pt x="1502" y="4403"/>
                    <a:pt x="1469" y="2869"/>
                    <a:pt x="1469" y="1768"/>
                  </a:cubicBezTo>
                  <a:cubicBezTo>
                    <a:pt x="1435" y="1234"/>
                    <a:pt x="1435" y="834"/>
                    <a:pt x="1435" y="467"/>
                  </a:cubicBezTo>
                  <a:cubicBezTo>
                    <a:pt x="1435" y="334"/>
                    <a:pt x="1435" y="167"/>
                    <a:pt x="1402" y="34"/>
                  </a:cubicBezTo>
                  <a:cubicBezTo>
                    <a:pt x="1400" y="44"/>
                    <a:pt x="1398" y="55"/>
                    <a:pt x="1396" y="65"/>
                  </a:cubicBezTo>
                  <a:lnTo>
                    <a:pt x="1396" y="65"/>
                  </a:lnTo>
                  <a:cubicBezTo>
                    <a:pt x="1265" y="34"/>
                    <a:pt x="1167" y="34"/>
                    <a:pt x="1069" y="34"/>
                  </a:cubicBezTo>
                  <a:cubicBezTo>
                    <a:pt x="868" y="34"/>
                    <a:pt x="535" y="0"/>
                    <a:pt x="101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729018" y="2939204"/>
              <a:ext cx="98253" cy="136939"/>
            </a:xfrm>
            <a:custGeom>
              <a:avLst/>
              <a:gdLst/>
              <a:ahLst/>
              <a:cxnLst/>
              <a:rect l="l" t="t" r="r" b="b"/>
              <a:pathLst>
                <a:path w="4404" h="6138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334"/>
                    <a:pt x="301" y="667"/>
                    <a:pt x="501" y="968"/>
                  </a:cubicBezTo>
                  <a:cubicBezTo>
                    <a:pt x="934" y="1768"/>
                    <a:pt x="1435" y="2535"/>
                    <a:pt x="1969" y="3236"/>
                  </a:cubicBezTo>
                  <a:cubicBezTo>
                    <a:pt x="2469" y="3970"/>
                    <a:pt x="3036" y="4670"/>
                    <a:pt x="3636" y="5371"/>
                  </a:cubicBezTo>
                  <a:cubicBezTo>
                    <a:pt x="3837" y="5638"/>
                    <a:pt x="4103" y="5904"/>
                    <a:pt x="4404" y="6138"/>
                  </a:cubicBezTo>
                  <a:cubicBezTo>
                    <a:pt x="4203" y="5838"/>
                    <a:pt x="4003" y="5538"/>
                    <a:pt x="3736" y="5271"/>
                  </a:cubicBezTo>
                  <a:cubicBezTo>
                    <a:pt x="3336" y="4704"/>
                    <a:pt x="2736" y="3970"/>
                    <a:pt x="2135" y="3136"/>
                  </a:cubicBezTo>
                  <a:cubicBezTo>
                    <a:pt x="1535" y="2269"/>
                    <a:pt x="1001" y="1468"/>
                    <a:pt x="634" y="901"/>
                  </a:cubicBezTo>
                  <a:cubicBezTo>
                    <a:pt x="434" y="567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755812" y="2936214"/>
              <a:ext cx="220311" cy="171185"/>
            </a:xfrm>
            <a:custGeom>
              <a:avLst/>
              <a:gdLst/>
              <a:ahLst/>
              <a:cxnLst/>
              <a:rect l="l" t="t" r="r" b="b"/>
              <a:pathLst>
                <a:path w="9875" h="7673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01"/>
                    <a:pt x="234" y="434"/>
                  </a:cubicBezTo>
                  <a:cubicBezTo>
                    <a:pt x="467" y="835"/>
                    <a:pt x="701" y="1235"/>
                    <a:pt x="1001" y="1602"/>
                  </a:cubicBezTo>
                  <a:cubicBezTo>
                    <a:pt x="2802" y="4037"/>
                    <a:pt x="5271" y="5938"/>
                    <a:pt x="8073" y="7106"/>
                  </a:cubicBezTo>
                  <a:cubicBezTo>
                    <a:pt x="8506" y="7273"/>
                    <a:pt x="8940" y="7406"/>
                    <a:pt x="9374" y="7540"/>
                  </a:cubicBezTo>
                  <a:cubicBezTo>
                    <a:pt x="9540" y="7606"/>
                    <a:pt x="9707" y="7640"/>
                    <a:pt x="9874" y="7673"/>
                  </a:cubicBezTo>
                  <a:cubicBezTo>
                    <a:pt x="9874" y="7640"/>
                    <a:pt x="9207" y="7406"/>
                    <a:pt x="8139" y="6939"/>
                  </a:cubicBezTo>
                  <a:cubicBezTo>
                    <a:pt x="5404" y="5738"/>
                    <a:pt x="2969" y="3870"/>
                    <a:pt x="1101" y="1502"/>
                  </a:cubicBezTo>
                  <a:cubicBezTo>
                    <a:pt x="401" y="60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496079" y="2955579"/>
              <a:ext cx="42456" cy="150347"/>
            </a:xfrm>
            <a:custGeom>
              <a:avLst/>
              <a:gdLst/>
              <a:ahLst/>
              <a:cxnLst/>
              <a:rect l="l" t="t" r="r" b="b"/>
              <a:pathLst>
                <a:path w="1903" h="6739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1268" y="367"/>
                    <a:pt x="1335" y="734"/>
                    <a:pt x="1435" y="1068"/>
                  </a:cubicBezTo>
                  <a:cubicBezTo>
                    <a:pt x="1602" y="1901"/>
                    <a:pt x="1669" y="2769"/>
                    <a:pt x="1635" y="3636"/>
                  </a:cubicBezTo>
                  <a:cubicBezTo>
                    <a:pt x="1602" y="4503"/>
                    <a:pt x="1268" y="5304"/>
                    <a:pt x="768" y="6004"/>
                  </a:cubicBezTo>
                  <a:cubicBezTo>
                    <a:pt x="534" y="6271"/>
                    <a:pt x="268" y="6505"/>
                    <a:pt x="1" y="6738"/>
                  </a:cubicBezTo>
                  <a:cubicBezTo>
                    <a:pt x="1" y="6738"/>
                    <a:pt x="101" y="6705"/>
                    <a:pt x="268" y="6605"/>
                  </a:cubicBezTo>
                  <a:cubicBezTo>
                    <a:pt x="501" y="6471"/>
                    <a:pt x="701" y="6305"/>
                    <a:pt x="868" y="6104"/>
                  </a:cubicBezTo>
                  <a:cubicBezTo>
                    <a:pt x="1468" y="5404"/>
                    <a:pt x="1802" y="4570"/>
                    <a:pt x="1869" y="3669"/>
                  </a:cubicBezTo>
                  <a:cubicBezTo>
                    <a:pt x="1902" y="2769"/>
                    <a:pt x="1802" y="1901"/>
                    <a:pt x="1568" y="1034"/>
                  </a:cubicBezTo>
                  <a:cubicBezTo>
                    <a:pt x="1502" y="701"/>
                    <a:pt x="1402" y="334"/>
                    <a:pt x="1235" y="0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4514686" y="3017333"/>
              <a:ext cx="40961" cy="130268"/>
            </a:xfrm>
            <a:custGeom>
              <a:avLst/>
              <a:gdLst/>
              <a:ahLst/>
              <a:cxnLst/>
              <a:rect l="l" t="t" r="r" b="b"/>
              <a:pathLst>
                <a:path w="1836" h="5839" extrusionOk="0">
                  <a:moveTo>
                    <a:pt x="1769" y="1"/>
                  </a:moveTo>
                  <a:cubicBezTo>
                    <a:pt x="1702" y="1"/>
                    <a:pt x="1635" y="1402"/>
                    <a:pt x="1168" y="3003"/>
                  </a:cubicBezTo>
                  <a:cubicBezTo>
                    <a:pt x="701" y="4604"/>
                    <a:pt x="1" y="5805"/>
                    <a:pt x="67" y="5838"/>
                  </a:cubicBezTo>
                  <a:cubicBezTo>
                    <a:pt x="267" y="5605"/>
                    <a:pt x="401" y="5338"/>
                    <a:pt x="534" y="5071"/>
                  </a:cubicBezTo>
                  <a:cubicBezTo>
                    <a:pt x="868" y="4437"/>
                    <a:pt x="1168" y="3737"/>
                    <a:pt x="1368" y="3036"/>
                  </a:cubicBezTo>
                  <a:cubicBezTo>
                    <a:pt x="1568" y="2336"/>
                    <a:pt x="1702" y="1635"/>
                    <a:pt x="1769" y="901"/>
                  </a:cubicBezTo>
                  <a:cubicBezTo>
                    <a:pt x="1835" y="601"/>
                    <a:pt x="1835" y="301"/>
                    <a:pt x="1769" y="1"/>
                  </a:cubicBezTo>
                  <a:close/>
                </a:path>
              </a:pathLst>
            </a:custGeom>
            <a:solidFill>
              <a:srgbClr val="000000">
                <a:alpha val="38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4729018" y="2760590"/>
              <a:ext cx="61799" cy="73690"/>
            </a:xfrm>
            <a:custGeom>
              <a:avLst/>
              <a:gdLst/>
              <a:ahLst/>
              <a:cxnLst/>
              <a:rect l="l" t="t" r="r" b="b"/>
              <a:pathLst>
                <a:path w="2770" h="3303" extrusionOk="0">
                  <a:moveTo>
                    <a:pt x="2769" y="1"/>
                  </a:moveTo>
                  <a:lnTo>
                    <a:pt x="2769" y="1"/>
                  </a:lnTo>
                  <a:cubicBezTo>
                    <a:pt x="2269" y="501"/>
                    <a:pt x="1768" y="1068"/>
                    <a:pt x="1368" y="1635"/>
                  </a:cubicBezTo>
                  <a:cubicBezTo>
                    <a:pt x="868" y="2169"/>
                    <a:pt x="401" y="2702"/>
                    <a:pt x="0" y="3303"/>
                  </a:cubicBezTo>
                  <a:cubicBezTo>
                    <a:pt x="568" y="2869"/>
                    <a:pt x="1068" y="2336"/>
                    <a:pt x="1535" y="1768"/>
                  </a:cubicBezTo>
                  <a:cubicBezTo>
                    <a:pt x="2002" y="1235"/>
                    <a:pt x="2436" y="634"/>
                    <a:pt x="2769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771429" y="2784394"/>
              <a:ext cx="43928" cy="67867"/>
            </a:xfrm>
            <a:custGeom>
              <a:avLst/>
              <a:gdLst/>
              <a:ahLst/>
              <a:cxnLst/>
              <a:rect l="l" t="t" r="r" b="b"/>
              <a:pathLst>
                <a:path w="1969" h="3042" extrusionOk="0">
                  <a:moveTo>
                    <a:pt x="1802" y="1"/>
                  </a:moveTo>
                  <a:cubicBezTo>
                    <a:pt x="1802" y="168"/>
                    <a:pt x="1769" y="335"/>
                    <a:pt x="1735" y="501"/>
                  </a:cubicBezTo>
                  <a:cubicBezTo>
                    <a:pt x="1535" y="868"/>
                    <a:pt x="1302" y="1202"/>
                    <a:pt x="1002" y="1502"/>
                  </a:cubicBezTo>
                  <a:cubicBezTo>
                    <a:pt x="701" y="1902"/>
                    <a:pt x="468" y="2303"/>
                    <a:pt x="268" y="2569"/>
                  </a:cubicBezTo>
                  <a:cubicBezTo>
                    <a:pt x="168" y="2703"/>
                    <a:pt x="68" y="2870"/>
                    <a:pt x="1" y="3036"/>
                  </a:cubicBezTo>
                  <a:cubicBezTo>
                    <a:pt x="4" y="3040"/>
                    <a:pt x="9" y="3041"/>
                    <a:pt x="15" y="3041"/>
                  </a:cubicBezTo>
                  <a:cubicBezTo>
                    <a:pt x="68" y="3041"/>
                    <a:pt x="221" y="2909"/>
                    <a:pt x="401" y="2670"/>
                  </a:cubicBezTo>
                  <a:cubicBezTo>
                    <a:pt x="635" y="2403"/>
                    <a:pt x="868" y="2036"/>
                    <a:pt x="1168" y="1635"/>
                  </a:cubicBezTo>
                  <a:cubicBezTo>
                    <a:pt x="1502" y="1335"/>
                    <a:pt x="1735" y="935"/>
                    <a:pt x="1869" y="535"/>
                  </a:cubicBezTo>
                  <a:cubicBezTo>
                    <a:pt x="1969" y="168"/>
                    <a:pt x="1835" y="1"/>
                    <a:pt x="1802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4822787" y="2779129"/>
              <a:ext cx="58586" cy="88638"/>
            </a:xfrm>
            <a:custGeom>
              <a:avLst/>
              <a:gdLst/>
              <a:ahLst/>
              <a:cxnLst/>
              <a:rect l="l" t="t" r="r" b="b"/>
              <a:pathLst>
                <a:path w="2626" h="3973" extrusionOk="0">
                  <a:moveTo>
                    <a:pt x="2475" y="1"/>
                  </a:moveTo>
                  <a:cubicBezTo>
                    <a:pt x="2473" y="1"/>
                    <a:pt x="2471" y="2"/>
                    <a:pt x="2469" y="3"/>
                  </a:cubicBezTo>
                  <a:cubicBezTo>
                    <a:pt x="2469" y="204"/>
                    <a:pt x="2402" y="437"/>
                    <a:pt x="2302" y="637"/>
                  </a:cubicBezTo>
                  <a:cubicBezTo>
                    <a:pt x="2102" y="1004"/>
                    <a:pt x="1735" y="1471"/>
                    <a:pt x="1368" y="2038"/>
                  </a:cubicBezTo>
                  <a:cubicBezTo>
                    <a:pt x="868" y="2639"/>
                    <a:pt x="401" y="3306"/>
                    <a:pt x="0" y="3973"/>
                  </a:cubicBezTo>
                  <a:cubicBezTo>
                    <a:pt x="601" y="3439"/>
                    <a:pt x="1101" y="2805"/>
                    <a:pt x="1535" y="2138"/>
                  </a:cubicBezTo>
                  <a:cubicBezTo>
                    <a:pt x="1868" y="1705"/>
                    <a:pt x="2169" y="1204"/>
                    <a:pt x="2436" y="704"/>
                  </a:cubicBezTo>
                  <a:cubicBezTo>
                    <a:pt x="2626" y="292"/>
                    <a:pt x="2515" y="1"/>
                    <a:pt x="2475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4912094" y="2774734"/>
              <a:ext cx="33510" cy="49171"/>
            </a:xfrm>
            <a:custGeom>
              <a:avLst/>
              <a:gdLst/>
              <a:ahLst/>
              <a:cxnLst/>
              <a:rect l="l" t="t" r="r" b="b"/>
              <a:pathLst>
                <a:path w="1502" h="2204" extrusionOk="0">
                  <a:moveTo>
                    <a:pt x="1435" y="0"/>
                  </a:moveTo>
                  <a:cubicBezTo>
                    <a:pt x="1368" y="0"/>
                    <a:pt x="1134" y="501"/>
                    <a:pt x="768" y="1101"/>
                  </a:cubicBezTo>
                  <a:cubicBezTo>
                    <a:pt x="367" y="1702"/>
                    <a:pt x="0" y="2135"/>
                    <a:pt x="34" y="2202"/>
                  </a:cubicBezTo>
                  <a:cubicBezTo>
                    <a:pt x="36" y="2203"/>
                    <a:pt x="39" y="2204"/>
                    <a:pt x="43" y="2204"/>
                  </a:cubicBezTo>
                  <a:cubicBezTo>
                    <a:pt x="134" y="2204"/>
                    <a:pt x="550" y="1812"/>
                    <a:pt x="934" y="1235"/>
                  </a:cubicBezTo>
                  <a:cubicBezTo>
                    <a:pt x="1335" y="601"/>
                    <a:pt x="1501" y="0"/>
                    <a:pt x="1435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903170" y="2768777"/>
              <a:ext cx="23827" cy="5154"/>
            </a:xfrm>
            <a:custGeom>
              <a:avLst/>
              <a:gdLst/>
              <a:ahLst/>
              <a:cxnLst/>
              <a:rect l="l" t="t" r="r" b="b"/>
              <a:pathLst>
                <a:path w="1068" h="231" extrusionOk="0">
                  <a:moveTo>
                    <a:pt x="534" y="0"/>
                  </a:moveTo>
                  <a:cubicBezTo>
                    <a:pt x="200" y="0"/>
                    <a:pt x="0" y="167"/>
                    <a:pt x="0" y="201"/>
                  </a:cubicBezTo>
                  <a:cubicBezTo>
                    <a:pt x="11" y="223"/>
                    <a:pt x="45" y="230"/>
                    <a:pt x="94" y="230"/>
                  </a:cubicBezTo>
                  <a:cubicBezTo>
                    <a:pt x="193" y="230"/>
                    <a:pt x="356" y="201"/>
                    <a:pt x="534" y="201"/>
                  </a:cubicBezTo>
                  <a:cubicBezTo>
                    <a:pt x="667" y="201"/>
                    <a:pt x="792" y="209"/>
                    <a:pt x="888" y="209"/>
                  </a:cubicBezTo>
                  <a:cubicBezTo>
                    <a:pt x="984" y="209"/>
                    <a:pt x="1051" y="201"/>
                    <a:pt x="1067" y="167"/>
                  </a:cubicBezTo>
                  <a:cubicBezTo>
                    <a:pt x="1067" y="101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829569" y="2765565"/>
              <a:ext cx="34179" cy="10017"/>
            </a:xfrm>
            <a:custGeom>
              <a:avLst/>
              <a:gdLst/>
              <a:ahLst/>
              <a:cxnLst/>
              <a:rect l="l" t="t" r="r" b="b"/>
              <a:pathLst>
                <a:path w="1532" h="449" extrusionOk="0">
                  <a:moveTo>
                    <a:pt x="649" y="0"/>
                  </a:moveTo>
                  <a:cubicBezTo>
                    <a:pt x="262" y="0"/>
                    <a:pt x="0" y="218"/>
                    <a:pt x="30" y="278"/>
                  </a:cubicBezTo>
                  <a:cubicBezTo>
                    <a:pt x="36" y="289"/>
                    <a:pt x="50" y="294"/>
                    <a:pt x="70" y="294"/>
                  </a:cubicBezTo>
                  <a:cubicBezTo>
                    <a:pt x="149" y="294"/>
                    <a:pt x="330" y="228"/>
                    <a:pt x="566" y="228"/>
                  </a:cubicBezTo>
                  <a:cubicBezTo>
                    <a:pt x="629" y="228"/>
                    <a:pt x="695" y="233"/>
                    <a:pt x="764" y="245"/>
                  </a:cubicBezTo>
                  <a:cubicBezTo>
                    <a:pt x="1134" y="275"/>
                    <a:pt x="1389" y="448"/>
                    <a:pt x="1479" y="448"/>
                  </a:cubicBezTo>
                  <a:cubicBezTo>
                    <a:pt x="1486" y="448"/>
                    <a:pt x="1493" y="447"/>
                    <a:pt x="1498" y="445"/>
                  </a:cubicBezTo>
                  <a:cubicBezTo>
                    <a:pt x="1531" y="445"/>
                    <a:pt x="1298" y="78"/>
                    <a:pt x="797" y="11"/>
                  </a:cubicBezTo>
                  <a:cubicBezTo>
                    <a:pt x="746" y="4"/>
                    <a:pt x="696" y="0"/>
                    <a:pt x="649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4805675" y="2756128"/>
              <a:ext cx="14903" cy="5555"/>
            </a:xfrm>
            <a:custGeom>
              <a:avLst/>
              <a:gdLst/>
              <a:ahLst/>
              <a:cxnLst/>
              <a:rect l="l" t="t" r="r" b="b"/>
              <a:pathLst>
                <a:path w="668" h="249" extrusionOk="0">
                  <a:moveTo>
                    <a:pt x="300" y="0"/>
                  </a:moveTo>
                  <a:cubicBezTo>
                    <a:pt x="100" y="34"/>
                    <a:pt x="0" y="167"/>
                    <a:pt x="34" y="234"/>
                  </a:cubicBezTo>
                  <a:cubicBezTo>
                    <a:pt x="45" y="245"/>
                    <a:pt x="67" y="249"/>
                    <a:pt x="97" y="249"/>
                  </a:cubicBezTo>
                  <a:cubicBezTo>
                    <a:pt x="156" y="249"/>
                    <a:pt x="245" y="234"/>
                    <a:pt x="334" y="234"/>
                  </a:cubicBezTo>
                  <a:cubicBezTo>
                    <a:pt x="401" y="217"/>
                    <a:pt x="467" y="217"/>
                    <a:pt x="521" y="217"/>
                  </a:cubicBezTo>
                  <a:cubicBezTo>
                    <a:pt x="576" y="217"/>
                    <a:pt x="617" y="217"/>
                    <a:pt x="634" y="201"/>
                  </a:cubicBezTo>
                  <a:cubicBezTo>
                    <a:pt x="667" y="134"/>
                    <a:pt x="534" y="0"/>
                    <a:pt x="300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899978" y="2615909"/>
              <a:ext cx="437655" cy="255226"/>
            </a:xfrm>
            <a:custGeom>
              <a:avLst/>
              <a:gdLst/>
              <a:ahLst/>
              <a:cxnLst/>
              <a:rect l="l" t="t" r="r" b="b"/>
              <a:pathLst>
                <a:path w="19617" h="11440" extrusionOk="0">
                  <a:moveTo>
                    <a:pt x="18548" y="0"/>
                  </a:moveTo>
                  <a:cubicBezTo>
                    <a:pt x="18517" y="0"/>
                    <a:pt x="18484" y="5"/>
                    <a:pt x="18447" y="14"/>
                  </a:cubicBezTo>
                  <a:cubicBezTo>
                    <a:pt x="17146" y="348"/>
                    <a:pt x="1368" y="3583"/>
                    <a:pt x="1368" y="3583"/>
                  </a:cubicBezTo>
                  <a:cubicBezTo>
                    <a:pt x="1" y="5285"/>
                    <a:pt x="634" y="9554"/>
                    <a:pt x="2369" y="10955"/>
                  </a:cubicBezTo>
                  <a:cubicBezTo>
                    <a:pt x="2796" y="11301"/>
                    <a:pt x="3327" y="11439"/>
                    <a:pt x="3909" y="11439"/>
                  </a:cubicBezTo>
                  <a:cubicBezTo>
                    <a:pt x="5689" y="11439"/>
                    <a:pt x="7950" y="10141"/>
                    <a:pt x="9207" y="9488"/>
                  </a:cubicBezTo>
                  <a:cubicBezTo>
                    <a:pt x="10842" y="8654"/>
                    <a:pt x="17380" y="5451"/>
                    <a:pt x="17380" y="5451"/>
                  </a:cubicBezTo>
                  <a:cubicBezTo>
                    <a:pt x="17380" y="5451"/>
                    <a:pt x="19617" y="0"/>
                    <a:pt x="18548" y="0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260909" y="2615396"/>
              <a:ext cx="357986" cy="264485"/>
            </a:xfrm>
            <a:custGeom>
              <a:avLst/>
              <a:gdLst/>
              <a:ahLst/>
              <a:cxnLst/>
              <a:rect l="l" t="t" r="r" b="b"/>
              <a:pathLst>
                <a:path w="16046" h="11855" extrusionOk="0">
                  <a:moveTo>
                    <a:pt x="2833" y="0"/>
                  </a:moveTo>
                  <a:cubicBezTo>
                    <a:pt x="2645" y="0"/>
                    <a:pt x="2457" y="13"/>
                    <a:pt x="2269" y="37"/>
                  </a:cubicBezTo>
                  <a:lnTo>
                    <a:pt x="1" y="4474"/>
                  </a:lnTo>
                  <a:cubicBezTo>
                    <a:pt x="468" y="5108"/>
                    <a:pt x="835" y="5775"/>
                    <a:pt x="1102" y="6509"/>
                  </a:cubicBezTo>
                  <a:cubicBezTo>
                    <a:pt x="1335" y="7409"/>
                    <a:pt x="3270" y="8310"/>
                    <a:pt x="3270" y="8310"/>
                  </a:cubicBezTo>
                  <a:cubicBezTo>
                    <a:pt x="3270" y="8310"/>
                    <a:pt x="6072" y="10978"/>
                    <a:pt x="6739" y="11445"/>
                  </a:cubicBezTo>
                  <a:cubicBezTo>
                    <a:pt x="6961" y="11612"/>
                    <a:pt x="7243" y="11668"/>
                    <a:pt x="7520" y="11668"/>
                  </a:cubicBezTo>
                  <a:cubicBezTo>
                    <a:pt x="8073" y="11668"/>
                    <a:pt x="8607" y="11445"/>
                    <a:pt x="8607" y="11445"/>
                  </a:cubicBezTo>
                  <a:lnTo>
                    <a:pt x="5972" y="8076"/>
                  </a:lnTo>
                  <a:lnTo>
                    <a:pt x="5972" y="8076"/>
                  </a:lnTo>
                  <a:cubicBezTo>
                    <a:pt x="5972" y="8077"/>
                    <a:pt x="9341" y="11078"/>
                    <a:pt x="10542" y="11646"/>
                  </a:cubicBezTo>
                  <a:cubicBezTo>
                    <a:pt x="10820" y="11785"/>
                    <a:pt x="11121" y="11854"/>
                    <a:pt x="11421" y="11854"/>
                  </a:cubicBezTo>
                  <a:cubicBezTo>
                    <a:pt x="11841" y="11854"/>
                    <a:pt x="12260" y="11718"/>
                    <a:pt x="12610" y="11445"/>
                  </a:cubicBezTo>
                  <a:cubicBezTo>
                    <a:pt x="12961" y="11577"/>
                    <a:pt x="13266" y="11629"/>
                    <a:pt x="13528" y="11629"/>
                  </a:cubicBezTo>
                  <a:cubicBezTo>
                    <a:pt x="14459" y="11629"/>
                    <a:pt x="14845" y="10978"/>
                    <a:pt x="14845" y="10978"/>
                  </a:cubicBezTo>
                  <a:cubicBezTo>
                    <a:pt x="14930" y="10998"/>
                    <a:pt x="15016" y="11007"/>
                    <a:pt x="15101" y="11007"/>
                  </a:cubicBezTo>
                  <a:cubicBezTo>
                    <a:pt x="15446" y="11007"/>
                    <a:pt x="15778" y="10852"/>
                    <a:pt x="16046" y="10611"/>
                  </a:cubicBezTo>
                  <a:cubicBezTo>
                    <a:pt x="16046" y="10611"/>
                    <a:pt x="5438" y="905"/>
                    <a:pt x="4537" y="371"/>
                  </a:cubicBezTo>
                  <a:cubicBezTo>
                    <a:pt x="3983" y="119"/>
                    <a:pt x="3410" y="0"/>
                    <a:pt x="2833" y="0"/>
                  </a:cubicBezTo>
                  <a:close/>
                </a:path>
              </a:pathLst>
            </a:custGeom>
            <a:solidFill>
              <a:srgbClr val="8E6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420917" y="2752402"/>
              <a:ext cx="124311" cy="117618"/>
            </a:xfrm>
            <a:custGeom>
              <a:avLst/>
              <a:gdLst/>
              <a:ahLst/>
              <a:cxnLst/>
              <a:rect l="l" t="t" r="r" b="b"/>
              <a:pathLst>
                <a:path w="5572" h="5272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334"/>
                    <a:pt x="401" y="634"/>
                    <a:pt x="668" y="901"/>
                  </a:cubicBezTo>
                  <a:cubicBezTo>
                    <a:pt x="1235" y="1602"/>
                    <a:pt x="1869" y="2269"/>
                    <a:pt x="2536" y="2903"/>
                  </a:cubicBezTo>
                  <a:cubicBezTo>
                    <a:pt x="3203" y="3536"/>
                    <a:pt x="3903" y="4104"/>
                    <a:pt x="4637" y="4671"/>
                  </a:cubicBezTo>
                  <a:cubicBezTo>
                    <a:pt x="4904" y="4904"/>
                    <a:pt x="5238" y="5104"/>
                    <a:pt x="5571" y="5271"/>
                  </a:cubicBezTo>
                  <a:cubicBezTo>
                    <a:pt x="5304" y="5004"/>
                    <a:pt x="5038" y="4771"/>
                    <a:pt x="4737" y="4571"/>
                  </a:cubicBezTo>
                  <a:cubicBezTo>
                    <a:pt x="4204" y="4104"/>
                    <a:pt x="3470" y="3503"/>
                    <a:pt x="2703" y="2769"/>
                  </a:cubicBezTo>
                  <a:cubicBezTo>
                    <a:pt x="1902" y="2035"/>
                    <a:pt x="1235" y="1335"/>
                    <a:pt x="768" y="835"/>
                  </a:cubicBezTo>
                  <a:cubicBezTo>
                    <a:pt x="534" y="534"/>
                    <a:pt x="267" y="234"/>
                    <a:pt x="1" y="1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456635" y="2737521"/>
              <a:ext cx="133994" cy="122817"/>
            </a:xfrm>
            <a:custGeom>
              <a:avLst/>
              <a:gdLst/>
              <a:ahLst/>
              <a:cxnLst/>
              <a:rect l="l" t="t" r="r" b="b"/>
              <a:pathLst>
                <a:path w="6006" h="5505" extrusionOk="0">
                  <a:moveTo>
                    <a:pt x="1" y="0"/>
                  </a:moveTo>
                  <a:cubicBezTo>
                    <a:pt x="234" y="334"/>
                    <a:pt x="501" y="634"/>
                    <a:pt x="768" y="901"/>
                  </a:cubicBezTo>
                  <a:cubicBezTo>
                    <a:pt x="1268" y="1468"/>
                    <a:pt x="2002" y="2202"/>
                    <a:pt x="2836" y="2936"/>
                  </a:cubicBezTo>
                  <a:cubicBezTo>
                    <a:pt x="3670" y="3703"/>
                    <a:pt x="4471" y="4370"/>
                    <a:pt x="5038" y="4804"/>
                  </a:cubicBezTo>
                  <a:cubicBezTo>
                    <a:pt x="5338" y="5071"/>
                    <a:pt x="5671" y="5304"/>
                    <a:pt x="6005" y="5504"/>
                  </a:cubicBezTo>
                  <a:cubicBezTo>
                    <a:pt x="5738" y="5204"/>
                    <a:pt x="5438" y="4937"/>
                    <a:pt x="5138" y="4704"/>
                  </a:cubicBezTo>
                  <a:cubicBezTo>
                    <a:pt x="4571" y="4203"/>
                    <a:pt x="3803" y="3536"/>
                    <a:pt x="2970" y="2802"/>
                  </a:cubicBezTo>
                  <a:cubicBezTo>
                    <a:pt x="2136" y="2035"/>
                    <a:pt x="1435" y="1335"/>
                    <a:pt x="901" y="801"/>
                  </a:cubicBezTo>
                  <a:cubicBezTo>
                    <a:pt x="635" y="501"/>
                    <a:pt x="334" y="234"/>
                    <a:pt x="1" y="0"/>
                  </a:cubicBezTo>
                  <a:close/>
                </a:path>
              </a:pathLst>
            </a:custGeom>
            <a:solidFill>
              <a:srgbClr val="68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2622195" y="4710394"/>
              <a:ext cx="3899610" cy="5221"/>
            </a:xfrm>
            <a:custGeom>
              <a:avLst/>
              <a:gdLst/>
              <a:ahLst/>
              <a:cxnLst/>
              <a:rect l="l" t="t" r="r" b="b"/>
              <a:pathLst>
                <a:path w="174792" h="234" extrusionOk="0">
                  <a:moveTo>
                    <a:pt x="87396" y="0"/>
                  </a:moveTo>
                  <a:cubicBezTo>
                    <a:pt x="39128" y="0"/>
                    <a:pt x="0" y="67"/>
                    <a:pt x="0" y="134"/>
                  </a:cubicBezTo>
                  <a:cubicBezTo>
                    <a:pt x="0" y="167"/>
                    <a:pt x="39128" y="234"/>
                    <a:pt x="87396" y="234"/>
                  </a:cubicBezTo>
                  <a:cubicBezTo>
                    <a:pt x="135664" y="234"/>
                    <a:pt x="174792" y="167"/>
                    <a:pt x="174792" y="134"/>
                  </a:cubicBezTo>
                  <a:cubicBezTo>
                    <a:pt x="174792" y="67"/>
                    <a:pt x="135664" y="0"/>
                    <a:pt x="87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5275992" y="2338618"/>
              <a:ext cx="26817" cy="31279"/>
            </a:xfrm>
            <a:custGeom>
              <a:avLst/>
              <a:gdLst/>
              <a:ahLst/>
              <a:cxnLst/>
              <a:rect l="l" t="t" r="r" b="b"/>
              <a:pathLst>
                <a:path w="1202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1202" y="14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8"/>
          <p:cNvGrpSpPr/>
          <p:nvPr/>
        </p:nvGrpSpPr>
        <p:grpSpPr>
          <a:xfrm>
            <a:off x="457296" y="1299500"/>
            <a:ext cx="1951099" cy="1248000"/>
            <a:chOff x="-3272475" y="723500"/>
            <a:chExt cx="2076300" cy="1248000"/>
          </a:xfrm>
        </p:grpSpPr>
        <p:sp>
          <p:nvSpPr>
            <p:cNvPr id="576" name="Google Shape;576;p18"/>
            <p:cNvSpPr txBox="1"/>
            <p:nvPr/>
          </p:nvSpPr>
          <p:spPr>
            <a:xfrm>
              <a:off x="-3272475" y="723500"/>
              <a:ext cx="20763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105541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7" name="Google Shape;577;p18"/>
            <p:cNvSpPr txBox="1"/>
            <p:nvPr/>
          </p:nvSpPr>
          <p:spPr>
            <a:xfrm>
              <a:off x="-3272475" y="1161500"/>
              <a:ext cx="20763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SemiBold"/>
                  <a:sym typeface="Fira Sans Extra Condensed SemiBold"/>
                </a:rPr>
                <a:t>articles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8" name="Google Shape;578;p18"/>
            <p:cNvSpPr txBox="1"/>
            <p:nvPr/>
          </p:nvSpPr>
          <p:spPr>
            <a:xfrm>
              <a:off x="-3272475" y="1431500"/>
              <a:ext cx="20763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Across all the channels including 53 online markets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9" name="Google Shape;579;p18"/>
          <p:cNvGrpSpPr/>
          <p:nvPr/>
        </p:nvGrpSpPr>
        <p:grpSpPr>
          <a:xfrm>
            <a:off x="457296" y="3035000"/>
            <a:ext cx="1951099" cy="1248000"/>
            <a:chOff x="-3272475" y="2682525"/>
            <a:chExt cx="2076300" cy="1248000"/>
          </a:xfrm>
        </p:grpSpPr>
        <p:sp>
          <p:nvSpPr>
            <p:cNvPr id="580" name="Google Shape;580;p18"/>
            <p:cNvSpPr txBox="1"/>
            <p:nvPr/>
          </p:nvSpPr>
          <p:spPr>
            <a:xfrm>
              <a:off x="-3272475" y="2682525"/>
              <a:ext cx="20763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645641 </a:t>
              </a:r>
              <a:endParaRPr sz="3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81" name="Google Shape;581;p18"/>
            <p:cNvSpPr txBox="1"/>
            <p:nvPr/>
          </p:nvSpPr>
          <p:spPr>
            <a:xfrm>
              <a:off x="-3272475" y="3120525"/>
              <a:ext cx="20763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Sample data size</a:t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582" name="Google Shape;582;p18"/>
            <p:cNvSpPr txBox="1"/>
            <p:nvPr/>
          </p:nvSpPr>
          <p:spPr>
            <a:xfrm>
              <a:off x="-3272475" y="3390525"/>
              <a:ext cx="20763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Randomly selected 5% from 12.9 million rows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3" name="Google Shape;583;p18"/>
          <p:cNvGrpSpPr/>
          <p:nvPr/>
        </p:nvGrpSpPr>
        <p:grpSpPr>
          <a:xfrm>
            <a:off x="6735596" y="1299500"/>
            <a:ext cx="1951099" cy="1248000"/>
            <a:chOff x="-3272475" y="723500"/>
            <a:chExt cx="2076300" cy="1248000"/>
          </a:xfrm>
        </p:grpSpPr>
        <p:sp>
          <p:nvSpPr>
            <p:cNvPr id="584" name="Google Shape;584;p18"/>
            <p:cNvSpPr txBox="1"/>
            <p:nvPr/>
          </p:nvSpPr>
          <p:spPr>
            <a:xfrm>
              <a:off x="-3272475" y="723500"/>
              <a:ext cx="20763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lang="en" sz="34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</a:endParaRPr>
            </a:p>
          </p:txBody>
        </p:sp>
        <p:sp>
          <p:nvSpPr>
            <p:cNvPr id="585" name="Google Shape;585;p18"/>
            <p:cNvSpPr txBox="1"/>
            <p:nvPr/>
          </p:nvSpPr>
          <p:spPr>
            <a:xfrm>
              <a:off x="-3272475" y="1161500"/>
              <a:ext cx="20763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clusters</a:t>
              </a:r>
              <a:endParaRPr sz="22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86" name="Google Shape;586;p18"/>
            <p:cNvSpPr txBox="1"/>
            <p:nvPr/>
          </p:nvSpPr>
          <p:spPr>
            <a:xfrm>
              <a:off x="-3272475" y="1431500"/>
              <a:ext cx="20763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very article belongs to a particular cluster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7" name="Google Shape;587;p18"/>
          <p:cNvGrpSpPr/>
          <p:nvPr/>
        </p:nvGrpSpPr>
        <p:grpSpPr>
          <a:xfrm>
            <a:off x="6735596" y="3035000"/>
            <a:ext cx="1951099" cy="1248000"/>
            <a:chOff x="-3272475" y="2682525"/>
            <a:chExt cx="2076300" cy="1248000"/>
          </a:xfrm>
        </p:grpSpPr>
        <p:sp>
          <p:nvSpPr>
            <p:cNvPr id="588" name="Google Shape;588;p18"/>
            <p:cNvSpPr txBox="1"/>
            <p:nvPr/>
          </p:nvSpPr>
          <p:spPr>
            <a:xfrm>
              <a:off x="-3272475" y="2682525"/>
              <a:ext cx="20763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77.99%</a:t>
              </a:r>
              <a:endParaRPr sz="34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89" name="Google Shape;589;p18"/>
            <p:cNvSpPr txBox="1"/>
            <p:nvPr/>
          </p:nvSpPr>
          <p:spPr>
            <a:xfrm>
              <a:off x="-3272475" y="3120525"/>
              <a:ext cx="20763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Accuracy Score</a:t>
              </a:r>
              <a:endParaRPr sz="22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0" name="Google Shape;590;p18"/>
            <p:cNvSpPr txBox="1"/>
            <p:nvPr/>
          </p:nvSpPr>
          <p:spPr>
            <a:xfrm>
              <a:off x="-3272475" y="3390525"/>
              <a:ext cx="20763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t" anchorCtr="0">
              <a:noAutofit/>
            </a:bodyPr>
            <a:lstStyle/>
            <a:p>
              <a:pPr algn="r"/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Decision Tree Model </a:t>
              </a:r>
              <a:endParaRPr lang="en" sz="120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  <a:p>
              <a:pPr algn="r"/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815E19-A3E2-A129-D284-5D430929761F}"/>
              </a:ext>
            </a:extLst>
          </p:cNvPr>
          <p:cNvSpPr txBox="1"/>
          <p:nvPr/>
        </p:nvSpPr>
        <p:spPr>
          <a:xfrm>
            <a:off x="7273325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Part5. </a:t>
            </a:r>
            <a:r>
              <a:rPr lang="tr-TR" sz="1800" b="1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Results</a:t>
            </a:r>
            <a:endParaRPr lang="en" sz="180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AD6B05-C287-50DF-3497-9C584535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" y="4844451"/>
            <a:ext cx="454724" cy="2973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BDB6C86-B324-75F5-2066-7A7FCB48DD2D}"/>
              </a:ext>
            </a:extLst>
          </p:cNvPr>
          <p:cNvSpPr/>
          <p:nvPr/>
        </p:nvSpPr>
        <p:spPr>
          <a:xfrm>
            <a:off x="914400" y="1248276"/>
            <a:ext cx="7387389" cy="77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750;p21">
            <a:extLst>
              <a:ext uri="{FF2B5EF4-FFF2-40B4-BE49-F238E27FC236}">
                <a16:creationId xmlns:a16="http://schemas.microsoft.com/office/drawing/2014/main" id="{589853EB-52C5-0BBB-EC14-703327B43047}"/>
              </a:ext>
            </a:extLst>
          </p:cNvPr>
          <p:cNvSpPr txBox="1">
            <a:spLocks/>
          </p:cNvSpPr>
          <p:nvPr/>
        </p:nvSpPr>
        <p:spPr>
          <a:xfrm>
            <a:off x="300316" y="520484"/>
            <a:ext cx="8139953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IN" b="1">
                <a:solidFill>
                  <a:schemeClr val="tx1"/>
                </a:solidFill>
              </a:rPr>
              <a:t>Conclusion</a:t>
            </a:r>
            <a:endParaRPr lang="tr-TR" b="1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86D14E3-C42C-A84D-6DDF-F5D56A93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" y="4844451"/>
            <a:ext cx="454724" cy="297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0D61C-9D31-C6AE-5318-CF2EA768AB6A}"/>
              </a:ext>
            </a:extLst>
          </p:cNvPr>
          <p:cNvSpPr txBox="1"/>
          <p:nvPr/>
        </p:nvSpPr>
        <p:spPr>
          <a:xfrm>
            <a:off x="974933" y="1324603"/>
            <a:ext cx="769505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/>
              <a:t>We recommend fast fashion retailer H&amp;M to use </a:t>
            </a:r>
            <a:r>
              <a:rPr lang="en-IN" sz="1800" b="1">
                <a:highlight>
                  <a:srgbClr val="FFFF00"/>
                </a:highlight>
              </a:rPr>
              <a:t>decision tree</a:t>
            </a:r>
            <a:r>
              <a:rPr lang="en-IN" sz="1800" b="1"/>
              <a:t> to provide personalized fashion recommendation</a:t>
            </a:r>
            <a:endParaRPr 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C2832-1554-5870-6B71-D2A897B505D9}"/>
              </a:ext>
            </a:extLst>
          </p:cNvPr>
          <p:cNvSpPr txBox="1"/>
          <p:nvPr/>
        </p:nvSpPr>
        <p:spPr>
          <a:xfrm>
            <a:off x="1455820" y="2222836"/>
            <a:ext cx="6845968" cy="18673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ü"/>
            </a:pPr>
            <a:r>
              <a:rPr lang="en-IN" sz="1500" dirty="0"/>
              <a:t>Decision Tree has highest accuracy of 77.99%</a:t>
            </a:r>
            <a:endParaRPr lang="en-US" sz="1500" dirty="0"/>
          </a:p>
          <a:p>
            <a:pPr marL="285750" indent="-285750">
              <a:lnSpc>
                <a:spcPct val="200000"/>
              </a:lnSpc>
              <a:buFont typeface="Wingdings"/>
              <a:buChar char="ü"/>
            </a:pPr>
            <a:r>
              <a:rPr lang="en-IN" sz="1500" dirty="0"/>
              <a:t>Create relevant product association which facilitates faster decision making</a:t>
            </a:r>
            <a:endParaRPr lang="en-US" sz="1500" dirty="0"/>
          </a:p>
          <a:p>
            <a:pPr marL="285750" indent="-285750">
              <a:lnSpc>
                <a:spcPct val="200000"/>
              </a:lnSpc>
              <a:buFont typeface="Wingdings"/>
              <a:buChar char="ü"/>
            </a:pPr>
            <a:r>
              <a:rPr lang="en-IN" sz="1500" dirty="0"/>
              <a:t>Enhances Shopping Experience</a:t>
            </a:r>
            <a:endParaRPr lang="en-US" sz="1500" dirty="0"/>
          </a:p>
          <a:p>
            <a:pPr marL="285750" indent="-285750">
              <a:lnSpc>
                <a:spcPct val="200000"/>
              </a:lnSpc>
              <a:buFont typeface="Wingdings"/>
              <a:buChar char="ü"/>
            </a:pPr>
            <a:r>
              <a:rPr lang="en-IN" sz="1500" dirty="0"/>
              <a:t>Increases the likelihood to make a purchase</a:t>
            </a:r>
            <a:endParaRPr 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9F1FAC-7FAE-1066-D076-9A797F0F2AB1}"/>
              </a:ext>
            </a:extLst>
          </p:cNvPr>
          <p:cNvSpPr txBox="1"/>
          <p:nvPr/>
        </p:nvSpPr>
        <p:spPr>
          <a:xfrm>
            <a:off x="7471846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Part6. </a:t>
            </a:r>
            <a:r>
              <a:rPr lang="tr-TR" sz="1800" b="1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Conclusion</a:t>
            </a:r>
          </a:p>
        </p:txBody>
      </p:sp>
      <p:grpSp>
        <p:nvGrpSpPr>
          <p:cNvPr id="59" name="Google Shape;3417;p47">
            <a:extLst>
              <a:ext uri="{FF2B5EF4-FFF2-40B4-BE49-F238E27FC236}">
                <a16:creationId xmlns:a16="http://schemas.microsoft.com/office/drawing/2014/main" id="{7E41E685-1DDB-1229-B5D0-6AF279188FBA}"/>
              </a:ext>
            </a:extLst>
          </p:cNvPr>
          <p:cNvGrpSpPr/>
          <p:nvPr/>
        </p:nvGrpSpPr>
        <p:grpSpPr>
          <a:xfrm>
            <a:off x="349544" y="1341152"/>
            <a:ext cx="460807" cy="578646"/>
            <a:chOff x="3752100" y="2009778"/>
            <a:chExt cx="734095" cy="995313"/>
          </a:xfrm>
        </p:grpSpPr>
        <p:sp>
          <p:nvSpPr>
            <p:cNvPr id="45" name="Google Shape;3418;p47">
              <a:extLst>
                <a:ext uri="{FF2B5EF4-FFF2-40B4-BE49-F238E27FC236}">
                  <a16:creationId xmlns:a16="http://schemas.microsoft.com/office/drawing/2014/main" id="{20A776C1-7C46-DD60-BC07-FF22B8F42BA8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6101" y="0"/>
                  </a:moveTo>
                  <a:lnTo>
                    <a:pt x="1" y="1386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19;p47">
              <a:extLst>
                <a:ext uri="{FF2B5EF4-FFF2-40B4-BE49-F238E27FC236}">
                  <a16:creationId xmlns:a16="http://schemas.microsoft.com/office/drawing/2014/main" id="{8077D08D-4EE4-FEFC-2F6F-B831E2FEB6B6}"/>
                </a:ext>
              </a:extLst>
            </p:cNvPr>
            <p:cNvSpPr/>
            <p:nvPr/>
          </p:nvSpPr>
          <p:spPr>
            <a:xfrm>
              <a:off x="3886946" y="2343380"/>
              <a:ext cx="464374" cy="464216"/>
            </a:xfrm>
            <a:custGeom>
              <a:avLst/>
              <a:gdLst/>
              <a:ahLst/>
              <a:cxnLst/>
              <a:rect l="l" t="t" r="r" b="b"/>
              <a:pathLst>
                <a:path w="97404" h="97371" extrusionOk="0">
                  <a:moveTo>
                    <a:pt x="48702" y="1"/>
                  </a:moveTo>
                  <a:cubicBezTo>
                    <a:pt x="21823" y="1"/>
                    <a:pt x="0" y="21791"/>
                    <a:pt x="0" y="48702"/>
                  </a:cubicBezTo>
                  <a:cubicBezTo>
                    <a:pt x="0" y="75581"/>
                    <a:pt x="21823" y="97371"/>
                    <a:pt x="48702" y="97371"/>
                  </a:cubicBezTo>
                  <a:cubicBezTo>
                    <a:pt x="75580" y="97371"/>
                    <a:pt x="97403" y="75581"/>
                    <a:pt x="97403" y="48702"/>
                  </a:cubicBezTo>
                  <a:cubicBezTo>
                    <a:pt x="97403" y="21791"/>
                    <a:pt x="75580" y="1"/>
                    <a:pt x="48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20;p47">
              <a:extLst>
                <a:ext uri="{FF2B5EF4-FFF2-40B4-BE49-F238E27FC236}">
                  <a16:creationId xmlns:a16="http://schemas.microsoft.com/office/drawing/2014/main" id="{E90CA653-1E09-315A-D0F5-2F8546883DE0}"/>
                </a:ext>
              </a:extLst>
            </p:cNvPr>
            <p:cNvSpPr/>
            <p:nvPr/>
          </p:nvSpPr>
          <p:spPr>
            <a:xfrm>
              <a:off x="3918205" y="2374643"/>
              <a:ext cx="433118" cy="432956"/>
            </a:xfrm>
            <a:custGeom>
              <a:avLst/>
              <a:gdLst/>
              <a:ahLst/>
              <a:cxnLst/>
              <a:rect l="l" t="t" r="r" b="b"/>
              <a:pathLst>
                <a:path w="90848" h="90814" extrusionOk="0">
                  <a:moveTo>
                    <a:pt x="66578" y="0"/>
                  </a:moveTo>
                  <a:lnTo>
                    <a:pt x="66578" y="0"/>
                  </a:lnTo>
                  <a:cubicBezTo>
                    <a:pt x="70721" y="7177"/>
                    <a:pt x="73134" y="15527"/>
                    <a:pt x="73134" y="24432"/>
                  </a:cubicBezTo>
                  <a:cubicBezTo>
                    <a:pt x="73134" y="51311"/>
                    <a:pt x="51312" y="73101"/>
                    <a:pt x="24433" y="73101"/>
                  </a:cubicBezTo>
                  <a:cubicBezTo>
                    <a:pt x="15528" y="73101"/>
                    <a:pt x="7177" y="70720"/>
                    <a:pt x="1" y="66545"/>
                  </a:cubicBezTo>
                  <a:lnTo>
                    <a:pt x="1" y="66545"/>
                  </a:lnTo>
                  <a:cubicBezTo>
                    <a:pt x="8449" y="81061"/>
                    <a:pt x="24139" y="90814"/>
                    <a:pt x="42146" y="90814"/>
                  </a:cubicBezTo>
                  <a:cubicBezTo>
                    <a:pt x="69024" y="90814"/>
                    <a:pt x="90847" y="69024"/>
                    <a:pt x="90847" y="42145"/>
                  </a:cubicBezTo>
                  <a:cubicBezTo>
                    <a:pt x="90847" y="24139"/>
                    <a:pt x="81061" y="8449"/>
                    <a:pt x="6657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21;p47">
              <a:extLst>
                <a:ext uri="{FF2B5EF4-FFF2-40B4-BE49-F238E27FC236}">
                  <a16:creationId xmlns:a16="http://schemas.microsoft.com/office/drawing/2014/main" id="{42F5A3C9-7703-F197-57A8-76FB72E1B35C}"/>
                </a:ext>
              </a:extLst>
            </p:cNvPr>
            <p:cNvSpPr/>
            <p:nvPr/>
          </p:nvSpPr>
          <p:spPr>
            <a:xfrm>
              <a:off x="3752100" y="2009778"/>
              <a:ext cx="734038" cy="216635"/>
            </a:xfrm>
            <a:custGeom>
              <a:avLst/>
              <a:gdLst/>
              <a:ahLst/>
              <a:cxnLst/>
              <a:rect l="l" t="t" r="r" b="b"/>
              <a:pathLst>
                <a:path w="153967" h="45440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45439"/>
                  </a:lnTo>
                  <a:lnTo>
                    <a:pt x="153966" y="45439"/>
                  </a:lnTo>
                  <a:lnTo>
                    <a:pt x="153966" y="5513"/>
                  </a:lnTo>
                  <a:cubicBezTo>
                    <a:pt x="153966" y="2479"/>
                    <a:pt x="151487" y="0"/>
                    <a:pt x="148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22;p47">
              <a:extLst>
                <a:ext uri="{FF2B5EF4-FFF2-40B4-BE49-F238E27FC236}">
                  <a16:creationId xmlns:a16="http://schemas.microsoft.com/office/drawing/2014/main" id="{86800B77-FF15-5516-590B-83708B012145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148454" y="0"/>
                  </a:moveTo>
                  <a:lnTo>
                    <a:pt x="141669" y="3686"/>
                  </a:lnTo>
                  <a:cubicBezTo>
                    <a:pt x="141571" y="5448"/>
                    <a:pt x="141538" y="136318"/>
                    <a:pt x="141538" y="160816"/>
                  </a:cubicBezTo>
                  <a:cubicBezTo>
                    <a:pt x="141538" y="163067"/>
                    <a:pt x="139712" y="164893"/>
                    <a:pt x="137461" y="164893"/>
                  </a:cubicBezTo>
                  <a:lnTo>
                    <a:pt x="1" y="16489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23;p47">
              <a:extLst>
                <a:ext uri="{FF2B5EF4-FFF2-40B4-BE49-F238E27FC236}">
                  <a16:creationId xmlns:a16="http://schemas.microsoft.com/office/drawing/2014/main" id="{06B9587D-75BB-41EB-BDBF-00C657C8CD7E}"/>
                </a:ext>
              </a:extLst>
            </p:cNvPr>
            <p:cNvSpPr/>
            <p:nvPr/>
          </p:nvSpPr>
          <p:spPr>
            <a:xfrm>
              <a:off x="4427560" y="2009778"/>
              <a:ext cx="58635" cy="216635"/>
            </a:xfrm>
            <a:custGeom>
              <a:avLst/>
              <a:gdLst/>
              <a:ahLst/>
              <a:cxnLst/>
              <a:rect l="l" t="t" r="r" b="b"/>
              <a:pathLst>
                <a:path w="12299" h="45440" extrusionOk="0">
                  <a:moveTo>
                    <a:pt x="1" y="0"/>
                  </a:moveTo>
                  <a:lnTo>
                    <a:pt x="1" y="45439"/>
                  </a:lnTo>
                  <a:lnTo>
                    <a:pt x="12298" y="45439"/>
                  </a:lnTo>
                  <a:lnTo>
                    <a:pt x="12298" y="5513"/>
                  </a:lnTo>
                  <a:cubicBezTo>
                    <a:pt x="12298" y="2479"/>
                    <a:pt x="9819" y="0"/>
                    <a:pt x="6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24;p47">
              <a:extLst>
                <a:ext uri="{FF2B5EF4-FFF2-40B4-BE49-F238E27FC236}">
                  <a16:creationId xmlns:a16="http://schemas.microsoft.com/office/drawing/2014/main" id="{98BD38A7-D0AD-A0A8-87F3-D1CBCF537566}"/>
                </a:ext>
              </a:extLst>
            </p:cNvPr>
            <p:cNvSpPr/>
            <p:nvPr/>
          </p:nvSpPr>
          <p:spPr>
            <a:xfrm>
              <a:off x="3808714" y="2087852"/>
              <a:ext cx="194709" cy="67031"/>
            </a:xfrm>
            <a:custGeom>
              <a:avLst/>
              <a:gdLst/>
              <a:ahLst/>
              <a:cxnLst/>
              <a:rect l="l" t="t" r="r" b="b"/>
              <a:pathLst>
                <a:path w="40841" h="14060" extrusionOk="0">
                  <a:moveTo>
                    <a:pt x="10178" y="0"/>
                  </a:moveTo>
                  <a:cubicBezTo>
                    <a:pt x="4567" y="0"/>
                    <a:pt x="0" y="4567"/>
                    <a:pt x="0" y="10178"/>
                  </a:cubicBezTo>
                  <a:lnTo>
                    <a:pt x="0" y="12004"/>
                  </a:lnTo>
                  <a:cubicBezTo>
                    <a:pt x="0" y="13146"/>
                    <a:pt x="914" y="14059"/>
                    <a:pt x="2023" y="14059"/>
                  </a:cubicBezTo>
                  <a:lnTo>
                    <a:pt x="38818" y="14059"/>
                  </a:lnTo>
                  <a:cubicBezTo>
                    <a:pt x="39927" y="14059"/>
                    <a:pt x="40840" y="13146"/>
                    <a:pt x="40840" y="12004"/>
                  </a:cubicBezTo>
                  <a:lnTo>
                    <a:pt x="40840" y="10178"/>
                  </a:lnTo>
                  <a:cubicBezTo>
                    <a:pt x="40840" y="4567"/>
                    <a:pt x="36274" y="0"/>
                    <a:pt x="3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25;p47">
              <a:extLst>
                <a:ext uri="{FF2B5EF4-FFF2-40B4-BE49-F238E27FC236}">
                  <a16:creationId xmlns:a16="http://schemas.microsoft.com/office/drawing/2014/main" id="{89885B3C-22AF-665A-7D61-61DA0A574B6E}"/>
                </a:ext>
              </a:extLst>
            </p:cNvPr>
            <p:cNvSpPr/>
            <p:nvPr/>
          </p:nvSpPr>
          <p:spPr>
            <a:xfrm>
              <a:off x="3838418" y="2294857"/>
              <a:ext cx="561416" cy="561411"/>
            </a:xfrm>
            <a:custGeom>
              <a:avLst/>
              <a:gdLst/>
              <a:ahLst/>
              <a:cxnLst/>
              <a:rect l="l" t="t" r="r" b="b"/>
              <a:pathLst>
                <a:path w="117759" h="117758" extrusionOk="0">
                  <a:moveTo>
                    <a:pt x="58880" y="20388"/>
                  </a:moveTo>
                  <a:cubicBezTo>
                    <a:pt x="66708" y="20388"/>
                    <a:pt x="73983" y="22736"/>
                    <a:pt x="80082" y="26749"/>
                  </a:cubicBezTo>
                  <a:cubicBezTo>
                    <a:pt x="77049" y="29847"/>
                    <a:pt x="76233" y="34610"/>
                    <a:pt x="78354" y="38622"/>
                  </a:cubicBezTo>
                  <a:lnTo>
                    <a:pt x="87879" y="56726"/>
                  </a:lnTo>
                  <a:cubicBezTo>
                    <a:pt x="89712" y="60204"/>
                    <a:pt x="93231" y="62180"/>
                    <a:pt x="96890" y="62180"/>
                  </a:cubicBezTo>
                  <a:cubicBezTo>
                    <a:pt x="97007" y="62180"/>
                    <a:pt x="97124" y="62178"/>
                    <a:pt x="97241" y="62174"/>
                  </a:cubicBezTo>
                  <a:lnTo>
                    <a:pt x="97241" y="62174"/>
                  </a:lnTo>
                  <a:cubicBezTo>
                    <a:pt x="95544" y="81843"/>
                    <a:pt x="79006" y="97371"/>
                    <a:pt x="58880" y="97371"/>
                  </a:cubicBezTo>
                  <a:cubicBezTo>
                    <a:pt x="37644" y="97371"/>
                    <a:pt x="20388" y="80115"/>
                    <a:pt x="20388" y="58879"/>
                  </a:cubicBezTo>
                  <a:cubicBezTo>
                    <a:pt x="20388" y="37644"/>
                    <a:pt x="37644" y="20388"/>
                    <a:pt x="58880" y="20388"/>
                  </a:cubicBezTo>
                  <a:close/>
                  <a:moveTo>
                    <a:pt x="58880" y="0"/>
                  </a:moveTo>
                  <a:cubicBezTo>
                    <a:pt x="26423" y="0"/>
                    <a:pt x="1" y="26390"/>
                    <a:pt x="1" y="58879"/>
                  </a:cubicBezTo>
                  <a:cubicBezTo>
                    <a:pt x="1" y="91336"/>
                    <a:pt x="26423" y="117758"/>
                    <a:pt x="58880" y="117758"/>
                  </a:cubicBezTo>
                  <a:cubicBezTo>
                    <a:pt x="91336" y="117758"/>
                    <a:pt x="117758" y="91336"/>
                    <a:pt x="117758" y="58879"/>
                  </a:cubicBezTo>
                  <a:cubicBezTo>
                    <a:pt x="117758" y="26390"/>
                    <a:pt x="91336" y="0"/>
                    <a:pt x="58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26;p47">
              <a:extLst>
                <a:ext uri="{FF2B5EF4-FFF2-40B4-BE49-F238E27FC236}">
                  <a16:creationId xmlns:a16="http://schemas.microsoft.com/office/drawing/2014/main" id="{11AE3E69-B231-A6FE-F5D4-1804799502B9}"/>
                </a:ext>
              </a:extLst>
            </p:cNvPr>
            <p:cNvSpPr/>
            <p:nvPr/>
          </p:nvSpPr>
          <p:spPr>
            <a:xfrm>
              <a:off x="4068913" y="2076495"/>
              <a:ext cx="89734" cy="89739"/>
            </a:xfrm>
            <a:custGeom>
              <a:avLst/>
              <a:gdLst/>
              <a:ahLst/>
              <a:cxnLst/>
              <a:rect l="l" t="t" r="r" b="b"/>
              <a:pathLst>
                <a:path w="18822" h="18823" extrusionOk="0">
                  <a:moveTo>
                    <a:pt x="9395" y="1"/>
                  </a:moveTo>
                  <a:cubicBezTo>
                    <a:pt x="4208" y="1"/>
                    <a:pt x="0" y="4209"/>
                    <a:pt x="0" y="9395"/>
                  </a:cubicBezTo>
                  <a:cubicBezTo>
                    <a:pt x="0" y="14615"/>
                    <a:pt x="4208" y="18823"/>
                    <a:pt x="9395" y="18823"/>
                  </a:cubicBezTo>
                  <a:cubicBezTo>
                    <a:pt x="14614" y="18823"/>
                    <a:pt x="18822" y="14615"/>
                    <a:pt x="18822" y="9395"/>
                  </a:cubicBezTo>
                  <a:cubicBezTo>
                    <a:pt x="18822" y="4209"/>
                    <a:pt x="14614" y="1"/>
                    <a:pt x="9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27;p47">
              <a:extLst>
                <a:ext uri="{FF2B5EF4-FFF2-40B4-BE49-F238E27FC236}">
                  <a16:creationId xmlns:a16="http://schemas.microsoft.com/office/drawing/2014/main" id="{2AF09EDB-AE8D-5D87-5221-8FC95068744B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447" y="0"/>
                  </a:moveTo>
                  <a:cubicBezTo>
                    <a:pt x="1077" y="0"/>
                    <a:pt x="0" y="1077"/>
                    <a:pt x="0" y="2447"/>
                  </a:cubicBez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28;p47">
              <a:extLst>
                <a:ext uri="{FF2B5EF4-FFF2-40B4-BE49-F238E27FC236}">
                  <a16:creationId xmlns:a16="http://schemas.microsoft.com/office/drawing/2014/main" id="{26FF8054-74AA-8668-0E6C-55B515532E8F}"/>
                </a:ext>
              </a:extLst>
            </p:cNvPr>
            <p:cNvSpPr/>
            <p:nvPr/>
          </p:nvSpPr>
          <p:spPr>
            <a:xfrm>
              <a:off x="3808714" y="2091427"/>
              <a:ext cx="194709" cy="63455"/>
            </a:xfrm>
            <a:custGeom>
              <a:avLst/>
              <a:gdLst/>
              <a:ahLst/>
              <a:cxnLst/>
              <a:rect l="l" t="t" r="r" b="b"/>
              <a:pathLst>
                <a:path w="40841" h="13310" extrusionOk="0">
                  <a:moveTo>
                    <a:pt x="34512" y="0"/>
                  </a:moveTo>
                  <a:cubicBezTo>
                    <a:pt x="35034" y="1207"/>
                    <a:pt x="35295" y="2512"/>
                    <a:pt x="35295" y="3882"/>
                  </a:cubicBezTo>
                  <a:lnTo>
                    <a:pt x="35295" y="5709"/>
                  </a:lnTo>
                  <a:cubicBezTo>
                    <a:pt x="35295" y="6851"/>
                    <a:pt x="34382" y="7764"/>
                    <a:pt x="33240" y="7764"/>
                  </a:cubicBezTo>
                  <a:lnTo>
                    <a:pt x="131" y="7764"/>
                  </a:lnTo>
                  <a:cubicBezTo>
                    <a:pt x="66" y="8286"/>
                    <a:pt x="0" y="8873"/>
                    <a:pt x="0" y="9428"/>
                  </a:cubicBezTo>
                  <a:lnTo>
                    <a:pt x="0" y="11254"/>
                  </a:lnTo>
                  <a:cubicBezTo>
                    <a:pt x="0" y="12396"/>
                    <a:pt x="914" y="13309"/>
                    <a:pt x="2055" y="13309"/>
                  </a:cubicBezTo>
                  <a:lnTo>
                    <a:pt x="38818" y="13309"/>
                  </a:lnTo>
                  <a:cubicBezTo>
                    <a:pt x="39927" y="13309"/>
                    <a:pt x="40840" y="12396"/>
                    <a:pt x="40840" y="11254"/>
                  </a:cubicBezTo>
                  <a:lnTo>
                    <a:pt x="40840" y="9428"/>
                  </a:lnTo>
                  <a:cubicBezTo>
                    <a:pt x="40840" y="5187"/>
                    <a:pt x="38231" y="1534"/>
                    <a:pt x="3451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29;p47">
              <a:extLst>
                <a:ext uri="{FF2B5EF4-FFF2-40B4-BE49-F238E27FC236}">
                  <a16:creationId xmlns:a16="http://schemas.microsoft.com/office/drawing/2014/main" id="{75630A4C-B315-9DA0-705B-878E0EE168E0}"/>
                </a:ext>
              </a:extLst>
            </p:cNvPr>
            <p:cNvSpPr/>
            <p:nvPr/>
          </p:nvSpPr>
          <p:spPr>
            <a:xfrm>
              <a:off x="4071712" y="2079298"/>
              <a:ext cx="86935" cy="86935"/>
            </a:xfrm>
            <a:custGeom>
              <a:avLst/>
              <a:gdLst/>
              <a:ahLst/>
              <a:cxnLst/>
              <a:rect l="l" t="t" r="r" b="b"/>
              <a:pathLst>
                <a:path w="18235" h="18235" extrusionOk="0">
                  <a:moveTo>
                    <a:pt x="12102" y="0"/>
                  </a:moveTo>
                  <a:lnTo>
                    <a:pt x="12102" y="0"/>
                  </a:lnTo>
                  <a:cubicBezTo>
                    <a:pt x="12461" y="1011"/>
                    <a:pt x="12690" y="2120"/>
                    <a:pt x="12690" y="3262"/>
                  </a:cubicBezTo>
                  <a:cubicBezTo>
                    <a:pt x="12690" y="8449"/>
                    <a:pt x="8449" y="12689"/>
                    <a:pt x="3262" y="12689"/>
                  </a:cubicBezTo>
                  <a:cubicBezTo>
                    <a:pt x="2121" y="12689"/>
                    <a:pt x="1012" y="12461"/>
                    <a:pt x="1" y="12102"/>
                  </a:cubicBezTo>
                  <a:lnTo>
                    <a:pt x="1" y="12102"/>
                  </a:lnTo>
                  <a:cubicBezTo>
                    <a:pt x="1338" y="15690"/>
                    <a:pt x="4763" y="18235"/>
                    <a:pt x="8808" y="18235"/>
                  </a:cubicBezTo>
                  <a:cubicBezTo>
                    <a:pt x="14027" y="18235"/>
                    <a:pt x="18235" y="14027"/>
                    <a:pt x="18235" y="8807"/>
                  </a:cubicBezTo>
                  <a:cubicBezTo>
                    <a:pt x="18235" y="4763"/>
                    <a:pt x="15691" y="1337"/>
                    <a:pt x="1210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30;p47">
              <a:extLst>
                <a:ext uri="{FF2B5EF4-FFF2-40B4-BE49-F238E27FC236}">
                  <a16:creationId xmlns:a16="http://schemas.microsoft.com/office/drawing/2014/main" id="{C06908D8-19AA-8A63-C24D-A009E372A693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7858" y="0"/>
                  </a:moveTo>
                  <a:lnTo>
                    <a:pt x="27858" y="6067"/>
                  </a:lnTo>
                  <a:cubicBezTo>
                    <a:pt x="27858" y="7405"/>
                    <a:pt x="26781" y="8514"/>
                    <a:pt x="25411" y="8514"/>
                  </a:cubicBezTo>
                  <a:lnTo>
                    <a:pt x="0" y="8514"/>
                  </a:ln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31;p47">
              <a:extLst>
                <a:ext uri="{FF2B5EF4-FFF2-40B4-BE49-F238E27FC236}">
                  <a16:creationId xmlns:a16="http://schemas.microsoft.com/office/drawing/2014/main" id="{392DEBF7-F5B0-F5C2-2D46-0A624C2B9BC4}"/>
                </a:ext>
              </a:extLst>
            </p:cNvPr>
            <p:cNvSpPr/>
            <p:nvPr/>
          </p:nvSpPr>
          <p:spPr>
            <a:xfrm>
              <a:off x="3898918" y="2355357"/>
              <a:ext cx="500921" cy="500916"/>
            </a:xfrm>
            <a:custGeom>
              <a:avLst/>
              <a:gdLst/>
              <a:ahLst/>
              <a:cxnLst/>
              <a:rect l="l" t="t" r="r" b="b"/>
              <a:pathLst>
                <a:path w="105070" h="105069" extrusionOk="0">
                  <a:moveTo>
                    <a:pt x="82692" y="0"/>
                  </a:moveTo>
                  <a:lnTo>
                    <a:pt x="82692" y="0"/>
                  </a:lnTo>
                  <a:cubicBezTo>
                    <a:pt x="90651" y="10047"/>
                    <a:pt x="95414" y="22736"/>
                    <a:pt x="95414" y="36502"/>
                  </a:cubicBezTo>
                  <a:cubicBezTo>
                    <a:pt x="95414" y="68991"/>
                    <a:pt x="68992" y="95381"/>
                    <a:pt x="36502" y="95381"/>
                  </a:cubicBezTo>
                  <a:cubicBezTo>
                    <a:pt x="22737" y="95381"/>
                    <a:pt x="10048" y="90651"/>
                    <a:pt x="1" y="82692"/>
                  </a:cubicBezTo>
                  <a:lnTo>
                    <a:pt x="1" y="82692"/>
                  </a:lnTo>
                  <a:cubicBezTo>
                    <a:pt x="10798" y="96327"/>
                    <a:pt x="27499" y="105069"/>
                    <a:pt x="46191" y="105069"/>
                  </a:cubicBezTo>
                  <a:cubicBezTo>
                    <a:pt x="78647" y="105069"/>
                    <a:pt x="105069" y="78647"/>
                    <a:pt x="105069" y="46190"/>
                  </a:cubicBezTo>
                  <a:cubicBezTo>
                    <a:pt x="105069" y="27499"/>
                    <a:pt x="96327" y="10798"/>
                    <a:pt x="8269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009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50;p21">
            <a:extLst>
              <a:ext uri="{FF2B5EF4-FFF2-40B4-BE49-F238E27FC236}">
                <a16:creationId xmlns:a16="http://schemas.microsoft.com/office/drawing/2014/main" id="{589853EB-52C5-0BBB-EC14-703327B43047}"/>
              </a:ext>
            </a:extLst>
          </p:cNvPr>
          <p:cNvSpPr txBox="1">
            <a:spLocks/>
          </p:cNvSpPr>
          <p:nvPr/>
        </p:nvSpPr>
        <p:spPr>
          <a:xfrm>
            <a:off x="300316" y="520484"/>
            <a:ext cx="8139953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IN" b="1">
                <a:solidFill>
                  <a:schemeClr val="tx1"/>
                </a:solidFill>
              </a:rPr>
              <a:t>References</a:t>
            </a:r>
            <a:endParaRPr lang="tr-TR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0D61C-9D31-C6AE-5318-CF2EA768AB6A}"/>
              </a:ext>
            </a:extLst>
          </p:cNvPr>
          <p:cNvSpPr txBox="1"/>
          <p:nvPr/>
        </p:nvSpPr>
        <p:spPr>
          <a:xfrm>
            <a:off x="535781" y="1378744"/>
            <a:ext cx="82718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effectLst/>
              </a:rPr>
              <a:t>H&amp;M. (2022, February 7). </a:t>
            </a:r>
            <a:r>
              <a:rPr lang="en-US" i="1">
                <a:effectLst/>
              </a:rPr>
              <a:t>H&amp;M personalized fashion recommendations</a:t>
            </a:r>
            <a:r>
              <a:rPr lang="en-US">
                <a:effectLst/>
              </a:rPr>
              <a:t>. Kaggle. </a:t>
            </a:r>
          </a:p>
          <a:p>
            <a:r>
              <a:rPr lang="en-US">
                <a:effectLst/>
              </a:rPr>
              <a:t>       Retrieved May 3, 2022, </a:t>
            </a:r>
          </a:p>
          <a:p>
            <a:r>
              <a:rPr lang="en-US"/>
              <a:t>       </a:t>
            </a:r>
            <a:r>
              <a:rPr lang="en-US">
                <a:effectLst/>
              </a:rPr>
              <a:t>from </a:t>
            </a:r>
            <a:r>
              <a:rPr lang="en-US">
                <a:effectLst/>
                <a:hlinkClick r:id="rId3"/>
              </a:rPr>
              <a:t>https://www.kaggle.com/competitions/h-and-m-personalized-fashion-recommendations</a:t>
            </a:r>
            <a:endParaRPr lang="en-US">
              <a:effectLst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i="1">
                <a:effectLst/>
              </a:rPr>
              <a:t>Python PCA tutorial: Principal component analysis with </a:t>
            </a:r>
            <a:r>
              <a:rPr lang="en-US" i="1" err="1">
                <a:effectLst/>
              </a:rPr>
              <a:t>Sklearn</a:t>
            </a:r>
            <a:r>
              <a:rPr lang="en-US">
                <a:effectLst/>
              </a:rPr>
              <a:t>. </a:t>
            </a:r>
            <a:r>
              <a:rPr lang="en-US" err="1">
                <a:effectLst/>
              </a:rPr>
              <a:t>DataCamp</a:t>
            </a:r>
            <a:r>
              <a:rPr lang="en-US">
                <a:effectLst/>
              </a:rPr>
              <a:t> Community. (n.d.). </a:t>
            </a:r>
          </a:p>
          <a:p>
            <a:r>
              <a:rPr lang="en-US">
                <a:effectLst/>
              </a:rPr>
              <a:t>       Retrieved May 3, 2022, </a:t>
            </a:r>
          </a:p>
          <a:p>
            <a:r>
              <a:rPr lang="en-US"/>
              <a:t>       </a:t>
            </a:r>
            <a:r>
              <a:rPr lang="en-US">
                <a:effectLst/>
              </a:rPr>
              <a:t>from </a:t>
            </a:r>
            <a:r>
              <a:rPr lang="en-US">
                <a:effectLst/>
                <a:hlinkClick r:id="rId4"/>
              </a:rPr>
              <a:t>https://www.datacamp.com/community/tutorials/principal-component-analysis-in-python </a:t>
            </a:r>
            <a:endParaRPr lang="en-US">
              <a:effectLst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i="1">
                <a:effectLst/>
              </a:rPr>
              <a:t>Data Science in retail industry: Data Science Use Cases in retail industry</a:t>
            </a:r>
            <a:r>
              <a:rPr lang="en-US">
                <a:effectLst/>
              </a:rPr>
              <a:t>. </a:t>
            </a:r>
          </a:p>
          <a:p>
            <a:r>
              <a:rPr lang="en-US">
                <a:effectLst/>
              </a:rPr>
              <a:t>       Analytics Vidhya. (2021, May 11). Retrieved May 3, 2022, </a:t>
            </a:r>
          </a:p>
          <a:p>
            <a:r>
              <a:rPr lang="en-US"/>
              <a:t>       </a:t>
            </a:r>
            <a:r>
              <a:rPr lang="en-US">
                <a:effectLst/>
              </a:rPr>
              <a:t>from </a:t>
            </a:r>
            <a:r>
              <a:rPr lang="en-US">
                <a:effectLst/>
                <a:hlinkClick r:id="rId5"/>
              </a:rPr>
              <a:t>https://www.analyticsvidhya.com/blog/2021/05/data-science-use-cases-in-retail-industry/ </a:t>
            </a:r>
            <a:endParaRPr lang="en-US">
              <a:effectLst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i="1">
                <a:effectLst/>
              </a:rPr>
              <a:t>KNN classification tutorial using </a:t>
            </a:r>
            <a:r>
              <a:rPr lang="en-US" i="1" err="1">
                <a:effectLst/>
              </a:rPr>
              <a:t>Sklearn</a:t>
            </a:r>
            <a:r>
              <a:rPr lang="en-US" i="1">
                <a:effectLst/>
              </a:rPr>
              <a:t> Python</a:t>
            </a:r>
            <a:r>
              <a:rPr lang="en-US">
                <a:effectLst/>
              </a:rPr>
              <a:t>. </a:t>
            </a:r>
            <a:r>
              <a:rPr lang="en-US" err="1">
                <a:effectLst/>
              </a:rPr>
              <a:t>DataCamp</a:t>
            </a:r>
            <a:r>
              <a:rPr lang="en-US">
                <a:effectLst/>
              </a:rPr>
              <a:t> Community. (n.d.). </a:t>
            </a:r>
          </a:p>
          <a:p>
            <a:r>
              <a:rPr lang="en-US">
                <a:effectLst/>
              </a:rPr>
              <a:t>       Retrieved May 3, 2022, </a:t>
            </a:r>
          </a:p>
          <a:p>
            <a:r>
              <a:rPr lang="en-US"/>
              <a:t>       </a:t>
            </a:r>
            <a:r>
              <a:rPr lang="en-US">
                <a:effectLst/>
              </a:rPr>
              <a:t>from </a:t>
            </a:r>
            <a:r>
              <a:rPr lang="en-US">
                <a:effectLst/>
                <a:hlinkClick r:id="rId6"/>
              </a:rPr>
              <a:t>https://www.datacamp.com/community/tutorials/k-nearest-neighbor-classification-scikit-learn </a:t>
            </a:r>
            <a:endParaRPr lang="en-US">
              <a:effectLst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5339C1-C20F-6C81-E460-9F7BBEA0F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" y="4844451"/>
            <a:ext cx="454724" cy="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2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1EBD03B-FB9C-4806-D518-7D576575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721"/>
            <a:ext cx="9144000" cy="4936058"/>
          </a:xfrm>
          <a:prstGeom prst="rect">
            <a:avLst/>
          </a:prstGeom>
        </p:spPr>
      </p:pic>
      <p:sp>
        <p:nvSpPr>
          <p:cNvPr id="8" name="Google Shape;750;p21">
            <a:extLst>
              <a:ext uri="{FF2B5EF4-FFF2-40B4-BE49-F238E27FC236}">
                <a16:creationId xmlns:a16="http://schemas.microsoft.com/office/drawing/2014/main" id="{589853EB-52C5-0BBB-EC14-703327B43047}"/>
              </a:ext>
            </a:extLst>
          </p:cNvPr>
          <p:cNvSpPr txBox="1">
            <a:spLocks/>
          </p:cNvSpPr>
          <p:nvPr/>
        </p:nvSpPr>
        <p:spPr>
          <a:xfrm>
            <a:off x="300316" y="520484"/>
            <a:ext cx="8139953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endParaRPr lang="tr-TR" b="1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86D14E3-C42C-A84D-6DDF-F5D56A93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" y="4736167"/>
            <a:ext cx="605118" cy="4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>
            <a:spLocks noGrp="1"/>
          </p:cNvSpPr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lang="en-US"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3130008" y="4059515"/>
            <a:ext cx="412644" cy="412639"/>
            <a:chOff x="4206763" y="2450951"/>
            <a:chExt cx="322151" cy="322374"/>
          </a:xfrm>
        </p:grpSpPr>
        <p:sp>
          <p:nvSpPr>
            <p:cNvPr id="329" name="Google Shape;329;p17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7"/>
          <p:cNvGrpSpPr/>
          <p:nvPr/>
        </p:nvGrpSpPr>
        <p:grpSpPr>
          <a:xfrm>
            <a:off x="5399517" y="3214858"/>
            <a:ext cx="200036" cy="47375"/>
            <a:chOff x="2416866" y="2706195"/>
            <a:chExt cx="144796" cy="34154"/>
          </a:xfrm>
        </p:grpSpPr>
        <p:sp>
          <p:nvSpPr>
            <p:cNvPr id="332" name="Google Shape;332;p17"/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7"/>
          <p:cNvGrpSpPr/>
          <p:nvPr/>
        </p:nvGrpSpPr>
        <p:grpSpPr>
          <a:xfrm>
            <a:off x="7584873" y="4059232"/>
            <a:ext cx="370243" cy="435619"/>
            <a:chOff x="1470825" y="3257700"/>
            <a:chExt cx="422025" cy="497225"/>
          </a:xfrm>
        </p:grpSpPr>
        <p:sp>
          <p:nvSpPr>
            <p:cNvPr id="351" name="Google Shape;351;p17"/>
            <p:cNvSpPr/>
            <p:nvPr/>
          </p:nvSpPr>
          <p:spPr>
            <a:xfrm>
              <a:off x="1470825" y="3257700"/>
              <a:ext cx="422025" cy="497225"/>
            </a:xfrm>
            <a:custGeom>
              <a:avLst/>
              <a:gdLst/>
              <a:ahLst/>
              <a:cxnLst/>
              <a:rect l="l" t="t" r="r" b="b"/>
              <a:pathLst>
                <a:path w="16881" h="19889" extrusionOk="0">
                  <a:moveTo>
                    <a:pt x="8900" y="570"/>
                  </a:moveTo>
                  <a:cubicBezTo>
                    <a:pt x="8900" y="570"/>
                    <a:pt x="8931" y="570"/>
                    <a:pt x="8931" y="602"/>
                  </a:cubicBezTo>
                  <a:lnTo>
                    <a:pt x="8931" y="1584"/>
                  </a:lnTo>
                  <a:lnTo>
                    <a:pt x="7886" y="1584"/>
                  </a:lnTo>
                  <a:lnTo>
                    <a:pt x="7886" y="602"/>
                  </a:lnTo>
                  <a:lnTo>
                    <a:pt x="8900" y="570"/>
                  </a:lnTo>
                  <a:close/>
                  <a:moveTo>
                    <a:pt x="14632" y="2185"/>
                  </a:moveTo>
                  <a:cubicBezTo>
                    <a:pt x="14949" y="2185"/>
                    <a:pt x="15234" y="2470"/>
                    <a:pt x="15234" y="2787"/>
                  </a:cubicBezTo>
                  <a:lnTo>
                    <a:pt x="15234" y="3579"/>
                  </a:lnTo>
                  <a:lnTo>
                    <a:pt x="1616" y="3579"/>
                  </a:lnTo>
                  <a:lnTo>
                    <a:pt x="1616" y="2787"/>
                  </a:lnTo>
                  <a:cubicBezTo>
                    <a:pt x="1616" y="2470"/>
                    <a:pt x="1869" y="2185"/>
                    <a:pt x="2186" y="2185"/>
                  </a:cubicBezTo>
                  <a:close/>
                  <a:moveTo>
                    <a:pt x="16247" y="4117"/>
                  </a:moveTo>
                  <a:cubicBezTo>
                    <a:pt x="16247" y="4117"/>
                    <a:pt x="16279" y="4117"/>
                    <a:pt x="16279" y="4180"/>
                  </a:cubicBezTo>
                  <a:lnTo>
                    <a:pt x="16279" y="5162"/>
                  </a:lnTo>
                  <a:lnTo>
                    <a:pt x="476" y="5194"/>
                  </a:lnTo>
                  <a:cubicBezTo>
                    <a:pt x="476" y="5194"/>
                    <a:pt x="444" y="5194"/>
                    <a:pt x="444" y="5162"/>
                  </a:cubicBezTo>
                  <a:lnTo>
                    <a:pt x="444" y="4180"/>
                  </a:lnTo>
                  <a:cubicBezTo>
                    <a:pt x="444" y="4180"/>
                    <a:pt x="444" y="4117"/>
                    <a:pt x="476" y="4117"/>
                  </a:cubicBezTo>
                  <a:close/>
                  <a:moveTo>
                    <a:pt x="7981" y="0"/>
                  </a:moveTo>
                  <a:cubicBezTo>
                    <a:pt x="7601" y="0"/>
                    <a:pt x="7380" y="285"/>
                    <a:pt x="7380" y="602"/>
                  </a:cubicBezTo>
                  <a:lnTo>
                    <a:pt x="7380" y="1584"/>
                  </a:lnTo>
                  <a:lnTo>
                    <a:pt x="2281" y="1584"/>
                  </a:lnTo>
                  <a:cubicBezTo>
                    <a:pt x="1648" y="1584"/>
                    <a:pt x="1077" y="2122"/>
                    <a:pt x="1077" y="2787"/>
                  </a:cubicBezTo>
                  <a:lnTo>
                    <a:pt x="1077" y="3579"/>
                  </a:lnTo>
                  <a:lnTo>
                    <a:pt x="602" y="3579"/>
                  </a:lnTo>
                  <a:cubicBezTo>
                    <a:pt x="254" y="3579"/>
                    <a:pt x="1" y="3864"/>
                    <a:pt x="1" y="4180"/>
                  </a:cubicBezTo>
                  <a:lnTo>
                    <a:pt x="1" y="5099"/>
                  </a:lnTo>
                  <a:cubicBezTo>
                    <a:pt x="1" y="5479"/>
                    <a:pt x="286" y="5701"/>
                    <a:pt x="602" y="5701"/>
                  </a:cubicBezTo>
                  <a:lnTo>
                    <a:pt x="1109" y="5701"/>
                  </a:lnTo>
                  <a:cubicBezTo>
                    <a:pt x="1236" y="6651"/>
                    <a:pt x="2693" y="18305"/>
                    <a:pt x="2756" y="18716"/>
                  </a:cubicBezTo>
                  <a:cubicBezTo>
                    <a:pt x="2819" y="19413"/>
                    <a:pt x="3389" y="19888"/>
                    <a:pt x="4054" y="19888"/>
                  </a:cubicBezTo>
                  <a:lnTo>
                    <a:pt x="12922" y="19888"/>
                  </a:lnTo>
                  <a:cubicBezTo>
                    <a:pt x="13587" y="19888"/>
                    <a:pt x="14157" y="19413"/>
                    <a:pt x="14220" y="18716"/>
                  </a:cubicBezTo>
                  <a:cubicBezTo>
                    <a:pt x="14283" y="18526"/>
                    <a:pt x="14949" y="13079"/>
                    <a:pt x="14980" y="12826"/>
                  </a:cubicBezTo>
                  <a:cubicBezTo>
                    <a:pt x="15012" y="12668"/>
                    <a:pt x="14917" y="12509"/>
                    <a:pt x="14759" y="12509"/>
                  </a:cubicBezTo>
                  <a:cubicBezTo>
                    <a:pt x="14742" y="12506"/>
                    <a:pt x="14725" y="12504"/>
                    <a:pt x="14709" y="12504"/>
                  </a:cubicBezTo>
                  <a:cubicBezTo>
                    <a:pt x="14569" y="12504"/>
                    <a:pt x="14442" y="12621"/>
                    <a:pt x="14442" y="12763"/>
                  </a:cubicBezTo>
                  <a:lnTo>
                    <a:pt x="13840" y="17640"/>
                  </a:lnTo>
                  <a:lnTo>
                    <a:pt x="9248" y="17640"/>
                  </a:lnTo>
                  <a:cubicBezTo>
                    <a:pt x="9090" y="17640"/>
                    <a:pt x="8963" y="17735"/>
                    <a:pt x="8963" y="17893"/>
                  </a:cubicBezTo>
                  <a:cubicBezTo>
                    <a:pt x="8963" y="18051"/>
                    <a:pt x="9090" y="18178"/>
                    <a:pt x="9248" y="18178"/>
                  </a:cubicBezTo>
                  <a:lnTo>
                    <a:pt x="13745" y="18178"/>
                  </a:lnTo>
                  <a:lnTo>
                    <a:pt x="13713" y="18621"/>
                  </a:lnTo>
                  <a:cubicBezTo>
                    <a:pt x="13682" y="18970"/>
                    <a:pt x="13365" y="19255"/>
                    <a:pt x="13017" y="19255"/>
                  </a:cubicBezTo>
                  <a:lnTo>
                    <a:pt x="4149" y="19255"/>
                  </a:lnTo>
                  <a:cubicBezTo>
                    <a:pt x="3769" y="19255"/>
                    <a:pt x="3453" y="18970"/>
                    <a:pt x="3421" y="18621"/>
                  </a:cubicBezTo>
                  <a:lnTo>
                    <a:pt x="3389" y="18178"/>
                  </a:lnTo>
                  <a:lnTo>
                    <a:pt x="7696" y="18178"/>
                  </a:lnTo>
                  <a:cubicBezTo>
                    <a:pt x="7855" y="18178"/>
                    <a:pt x="7981" y="18051"/>
                    <a:pt x="7981" y="17893"/>
                  </a:cubicBezTo>
                  <a:cubicBezTo>
                    <a:pt x="7981" y="17735"/>
                    <a:pt x="7855" y="17640"/>
                    <a:pt x="7696" y="17640"/>
                  </a:cubicBezTo>
                  <a:lnTo>
                    <a:pt x="3104" y="17640"/>
                  </a:lnTo>
                  <a:lnTo>
                    <a:pt x="1616" y="5701"/>
                  </a:lnTo>
                  <a:lnTo>
                    <a:pt x="15139" y="5701"/>
                  </a:lnTo>
                  <a:lnTo>
                    <a:pt x="14442" y="11401"/>
                  </a:lnTo>
                  <a:cubicBezTo>
                    <a:pt x="14442" y="11559"/>
                    <a:pt x="14505" y="11718"/>
                    <a:pt x="14664" y="11718"/>
                  </a:cubicBezTo>
                  <a:cubicBezTo>
                    <a:pt x="14692" y="11729"/>
                    <a:pt x="14721" y="11734"/>
                    <a:pt x="14748" y="11734"/>
                  </a:cubicBezTo>
                  <a:cubicBezTo>
                    <a:pt x="14874" y="11734"/>
                    <a:pt x="14980" y="11626"/>
                    <a:pt x="14980" y="11496"/>
                  </a:cubicBezTo>
                  <a:lnTo>
                    <a:pt x="15709" y="5701"/>
                  </a:lnTo>
                  <a:lnTo>
                    <a:pt x="16215" y="5701"/>
                  </a:lnTo>
                  <a:cubicBezTo>
                    <a:pt x="16564" y="5701"/>
                    <a:pt x="16817" y="5416"/>
                    <a:pt x="16817" y="5099"/>
                  </a:cubicBezTo>
                  <a:lnTo>
                    <a:pt x="16817" y="4180"/>
                  </a:lnTo>
                  <a:cubicBezTo>
                    <a:pt x="16880" y="3864"/>
                    <a:pt x="16595" y="3579"/>
                    <a:pt x="16279" y="3579"/>
                  </a:cubicBezTo>
                  <a:lnTo>
                    <a:pt x="15804" y="3579"/>
                  </a:lnTo>
                  <a:lnTo>
                    <a:pt x="15804" y="2787"/>
                  </a:lnTo>
                  <a:cubicBezTo>
                    <a:pt x="15804" y="2154"/>
                    <a:pt x="15297" y="1584"/>
                    <a:pt x="14632" y="1584"/>
                  </a:cubicBezTo>
                  <a:lnTo>
                    <a:pt x="9533" y="1584"/>
                  </a:lnTo>
                  <a:lnTo>
                    <a:pt x="9533" y="602"/>
                  </a:lnTo>
                  <a:cubicBezTo>
                    <a:pt x="9533" y="253"/>
                    <a:pt x="9248" y="0"/>
                    <a:pt x="8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563475" y="3435025"/>
              <a:ext cx="24550" cy="233600"/>
            </a:xfrm>
            <a:custGeom>
              <a:avLst/>
              <a:gdLst/>
              <a:ahLst/>
              <a:cxnLst/>
              <a:rect l="l" t="t" r="r" b="b"/>
              <a:pathLst>
                <a:path w="982" h="9344" extrusionOk="0">
                  <a:moveTo>
                    <a:pt x="285" y="1"/>
                  </a:moveTo>
                  <a:cubicBezTo>
                    <a:pt x="95" y="1"/>
                    <a:pt x="0" y="159"/>
                    <a:pt x="0" y="318"/>
                  </a:cubicBezTo>
                  <a:lnTo>
                    <a:pt x="443" y="9058"/>
                  </a:lnTo>
                  <a:cubicBezTo>
                    <a:pt x="443" y="9217"/>
                    <a:pt x="538" y="9343"/>
                    <a:pt x="697" y="9343"/>
                  </a:cubicBezTo>
                  <a:cubicBezTo>
                    <a:pt x="855" y="9343"/>
                    <a:pt x="982" y="9185"/>
                    <a:pt x="982" y="9027"/>
                  </a:cubicBezTo>
                  <a:lnTo>
                    <a:pt x="538" y="286"/>
                  </a:lnTo>
                  <a:cubicBezTo>
                    <a:pt x="602" y="128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620475" y="3435025"/>
              <a:ext cx="18225" cy="233600"/>
            </a:xfrm>
            <a:custGeom>
              <a:avLst/>
              <a:gdLst/>
              <a:ahLst/>
              <a:cxnLst/>
              <a:rect l="l" t="t" r="r" b="b"/>
              <a:pathLst>
                <a:path w="729" h="9344" extrusionOk="0">
                  <a:moveTo>
                    <a:pt x="285" y="1"/>
                  </a:moveTo>
                  <a:cubicBezTo>
                    <a:pt x="127" y="1"/>
                    <a:pt x="0" y="128"/>
                    <a:pt x="0" y="318"/>
                  </a:cubicBezTo>
                  <a:lnTo>
                    <a:pt x="159" y="9058"/>
                  </a:lnTo>
                  <a:cubicBezTo>
                    <a:pt x="159" y="9217"/>
                    <a:pt x="285" y="9343"/>
                    <a:pt x="444" y="9343"/>
                  </a:cubicBezTo>
                  <a:cubicBezTo>
                    <a:pt x="602" y="9343"/>
                    <a:pt x="729" y="9217"/>
                    <a:pt x="729" y="9027"/>
                  </a:cubicBezTo>
                  <a:lnTo>
                    <a:pt x="570" y="286"/>
                  </a:lnTo>
                  <a:cubicBezTo>
                    <a:pt x="570" y="159"/>
                    <a:pt x="444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673525" y="3435725"/>
              <a:ext cx="13475" cy="232900"/>
            </a:xfrm>
            <a:custGeom>
              <a:avLst/>
              <a:gdLst/>
              <a:ahLst/>
              <a:cxnLst/>
              <a:rect l="l" t="t" r="r" b="b"/>
              <a:pathLst>
                <a:path w="539" h="9316" extrusionOk="0">
                  <a:moveTo>
                    <a:pt x="213" y="1"/>
                  </a:moveTo>
                  <a:cubicBezTo>
                    <a:pt x="79" y="1"/>
                    <a:pt x="0" y="145"/>
                    <a:pt x="0" y="290"/>
                  </a:cubicBezTo>
                  <a:lnTo>
                    <a:pt x="0" y="9030"/>
                  </a:lnTo>
                  <a:cubicBezTo>
                    <a:pt x="0" y="9189"/>
                    <a:pt x="95" y="9315"/>
                    <a:pt x="253" y="9315"/>
                  </a:cubicBezTo>
                  <a:cubicBezTo>
                    <a:pt x="412" y="9315"/>
                    <a:pt x="538" y="9189"/>
                    <a:pt x="538" y="9030"/>
                  </a:cubicBezTo>
                  <a:lnTo>
                    <a:pt x="538" y="290"/>
                  </a:lnTo>
                  <a:cubicBezTo>
                    <a:pt x="538" y="131"/>
                    <a:pt x="412" y="5"/>
                    <a:pt x="253" y="5"/>
                  </a:cubicBezTo>
                  <a:cubicBezTo>
                    <a:pt x="240" y="2"/>
                    <a:pt x="226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722600" y="3435725"/>
              <a:ext cx="17450" cy="233675"/>
            </a:xfrm>
            <a:custGeom>
              <a:avLst/>
              <a:gdLst/>
              <a:ahLst/>
              <a:cxnLst/>
              <a:rect l="l" t="t" r="r" b="b"/>
              <a:pathLst>
                <a:path w="698" h="9347" extrusionOk="0">
                  <a:moveTo>
                    <a:pt x="403" y="1"/>
                  </a:moveTo>
                  <a:cubicBezTo>
                    <a:pt x="264" y="1"/>
                    <a:pt x="159" y="145"/>
                    <a:pt x="159" y="290"/>
                  </a:cubicBezTo>
                  <a:lnTo>
                    <a:pt x="1" y="9030"/>
                  </a:lnTo>
                  <a:cubicBezTo>
                    <a:pt x="1" y="9189"/>
                    <a:pt x="127" y="9315"/>
                    <a:pt x="286" y="9347"/>
                  </a:cubicBezTo>
                  <a:cubicBezTo>
                    <a:pt x="444" y="9347"/>
                    <a:pt x="539" y="9252"/>
                    <a:pt x="539" y="9094"/>
                  </a:cubicBezTo>
                  <a:lnTo>
                    <a:pt x="697" y="321"/>
                  </a:lnTo>
                  <a:cubicBezTo>
                    <a:pt x="697" y="163"/>
                    <a:pt x="602" y="68"/>
                    <a:pt x="444" y="5"/>
                  </a:cubicBezTo>
                  <a:cubicBezTo>
                    <a:pt x="430" y="2"/>
                    <a:pt x="417" y="1"/>
                    <a:pt x="4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772475" y="3435025"/>
              <a:ext cx="24575" cy="233600"/>
            </a:xfrm>
            <a:custGeom>
              <a:avLst/>
              <a:gdLst/>
              <a:ahLst/>
              <a:cxnLst/>
              <a:rect l="l" t="t" r="r" b="b"/>
              <a:pathLst>
                <a:path w="983" h="9344" extrusionOk="0">
                  <a:moveTo>
                    <a:pt x="697" y="1"/>
                  </a:moveTo>
                  <a:cubicBezTo>
                    <a:pt x="571" y="1"/>
                    <a:pt x="412" y="128"/>
                    <a:pt x="412" y="286"/>
                  </a:cubicBezTo>
                  <a:lnTo>
                    <a:pt x="1" y="9027"/>
                  </a:lnTo>
                  <a:cubicBezTo>
                    <a:pt x="1" y="9185"/>
                    <a:pt x="96" y="9343"/>
                    <a:pt x="254" y="9343"/>
                  </a:cubicBezTo>
                  <a:cubicBezTo>
                    <a:pt x="412" y="9343"/>
                    <a:pt x="539" y="9217"/>
                    <a:pt x="539" y="9058"/>
                  </a:cubicBezTo>
                  <a:lnTo>
                    <a:pt x="982" y="318"/>
                  </a:lnTo>
                  <a:cubicBezTo>
                    <a:pt x="982" y="159"/>
                    <a:pt x="856" y="1"/>
                    <a:pt x="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7"/>
          <p:cNvGrpSpPr/>
          <p:nvPr/>
        </p:nvGrpSpPr>
        <p:grpSpPr>
          <a:xfrm>
            <a:off x="1566582" y="1203187"/>
            <a:ext cx="2324100" cy="1072950"/>
            <a:chOff x="457200" y="1276025"/>
            <a:chExt cx="2324100" cy="1072950"/>
          </a:xfrm>
        </p:grpSpPr>
        <p:sp>
          <p:nvSpPr>
            <p:cNvPr id="358" name="Google Shape;358;p17"/>
            <p:cNvSpPr/>
            <p:nvPr/>
          </p:nvSpPr>
          <p:spPr>
            <a:xfrm>
              <a:off x="457200" y="1276025"/>
              <a:ext cx="2324100" cy="432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dk1"/>
                  </a:solidFill>
                </a:rPr>
                <a:t>1.</a:t>
              </a:r>
            </a:p>
          </p:txBody>
        </p:sp>
        <p:sp>
          <p:nvSpPr>
            <p:cNvPr id="359" name="Google Shape;359;p17"/>
            <p:cNvSpPr/>
            <p:nvPr/>
          </p:nvSpPr>
          <p:spPr>
            <a:xfrm rot="10800000">
              <a:off x="457200" y="174777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grpSp>
        <p:nvGrpSpPr>
          <p:cNvPr id="362" name="Google Shape;362;p17"/>
          <p:cNvGrpSpPr/>
          <p:nvPr/>
        </p:nvGrpSpPr>
        <p:grpSpPr>
          <a:xfrm>
            <a:off x="5204665" y="1175155"/>
            <a:ext cx="2324100" cy="1072950"/>
            <a:chOff x="4509900" y="1276025"/>
            <a:chExt cx="2324100" cy="1072950"/>
          </a:xfrm>
        </p:grpSpPr>
        <p:sp>
          <p:nvSpPr>
            <p:cNvPr id="363" name="Google Shape;363;p17"/>
            <p:cNvSpPr/>
            <p:nvPr/>
          </p:nvSpPr>
          <p:spPr>
            <a:xfrm>
              <a:off x="4509900" y="1276025"/>
              <a:ext cx="2324100" cy="432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 rot="10800000">
              <a:off x="4509900" y="174777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grpSp>
        <p:nvGrpSpPr>
          <p:cNvPr id="365" name="Google Shape;365;p17"/>
          <p:cNvGrpSpPr/>
          <p:nvPr/>
        </p:nvGrpSpPr>
        <p:grpSpPr>
          <a:xfrm>
            <a:off x="5992906" y="2547516"/>
            <a:ext cx="2324100" cy="1072950"/>
            <a:chOff x="6362700" y="2526375"/>
            <a:chExt cx="2324100" cy="1072950"/>
          </a:xfrm>
        </p:grpSpPr>
        <p:sp>
          <p:nvSpPr>
            <p:cNvPr id="366" name="Google Shape;366;p17"/>
            <p:cNvSpPr/>
            <p:nvPr/>
          </p:nvSpPr>
          <p:spPr>
            <a:xfrm>
              <a:off x="6362700" y="2526375"/>
              <a:ext cx="2324100" cy="432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 rot="10800000">
              <a:off x="6362700" y="299812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grpSp>
        <p:nvGrpSpPr>
          <p:cNvPr id="368" name="Google Shape;368;p17"/>
          <p:cNvGrpSpPr/>
          <p:nvPr/>
        </p:nvGrpSpPr>
        <p:grpSpPr>
          <a:xfrm>
            <a:off x="2332412" y="2547516"/>
            <a:ext cx="2324100" cy="1072950"/>
            <a:chOff x="6362700" y="2526375"/>
            <a:chExt cx="2324100" cy="1072950"/>
          </a:xfrm>
        </p:grpSpPr>
        <p:sp>
          <p:nvSpPr>
            <p:cNvPr id="369" name="Google Shape;369;p17"/>
            <p:cNvSpPr/>
            <p:nvPr/>
          </p:nvSpPr>
          <p:spPr>
            <a:xfrm>
              <a:off x="6362700" y="2526375"/>
              <a:ext cx="2324100" cy="432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 rot="10800000">
              <a:off x="6362700" y="299812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grpSp>
        <p:nvGrpSpPr>
          <p:cNvPr id="371" name="Google Shape;371;p17"/>
          <p:cNvGrpSpPr/>
          <p:nvPr/>
        </p:nvGrpSpPr>
        <p:grpSpPr>
          <a:xfrm>
            <a:off x="1555377" y="3897448"/>
            <a:ext cx="2324100" cy="1072950"/>
            <a:chOff x="457200" y="3662125"/>
            <a:chExt cx="2324100" cy="1072950"/>
          </a:xfrm>
        </p:grpSpPr>
        <p:sp>
          <p:nvSpPr>
            <p:cNvPr id="372" name="Google Shape;372;p17"/>
            <p:cNvSpPr/>
            <p:nvPr/>
          </p:nvSpPr>
          <p:spPr>
            <a:xfrm>
              <a:off x="457200" y="3662125"/>
              <a:ext cx="2324100" cy="432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 rot="10800000">
              <a:off x="457200" y="413387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5215871" y="3807801"/>
            <a:ext cx="2324100" cy="1072950"/>
            <a:chOff x="4509900" y="3662125"/>
            <a:chExt cx="2324100" cy="1072950"/>
          </a:xfrm>
        </p:grpSpPr>
        <p:sp>
          <p:nvSpPr>
            <p:cNvPr id="375" name="Google Shape;375;p17"/>
            <p:cNvSpPr/>
            <p:nvPr/>
          </p:nvSpPr>
          <p:spPr>
            <a:xfrm>
              <a:off x="4509900" y="3662125"/>
              <a:ext cx="2324100" cy="432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4509900" y="4133875"/>
              <a:ext cx="2324100" cy="601200"/>
            </a:xfrm>
            <a:prstGeom prst="round2SameRect">
              <a:avLst>
                <a:gd name="adj1" fmla="val 11885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</p:grpSp>
      <p:cxnSp>
        <p:nvCxnSpPr>
          <p:cNvPr id="377" name="Google Shape;377;p17"/>
          <p:cNvCxnSpPr>
            <a:cxnSpLocks/>
          </p:cNvCxnSpPr>
          <p:nvPr/>
        </p:nvCxnSpPr>
        <p:spPr>
          <a:xfrm>
            <a:off x="7621294" y="1812483"/>
            <a:ext cx="450300" cy="535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17"/>
          <p:cNvCxnSpPr>
            <a:cxnSpLocks/>
          </p:cNvCxnSpPr>
          <p:nvPr/>
        </p:nvCxnSpPr>
        <p:spPr>
          <a:xfrm>
            <a:off x="4252177" y="1711647"/>
            <a:ext cx="640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17"/>
          <p:cNvCxnSpPr>
            <a:cxnSpLocks/>
          </p:cNvCxnSpPr>
          <p:nvPr/>
        </p:nvCxnSpPr>
        <p:spPr>
          <a:xfrm>
            <a:off x="4889759" y="3055976"/>
            <a:ext cx="640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0" name="Google Shape;380;p17"/>
          <p:cNvCxnSpPr>
            <a:cxnSpLocks/>
          </p:cNvCxnSpPr>
          <p:nvPr/>
        </p:nvCxnSpPr>
        <p:spPr>
          <a:xfrm flipH="1">
            <a:off x="1565465" y="3083991"/>
            <a:ext cx="450300" cy="535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17"/>
          <p:cNvCxnSpPr>
            <a:cxnSpLocks/>
          </p:cNvCxnSpPr>
          <p:nvPr/>
        </p:nvCxnSpPr>
        <p:spPr>
          <a:xfrm>
            <a:off x="4224162" y="4327468"/>
            <a:ext cx="640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17"/>
          <p:cNvSpPr txBox="1"/>
          <p:nvPr/>
        </p:nvSpPr>
        <p:spPr>
          <a:xfrm>
            <a:off x="5328115" y="1256172"/>
            <a:ext cx="2077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</a:rPr>
              <a:t>2.</a:t>
            </a:r>
          </a:p>
        </p:txBody>
      </p:sp>
      <p:sp>
        <p:nvSpPr>
          <p:cNvPr id="383" name="Google Shape;383;p17"/>
          <p:cNvSpPr txBox="1"/>
          <p:nvPr/>
        </p:nvSpPr>
        <p:spPr>
          <a:xfrm>
            <a:off x="5350527" y="1610287"/>
            <a:ext cx="2077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sz="1600" b="1">
                <a:solidFill>
                  <a:schemeClr val="tx1"/>
                </a:solidFill>
                <a:latin typeface="Fira Sans Extra Condensed"/>
                <a:ea typeface="Roboto"/>
              </a:rPr>
              <a:t>Project Definition </a:t>
            </a:r>
            <a:r>
              <a:rPr lang="en-IN" sz="1600" b="1">
                <a:solidFill>
                  <a:schemeClr val="tx1"/>
                </a:solidFill>
                <a:latin typeface="Fira Sans Extra Condensed"/>
                <a:ea typeface="Roboto"/>
              </a:rPr>
              <a:t>&amp;</a:t>
            </a:r>
            <a:r>
              <a:rPr lang="tr-TR" sz="1600" b="1">
                <a:solidFill>
                  <a:schemeClr val="tx1"/>
                </a:solidFill>
                <a:latin typeface="Fira Sans Extra Condensed"/>
                <a:ea typeface="Roboto"/>
              </a:rPr>
              <a:t> Variables</a:t>
            </a:r>
            <a:endParaRPr lang="en" sz="1600">
              <a:solidFill>
                <a:schemeClr val="tx1"/>
              </a:solidFill>
              <a:latin typeface="Fira Sans Extra Condensed"/>
              <a:ea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1600">
              <a:solidFill>
                <a:schemeClr val="dk1"/>
              </a:solidFill>
              <a:latin typeface="Fira Sans Extra Condensed"/>
              <a:ea typeface="Roboto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6116356" y="2628516"/>
            <a:ext cx="2077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</a:rPr>
              <a:t>3.</a:t>
            </a:r>
          </a:p>
        </p:txBody>
      </p:sp>
      <p:sp>
        <p:nvSpPr>
          <p:cNvPr id="385" name="Google Shape;385;p17"/>
          <p:cNvSpPr txBox="1"/>
          <p:nvPr/>
        </p:nvSpPr>
        <p:spPr>
          <a:xfrm>
            <a:off x="6116356" y="3049866"/>
            <a:ext cx="2077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sz="1600" b="1">
                <a:solidFill>
                  <a:schemeClr val="tx1"/>
                </a:solidFill>
                <a:latin typeface="Fira Sans Extra Condensed"/>
                <a:ea typeface="Roboto"/>
              </a:rPr>
              <a:t>Data Exploration</a:t>
            </a:r>
            <a:endParaRPr lang="en" sz="1600">
              <a:solidFill>
                <a:schemeClr val="tx1"/>
              </a:solidFill>
              <a:latin typeface="Fira Sans Extra Condensed"/>
              <a:ea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1600">
              <a:solidFill>
                <a:schemeClr val="dk1"/>
              </a:solidFill>
              <a:latin typeface="Fira Sans Extra Condensed"/>
              <a:ea typeface="Roboto"/>
              <a:cs typeface="Roboto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2455862" y="2628516"/>
            <a:ext cx="2077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4.</a:t>
            </a:r>
            <a:endParaRPr lang="en-US"/>
          </a:p>
        </p:txBody>
      </p:sp>
      <p:sp>
        <p:nvSpPr>
          <p:cNvPr id="387" name="Google Shape;387;p17"/>
          <p:cNvSpPr txBox="1"/>
          <p:nvPr/>
        </p:nvSpPr>
        <p:spPr>
          <a:xfrm>
            <a:off x="2455862" y="3049866"/>
            <a:ext cx="2077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tr-TR" sz="1600" b="1" err="1">
                <a:solidFill>
                  <a:schemeClr val="tx1"/>
                </a:solidFill>
                <a:latin typeface="Fira Sans Extra Condensed"/>
                <a:ea typeface="Roboto"/>
              </a:rPr>
              <a:t>Methodology</a:t>
            </a:r>
            <a:endParaRPr lang="en" sz="1600">
              <a:solidFill>
                <a:schemeClr val="tx1"/>
              </a:solidFill>
              <a:latin typeface="Fira Sans Extra Condensed"/>
              <a:ea typeface="Roboto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5339321" y="3888801"/>
            <a:ext cx="2077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</a:rPr>
              <a:t>6.</a:t>
            </a:r>
          </a:p>
        </p:txBody>
      </p:sp>
      <p:sp>
        <p:nvSpPr>
          <p:cNvPr id="389" name="Google Shape;389;p17"/>
          <p:cNvSpPr txBox="1"/>
          <p:nvPr/>
        </p:nvSpPr>
        <p:spPr>
          <a:xfrm>
            <a:off x="5339321" y="4354975"/>
            <a:ext cx="2077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Roboto"/>
                <a:sym typeface="Roboto"/>
              </a:rPr>
              <a:t>Conclusion</a:t>
            </a:r>
            <a:endParaRPr lang="en" sz="1600" b="1">
              <a:solidFill>
                <a:schemeClr val="dk1"/>
              </a:solidFill>
              <a:latin typeface="Fira Sans Extra Condensed"/>
              <a:ea typeface="Roboto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1678827" y="3978448"/>
            <a:ext cx="2077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</a:rPr>
              <a:t>5.</a:t>
            </a:r>
          </a:p>
        </p:txBody>
      </p:sp>
      <p:sp>
        <p:nvSpPr>
          <p:cNvPr id="391" name="Google Shape;391;p17"/>
          <p:cNvSpPr txBox="1"/>
          <p:nvPr/>
        </p:nvSpPr>
        <p:spPr>
          <a:xfrm>
            <a:off x="1678827" y="4399798"/>
            <a:ext cx="2077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Roboto"/>
                <a:sym typeface="Roboto"/>
              </a:rPr>
              <a:t>Result</a:t>
            </a:r>
            <a:endParaRPr lang="en" sz="1600" b="1">
              <a:solidFill>
                <a:schemeClr val="dk1"/>
              </a:solidFill>
              <a:latin typeface="Fira Sans Extra Condensed"/>
              <a:ea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DEC13-AD54-6551-7CDB-5C552D8BDC98}"/>
              </a:ext>
            </a:extLst>
          </p:cNvPr>
          <p:cNvSpPr txBox="1"/>
          <p:nvPr/>
        </p:nvSpPr>
        <p:spPr>
          <a:xfrm>
            <a:off x="1822076" y="18108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Fira Sans Extra Condensed SemiBold"/>
              </a:rPr>
              <a:t>Problem Statement</a:t>
            </a:r>
            <a:endParaRPr lang="en-US" sz="180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92A5D2-373F-2EE9-48A0-F88FBBB0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" y="4832419"/>
            <a:ext cx="460740" cy="309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57;p25">
            <a:extLst>
              <a:ext uri="{FF2B5EF4-FFF2-40B4-BE49-F238E27FC236}">
                <a16:creationId xmlns:a16="http://schemas.microsoft.com/office/drawing/2014/main" id="{5CB91218-317F-8716-3B4B-10A6112FE33C}"/>
              </a:ext>
            </a:extLst>
          </p:cNvPr>
          <p:cNvSpPr/>
          <p:nvPr/>
        </p:nvSpPr>
        <p:spPr>
          <a:xfrm>
            <a:off x="705177" y="2519241"/>
            <a:ext cx="6579255" cy="174192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>
              <a:solidFill>
                <a:schemeClr val="accent6"/>
              </a:solidFill>
            </a:endParaRPr>
          </a:p>
        </p:txBody>
      </p:sp>
      <p:sp>
        <p:nvSpPr>
          <p:cNvPr id="2300" name="Google Shape;2300;p41"/>
          <p:cNvSpPr txBox="1">
            <a:spLocks noGrp="1"/>
          </p:cNvSpPr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Problem Statement</a:t>
            </a:r>
            <a:endParaRPr lang="en-US"/>
          </a:p>
        </p:txBody>
      </p:sp>
      <p:grpSp>
        <p:nvGrpSpPr>
          <p:cNvPr id="2301" name="Google Shape;2301;p41"/>
          <p:cNvGrpSpPr/>
          <p:nvPr/>
        </p:nvGrpSpPr>
        <p:grpSpPr>
          <a:xfrm>
            <a:off x="6255244" y="1373462"/>
            <a:ext cx="3979350" cy="3587072"/>
            <a:chOff x="2582325" y="1275986"/>
            <a:chExt cx="3979350" cy="3587072"/>
          </a:xfrm>
        </p:grpSpPr>
        <p:sp>
          <p:nvSpPr>
            <p:cNvPr id="2302" name="Google Shape;2302;p41"/>
            <p:cNvSpPr/>
            <p:nvPr/>
          </p:nvSpPr>
          <p:spPr>
            <a:xfrm>
              <a:off x="2582325" y="4730148"/>
              <a:ext cx="3979350" cy="5055"/>
            </a:xfrm>
            <a:custGeom>
              <a:avLst/>
              <a:gdLst/>
              <a:ahLst/>
              <a:cxnLst/>
              <a:rect l="l" t="t" r="r" b="b"/>
              <a:pathLst>
                <a:path w="185000" h="235" extrusionOk="0">
                  <a:moveTo>
                    <a:pt x="92500" y="1"/>
                  </a:moveTo>
                  <a:cubicBezTo>
                    <a:pt x="41397" y="1"/>
                    <a:pt x="1" y="68"/>
                    <a:pt x="1" y="134"/>
                  </a:cubicBezTo>
                  <a:cubicBezTo>
                    <a:pt x="1" y="168"/>
                    <a:pt x="41430" y="234"/>
                    <a:pt x="92500" y="234"/>
                  </a:cubicBezTo>
                  <a:cubicBezTo>
                    <a:pt x="143603" y="234"/>
                    <a:pt x="185000" y="168"/>
                    <a:pt x="185000" y="134"/>
                  </a:cubicBezTo>
                  <a:cubicBezTo>
                    <a:pt x="185000" y="34"/>
                    <a:pt x="143603" y="1"/>
                    <a:pt x="92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3" name="Google Shape;2303;p41"/>
            <p:cNvGrpSpPr/>
            <p:nvPr/>
          </p:nvGrpSpPr>
          <p:grpSpPr>
            <a:xfrm>
              <a:off x="3964966" y="1275986"/>
              <a:ext cx="1214068" cy="3587072"/>
              <a:chOff x="3643822" y="1275986"/>
              <a:chExt cx="1214068" cy="3587072"/>
            </a:xfrm>
          </p:grpSpPr>
          <p:sp>
            <p:nvSpPr>
              <p:cNvPr id="2304" name="Google Shape;2304;p41"/>
              <p:cNvSpPr/>
              <p:nvPr/>
            </p:nvSpPr>
            <p:spPr>
              <a:xfrm>
                <a:off x="3916483" y="4453207"/>
                <a:ext cx="355904" cy="284147"/>
              </a:xfrm>
              <a:custGeom>
                <a:avLst/>
                <a:gdLst/>
                <a:ahLst/>
                <a:cxnLst/>
                <a:rect l="l" t="t" r="r" b="b"/>
                <a:pathLst>
                  <a:path w="16546" h="13210" extrusionOk="0">
                    <a:moveTo>
                      <a:pt x="8440" y="0"/>
                    </a:moveTo>
                    <a:lnTo>
                      <a:pt x="8573" y="8406"/>
                    </a:lnTo>
                    <a:cubicBezTo>
                      <a:pt x="8573" y="8406"/>
                      <a:pt x="101" y="11375"/>
                      <a:pt x="0" y="12909"/>
                    </a:cubicBezTo>
                    <a:lnTo>
                      <a:pt x="16245" y="13210"/>
                    </a:lnTo>
                    <a:lnTo>
                      <a:pt x="16546" y="134"/>
                    </a:lnTo>
                    <a:lnTo>
                      <a:pt x="84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4190564" y="4620103"/>
                <a:ext cx="30157" cy="271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61" extrusionOk="0">
                    <a:moveTo>
                      <a:pt x="698" y="1"/>
                    </a:moveTo>
                    <a:cubicBezTo>
                      <a:pt x="442" y="1"/>
                      <a:pt x="203" y="158"/>
                      <a:pt x="101" y="414"/>
                    </a:cubicBezTo>
                    <a:cubicBezTo>
                      <a:pt x="1" y="747"/>
                      <a:pt x="234" y="1114"/>
                      <a:pt x="568" y="1248"/>
                    </a:cubicBezTo>
                    <a:cubicBezTo>
                      <a:pt x="611" y="1256"/>
                      <a:pt x="654" y="1260"/>
                      <a:pt x="697" y="1260"/>
                    </a:cubicBezTo>
                    <a:cubicBezTo>
                      <a:pt x="984" y="1260"/>
                      <a:pt x="1248" y="1071"/>
                      <a:pt x="1335" y="781"/>
                    </a:cubicBezTo>
                    <a:cubicBezTo>
                      <a:pt x="1402" y="447"/>
                      <a:pt x="1202" y="113"/>
                      <a:pt x="868" y="13"/>
                    </a:cubicBezTo>
                    <a:lnTo>
                      <a:pt x="868" y="13"/>
                    </a:lnTo>
                    <a:lnTo>
                      <a:pt x="935" y="47"/>
                    </a:lnTo>
                    <a:cubicBezTo>
                      <a:pt x="857" y="15"/>
                      <a:pt x="777" y="1"/>
                      <a:pt x="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3915042" y="4708638"/>
                <a:ext cx="351602" cy="28716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335" extrusionOk="0">
                    <a:moveTo>
                      <a:pt x="16312" y="0"/>
                    </a:moveTo>
                    <a:lnTo>
                      <a:pt x="735" y="234"/>
                    </a:lnTo>
                    <a:cubicBezTo>
                      <a:pt x="735" y="234"/>
                      <a:pt x="1" y="534"/>
                      <a:pt x="67" y="1034"/>
                    </a:cubicBezTo>
                    <a:lnTo>
                      <a:pt x="16346" y="1335"/>
                    </a:lnTo>
                    <a:lnTo>
                      <a:pt x="16346" y="1335"/>
                    </a:lnTo>
                    <a:lnTo>
                      <a:pt x="163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4095532" y="4630406"/>
                <a:ext cx="33362" cy="22327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38" extrusionOk="0">
                    <a:moveTo>
                      <a:pt x="249" y="0"/>
                    </a:moveTo>
                    <a:cubicBezTo>
                      <a:pt x="96" y="0"/>
                      <a:pt x="1" y="38"/>
                      <a:pt x="16" y="68"/>
                    </a:cubicBezTo>
                    <a:cubicBezTo>
                      <a:pt x="16" y="135"/>
                      <a:pt x="449" y="201"/>
                      <a:pt x="816" y="468"/>
                    </a:cubicBezTo>
                    <a:cubicBezTo>
                      <a:pt x="1166" y="723"/>
                      <a:pt x="1364" y="1038"/>
                      <a:pt x="1440" y="1038"/>
                    </a:cubicBezTo>
                    <a:cubicBezTo>
                      <a:pt x="1444" y="1038"/>
                      <a:pt x="1447" y="1037"/>
                      <a:pt x="1450" y="1035"/>
                    </a:cubicBezTo>
                    <a:cubicBezTo>
                      <a:pt x="1550" y="1002"/>
                      <a:pt x="1417" y="535"/>
                      <a:pt x="950" y="235"/>
                    </a:cubicBezTo>
                    <a:cubicBezTo>
                      <a:pt x="696" y="53"/>
                      <a:pt x="432" y="0"/>
                      <a:pt x="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4057825" y="4645635"/>
                <a:ext cx="25145" cy="2785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295" extrusionOk="0">
                    <a:moveTo>
                      <a:pt x="109" y="1"/>
                    </a:moveTo>
                    <a:cubicBezTo>
                      <a:pt x="62" y="1"/>
                      <a:pt x="34" y="11"/>
                      <a:pt x="34" y="27"/>
                    </a:cubicBezTo>
                    <a:cubicBezTo>
                      <a:pt x="1" y="127"/>
                      <a:pt x="368" y="261"/>
                      <a:pt x="601" y="594"/>
                    </a:cubicBezTo>
                    <a:cubicBezTo>
                      <a:pt x="868" y="928"/>
                      <a:pt x="968" y="1295"/>
                      <a:pt x="1035" y="1295"/>
                    </a:cubicBezTo>
                    <a:cubicBezTo>
                      <a:pt x="1102" y="1295"/>
                      <a:pt x="1168" y="828"/>
                      <a:pt x="835" y="427"/>
                    </a:cubicBezTo>
                    <a:cubicBezTo>
                      <a:pt x="583" y="100"/>
                      <a:pt x="254" y="1"/>
                      <a:pt x="1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4023388" y="4660606"/>
                <a:ext cx="17251" cy="2938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366" extrusionOk="0">
                    <a:moveTo>
                      <a:pt x="92" y="0"/>
                    </a:moveTo>
                    <a:cubicBezTo>
                      <a:pt x="62" y="0"/>
                      <a:pt x="41" y="11"/>
                      <a:pt x="34" y="32"/>
                    </a:cubicBezTo>
                    <a:cubicBezTo>
                      <a:pt x="1" y="98"/>
                      <a:pt x="234" y="332"/>
                      <a:pt x="368" y="699"/>
                    </a:cubicBezTo>
                    <a:cubicBezTo>
                      <a:pt x="534" y="1032"/>
                      <a:pt x="534" y="1366"/>
                      <a:pt x="634" y="1366"/>
                    </a:cubicBezTo>
                    <a:cubicBezTo>
                      <a:pt x="701" y="1366"/>
                      <a:pt x="801" y="999"/>
                      <a:pt x="634" y="532"/>
                    </a:cubicBezTo>
                    <a:cubicBezTo>
                      <a:pt x="475" y="161"/>
                      <a:pt x="211" y="0"/>
                      <a:pt x="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4098802" y="4584289"/>
                <a:ext cx="37255" cy="924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430" extrusionOk="0">
                    <a:moveTo>
                      <a:pt x="704" y="1"/>
                    </a:moveTo>
                    <a:cubicBezTo>
                      <a:pt x="241" y="1"/>
                      <a:pt x="0" y="251"/>
                      <a:pt x="31" y="311"/>
                    </a:cubicBezTo>
                    <a:cubicBezTo>
                      <a:pt x="39" y="328"/>
                      <a:pt x="71" y="334"/>
                      <a:pt x="120" y="334"/>
                    </a:cubicBezTo>
                    <a:cubicBezTo>
                      <a:pt x="232" y="334"/>
                      <a:pt x="435" y="304"/>
                      <a:pt x="674" y="304"/>
                    </a:cubicBezTo>
                    <a:cubicBezTo>
                      <a:pt x="735" y="304"/>
                      <a:pt x="799" y="306"/>
                      <a:pt x="864" y="311"/>
                    </a:cubicBezTo>
                    <a:cubicBezTo>
                      <a:pt x="1187" y="338"/>
                      <a:pt x="1509" y="429"/>
                      <a:pt x="1640" y="429"/>
                    </a:cubicBezTo>
                    <a:cubicBezTo>
                      <a:pt x="1671" y="429"/>
                      <a:pt x="1692" y="424"/>
                      <a:pt x="1698" y="411"/>
                    </a:cubicBezTo>
                    <a:cubicBezTo>
                      <a:pt x="1732" y="344"/>
                      <a:pt x="1398" y="77"/>
                      <a:pt x="864" y="10"/>
                    </a:cubicBezTo>
                    <a:cubicBezTo>
                      <a:pt x="808" y="4"/>
                      <a:pt x="755" y="1"/>
                      <a:pt x="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4506287" y="4442430"/>
                <a:ext cx="186556" cy="420628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19555" extrusionOk="0">
                    <a:moveTo>
                      <a:pt x="867" y="1"/>
                    </a:moveTo>
                    <a:lnTo>
                      <a:pt x="1735" y="10108"/>
                    </a:lnTo>
                    <a:lnTo>
                      <a:pt x="133" y="18314"/>
                    </a:lnTo>
                    <a:cubicBezTo>
                      <a:pt x="0" y="18881"/>
                      <a:pt x="400" y="19481"/>
                      <a:pt x="1034" y="19548"/>
                    </a:cubicBezTo>
                    <a:cubicBezTo>
                      <a:pt x="1071" y="19552"/>
                      <a:pt x="1109" y="19554"/>
                      <a:pt x="1146" y="19554"/>
                    </a:cubicBezTo>
                    <a:cubicBezTo>
                      <a:pt x="1415" y="19554"/>
                      <a:pt x="1697" y="19448"/>
                      <a:pt x="1901" y="19214"/>
                    </a:cubicBezTo>
                    <a:cubicBezTo>
                      <a:pt x="3369" y="17647"/>
                      <a:pt x="8673" y="11809"/>
                      <a:pt x="8539" y="11075"/>
                    </a:cubicBezTo>
                    <a:cubicBezTo>
                      <a:pt x="8439" y="10241"/>
                      <a:pt x="8339" y="334"/>
                      <a:pt x="8339" y="334"/>
                    </a:cubicBezTo>
                    <a:lnTo>
                      <a:pt x="8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4528529" y="4664865"/>
                <a:ext cx="162164" cy="197462"/>
              </a:xfrm>
              <a:custGeom>
                <a:avLst/>
                <a:gdLst/>
                <a:ahLst/>
                <a:cxnLst/>
                <a:rect l="l" t="t" r="r" b="b"/>
                <a:pathLst>
                  <a:path w="7539" h="9180" extrusionOk="0">
                    <a:moveTo>
                      <a:pt x="7505" y="0"/>
                    </a:moveTo>
                    <a:lnTo>
                      <a:pt x="0" y="9174"/>
                    </a:lnTo>
                    <a:cubicBezTo>
                      <a:pt x="41" y="9178"/>
                      <a:pt x="82" y="9180"/>
                      <a:pt x="123" y="9180"/>
                    </a:cubicBezTo>
                    <a:cubicBezTo>
                      <a:pt x="414" y="9180"/>
                      <a:pt x="696" y="9074"/>
                      <a:pt x="901" y="8840"/>
                    </a:cubicBezTo>
                    <a:cubicBezTo>
                      <a:pt x="4937" y="4437"/>
                      <a:pt x="6605" y="2269"/>
                      <a:pt x="7205" y="1468"/>
                    </a:cubicBezTo>
                    <a:cubicBezTo>
                      <a:pt x="7439" y="1168"/>
                      <a:pt x="7539" y="801"/>
                      <a:pt x="7505" y="434"/>
                    </a:cubicBezTo>
                    <a:lnTo>
                      <a:pt x="7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1"/>
              <p:cNvSpPr/>
              <p:nvPr/>
            </p:nvSpPr>
            <p:spPr>
              <a:xfrm>
                <a:off x="4633992" y="4595711"/>
                <a:ext cx="28006" cy="2544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183" extrusionOk="0">
                    <a:moveTo>
                      <a:pt x="683" y="0"/>
                    </a:moveTo>
                    <a:cubicBezTo>
                      <a:pt x="531" y="0"/>
                      <a:pt x="380" y="50"/>
                      <a:pt x="267" y="147"/>
                    </a:cubicBezTo>
                    <a:lnTo>
                      <a:pt x="301" y="113"/>
                    </a:lnTo>
                    <a:lnTo>
                      <a:pt x="301" y="113"/>
                    </a:lnTo>
                    <a:cubicBezTo>
                      <a:pt x="34" y="313"/>
                      <a:pt x="1" y="680"/>
                      <a:pt x="167" y="947"/>
                    </a:cubicBezTo>
                    <a:cubicBezTo>
                      <a:pt x="287" y="1106"/>
                      <a:pt x="466" y="1183"/>
                      <a:pt x="647" y="1183"/>
                    </a:cubicBezTo>
                    <a:cubicBezTo>
                      <a:pt x="770" y="1183"/>
                      <a:pt x="894" y="1148"/>
                      <a:pt x="1001" y="1081"/>
                    </a:cubicBezTo>
                    <a:cubicBezTo>
                      <a:pt x="1268" y="847"/>
                      <a:pt x="1302" y="480"/>
                      <a:pt x="1135" y="180"/>
                    </a:cubicBezTo>
                    <a:cubicBezTo>
                      <a:pt x="1014" y="59"/>
                      <a:pt x="847" y="0"/>
                      <a:pt x="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4526378" y="4741376"/>
                <a:ext cx="45924" cy="2252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047" extrusionOk="0">
                    <a:moveTo>
                      <a:pt x="578" y="0"/>
                    </a:moveTo>
                    <a:cubicBezTo>
                      <a:pt x="498" y="0"/>
                      <a:pt x="417" y="4"/>
                      <a:pt x="334" y="13"/>
                    </a:cubicBezTo>
                    <a:cubicBezTo>
                      <a:pt x="100" y="79"/>
                      <a:pt x="0" y="146"/>
                      <a:pt x="0" y="179"/>
                    </a:cubicBezTo>
                    <a:cubicBezTo>
                      <a:pt x="69" y="174"/>
                      <a:pt x="137" y="171"/>
                      <a:pt x="206" y="171"/>
                    </a:cubicBezTo>
                    <a:cubicBezTo>
                      <a:pt x="537" y="171"/>
                      <a:pt x="864" y="236"/>
                      <a:pt x="1168" y="346"/>
                    </a:cubicBezTo>
                    <a:cubicBezTo>
                      <a:pt x="1534" y="513"/>
                      <a:pt x="1835" y="747"/>
                      <a:pt x="2102" y="1047"/>
                    </a:cubicBezTo>
                    <a:cubicBezTo>
                      <a:pt x="2135" y="1047"/>
                      <a:pt x="2102" y="913"/>
                      <a:pt x="1968" y="713"/>
                    </a:cubicBezTo>
                    <a:cubicBezTo>
                      <a:pt x="1801" y="446"/>
                      <a:pt x="1534" y="246"/>
                      <a:pt x="1268" y="113"/>
                    </a:cubicBezTo>
                    <a:cubicBezTo>
                      <a:pt x="1042" y="38"/>
                      <a:pt x="817" y="0"/>
                      <a:pt x="5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1"/>
              <p:cNvSpPr/>
              <p:nvPr/>
            </p:nvSpPr>
            <p:spPr>
              <a:xfrm>
                <a:off x="4517042" y="4780331"/>
                <a:ext cx="42353" cy="13702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37" extrusionOk="0">
                    <a:moveTo>
                      <a:pt x="662" y="0"/>
                    </a:moveTo>
                    <a:cubicBezTo>
                      <a:pt x="430" y="0"/>
                      <a:pt x="194" y="74"/>
                      <a:pt x="0" y="203"/>
                    </a:cubicBezTo>
                    <a:cubicBezTo>
                      <a:pt x="334" y="203"/>
                      <a:pt x="668" y="236"/>
                      <a:pt x="1001" y="270"/>
                    </a:cubicBezTo>
                    <a:cubicBezTo>
                      <a:pt x="1301" y="370"/>
                      <a:pt x="1602" y="503"/>
                      <a:pt x="1902" y="637"/>
                    </a:cubicBezTo>
                    <a:cubicBezTo>
                      <a:pt x="1968" y="637"/>
                      <a:pt x="1635" y="203"/>
                      <a:pt x="1034" y="70"/>
                    </a:cubicBezTo>
                    <a:cubicBezTo>
                      <a:pt x="916" y="22"/>
                      <a:pt x="790" y="0"/>
                      <a:pt x="6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1"/>
              <p:cNvSpPr/>
              <p:nvPr/>
            </p:nvSpPr>
            <p:spPr>
              <a:xfrm>
                <a:off x="4535691" y="4702830"/>
                <a:ext cx="62444" cy="22327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038" extrusionOk="0">
                    <a:moveTo>
                      <a:pt x="747" y="0"/>
                    </a:moveTo>
                    <a:cubicBezTo>
                      <a:pt x="499" y="0"/>
                      <a:pt x="248" y="34"/>
                      <a:pt x="1" y="103"/>
                    </a:cubicBezTo>
                    <a:cubicBezTo>
                      <a:pt x="501" y="137"/>
                      <a:pt x="1001" y="237"/>
                      <a:pt x="1502" y="337"/>
                    </a:cubicBezTo>
                    <a:cubicBezTo>
                      <a:pt x="2002" y="537"/>
                      <a:pt x="2469" y="771"/>
                      <a:pt x="2903" y="1037"/>
                    </a:cubicBezTo>
                    <a:cubicBezTo>
                      <a:pt x="2365" y="371"/>
                      <a:pt x="1570" y="0"/>
                      <a:pt x="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1"/>
              <p:cNvSpPr/>
              <p:nvPr/>
            </p:nvSpPr>
            <p:spPr>
              <a:xfrm>
                <a:off x="4541435" y="4650862"/>
                <a:ext cx="56700" cy="9249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30" extrusionOk="0">
                    <a:moveTo>
                      <a:pt x="1542" y="1"/>
                    </a:moveTo>
                    <a:cubicBezTo>
                      <a:pt x="1462" y="1"/>
                      <a:pt x="1382" y="6"/>
                      <a:pt x="1301" y="18"/>
                    </a:cubicBezTo>
                    <a:cubicBezTo>
                      <a:pt x="1255" y="14"/>
                      <a:pt x="1208" y="13"/>
                      <a:pt x="1161" y="13"/>
                    </a:cubicBezTo>
                    <a:cubicBezTo>
                      <a:pt x="742" y="13"/>
                      <a:pt x="331" y="148"/>
                      <a:pt x="1" y="418"/>
                    </a:cubicBezTo>
                    <a:cubicBezTo>
                      <a:pt x="1" y="426"/>
                      <a:pt x="9" y="430"/>
                      <a:pt x="26" y="430"/>
                    </a:cubicBezTo>
                    <a:cubicBezTo>
                      <a:pt x="145" y="430"/>
                      <a:pt x="659" y="251"/>
                      <a:pt x="1301" y="251"/>
                    </a:cubicBezTo>
                    <a:cubicBezTo>
                      <a:pt x="1359" y="249"/>
                      <a:pt x="1415" y="247"/>
                      <a:pt x="1470" y="247"/>
                    </a:cubicBezTo>
                    <a:cubicBezTo>
                      <a:pt x="2018" y="247"/>
                      <a:pt x="2449" y="365"/>
                      <a:pt x="2589" y="365"/>
                    </a:cubicBezTo>
                    <a:cubicBezTo>
                      <a:pt x="2615" y="365"/>
                      <a:pt x="2631" y="361"/>
                      <a:pt x="2636" y="351"/>
                    </a:cubicBezTo>
                    <a:cubicBezTo>
                      <a:pt x="2304" y="130"/>
                      <a:pt x="1927" y="1"/>
                      <a:pt x="1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1"/>
              <p:cNvSpPr/>
              <p:nvPr/>
            </p:nvSpPr>
            <p:spPr>
              <a:xfrm>
                <a:off x="4535691" y="4585751"/>
                <a:ext cx="58851" cy="14562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7" extrusionOk="0">
                    <a:moveTo>
                      <a:pt x="1490" y="1"/>
                    </a:moveTo>
                    <a:cubicBezTo>
                      <a:pt x="1428" y="1"/>
                      <a:pt x="1365" y="3"/>
                      <a:pt x="1302" y="9"/>
                    </a:cubicBezTo>
                    <a:cubicBezTo>
                      <a:pt x="968" y="43"/>
                      <a:pt x="634" y="176"/>
                      <a:pt x="334" y="376"/>
                    </a:cubicBezTo>
                    <a:cubicBezTo>
                      <a:pt x="101" y="510"/>
                      <a:pt x="1" y="643"/>
                      <a:pt x="34" y="676"/>
                    </a:cubicBezTo>
                    <a:cubicBezTo>
                      <a:pt x="434" y="476"/>
                      <a:pt x="868" y="343"/>
                      <a:pt x="1335" y="243"/>
                    </a:cubicBezTo>
                    <a:cubicBezTo>
                      <a:pt x="1802" y="243"/>
                      <a:pt x="2269" y="276"/>
                      <a:pt x="2703" y="409"/>
                    </a:cubicBezTo>
                    <a:cubicBezTo>
                      <a:pt x="2736" y="376"/>
                      <a:pt x="2603" y="276"/>
                      <a:pt x="2369" y="176"/>
                    </a:cubicBezTo>
                    <a:cubicBezTo>
                      <a:pt x="2093" y="65"/>
                      <a:pt x="1793" y="1"/>
                      <a:pt x="14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1"/>
              <p:cNvSpPr/>
              <p:nvPr/>
            </p:nvSpPr>
            <p:spPr>
              <a:xfrm>
                <a:off x="4527797" y="4534966"/>
                <a:ext cx="65326" cy="43816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037" extrusionOk="0">
                    <a:moveTo>
                      <a:pt x="2558" y="180"/>
                    </a:moveTo>
                    <a:cubicBezTo>
                      <a:pt x="2613" y="180"/>
                      <a:pt x="2664" y="196"/>
                      <a:pt x="2703" y="235"/>
                    </a:cubicBezTo>
                    <a:cubicBezTo>
                      <a:pt x="2769" y="335"/>
                      <a:pt x="2836" y="435"/>
                      <a:pt x="2803" y="569"/>
                    </a:cubicBezTo>
                    <a:cubicBezTo>
                      <a:pt x="2803" y="1088"/>
                      <a:pt x="2479" y="1532"/>
                      <a:pt x="2004" y="1707"/>
                    </a:cubicBezTo>
                    <a:lnTo>
                      <a:pt x="2004" y="1707"/>
                    </a:lnTo>
                    <a:cubicBezTo>
                      <a:pt x="1969" y="1647"/>
                      <a:pt x="1924" y="1591"/>
                      <a:pt x="1869" y="1536"/>
                    </a:cubicBezTo>
                    <a:cubicBezTo>
                      <a:pt x="1843" y="1498"/>
                      <a:pt x="1817" y="1460"/>
                      <a:pt x="1791" y="1423"/>
                    </a:cubicBezTo>
                    <a:lnTo>
                      <a:pt x="1791" y="1423"/>
                    </a:lnTo>
                    <a:cubicBezTo>
                      <a:pt x="1846" y="1179"/>
                      <a:pt x="1925" y="941"/>
                      <a:pt x="2036" y="702"/>
                    </a:cubicBezTo>
                    <a:cubicBezTo>
                      <a:pt x="2102" y="502"/>
                      <a:pt x="2269" y="335"/>
                      <a:pt x="2436" y="202"/>
                    </a:cubicBezTo>
                    <a:cubicBezTo>
                      <a:pt x="2477" y="188"/>
                      <a:pt x="2519" y="180"/>
                      <a:pt x="2558" y="180"/>
                    </a:cubicBezTo>
                    <a:close/>
                    <a:moveTo>
                      <a:pt x="1769" y="1527"/>
                    </a:moveTo>
                    <a:cubicBezTo>
                      <a:pt x="1830" y="1592"/>
                      <a:pt x="1890" y="1659"/>
                      <a:pt x="1948" y="1726"/>
                    </a:cubicBezTo>
                    <a:lnTo>
                      <a:pt x="1948" y="1726"/>
                    </a:lnTo>
                    <a:cubicBezTo>
                      <a:pt x="1890" y="1745"/>
                      <a:pt x="1830" y="1759"/>
                      <a:pt x="1769" y="1770"/>
                    </a:cubicBezTo>
                    <a:cubicBezTo>
                      <a:pt x="1755" y="1772"/>
                      <a:pt x="1742" y="1774"/>
                      <a:pt x="1728" y="1776"/>
                    </a:cubicBezTo>
                    <a:lnTo>
                      <a:pt x="1728" y="1776"/>
                    </a:lnTo>
                    <a:cubicBezTo>
                      <a:pt x="1739" y="1692"/>
                      <a:pt x="1753" y="1609"/>
                      <a:pt x="1769" y="1527"/>
                    </a:cubicBezTo>
                    <a:close/>
                    <a:moveTo>
                      <a:pt x="396" y="660"/>
                    </a:moveTo>
                    <a:cubicBezTo>
                      <a:pt x="410" y="660"/>
                      <a:pt x="423" y="663"/>
                      <a:pt x="434" y="669"/>
                    </a:cubicBezTo>
                    <a:cubicBezTo>
                      <a:pt x="668" y="702"/>
                      <a:pt x="868" y="769"/>
                      <a:pt x="1068" y="902"/>
                    </a:cubicBezTo>
                    <a:cubicBezTo>
                      <a:pt x="1278" y="1055"/>
                      <a:pt x="1477" y="1229"/>
                      <a:pt x="1665" y="1419"/>
                    </a:cubicBezTo>
                    <a:lnTo>
                      <a:pt x="1665" y="1419"/>
                    </a:lnTo>
                    <a:cubicBezTo>
                      <a:pt x="1653" y="1501"/>
                      <a:pt x="1643" y="1585"/>
                      <a:pt x="1635" y="1670"/>
                    </a:cubicBezTo>
                    <a:cubicBezTo>
                      <a:pt x="1635" y="1709"/>
                      <a:pt x="1635" y="1748"/>
                      <a:pt x="1637" y="1786"/>
                    </a:cubicBezTo>
                    <a:lnTo>
                      <a:pt x="1637" y="1786"/>
                    </a:lnTo>
                    <a:cubicBezTo>
                      <a:pt x="1601" y="1789"/>
                      <a:pt x="1565" y="1791"/>
                      <a:pt x="1530" y="1791"/>
                    </a:cubicBezTo>
                    <a:cubicBezTo>
                      <a:pt x="1039" y="1791"/>
                      <a:pt x="555" y="1533"/>
                      <a:pt x="268" y="1103"/>
                    </a:cubicBezTo>
                    <a:cubicBezTo>
                      <a:pt x="234" y="1003"/>
                      <a:pt x="201" y="902"/>
                      <a:pt x="234" y="802"/>
                    </a:cubicBezTo>
                    <a:cubicBezTo>
                      <a:pt x="262" y="720"/>
                      <a:pt x="334" y="660"/>
                      <a:pt x="396" y="660"/>
                    </a:cubicBezTo>
                    <a:close/>
                    <a:moveTo>
                      <a:pt x="2530" y="0"/>
                    </a:moveTo>
                    <a:cubicBezTo>
                      <a:pt x="2472" y="0"/>
                      <a:pt x="2416" y="12"/>
                      <a:pt x="2369" y="35"/>
                    </a:cubicBezTo>
                    <a:cubicBezTo>
                      <a:pt x="2136" y="169"/>
                      <a:pt x="1969" y="402"/>
                      <a:pt x="1902" y="636"/>
                    </a:cubicBezTo>
                    <a:cubicBezTo>
                      <a:pt x="1795" y="850"/>
                      <a:pt x="1729" y="1064"/>
                      <a:pt x="1687" y="1286"/>
                    </a:cubicBezTo>
                    <a:lnTo>
                      <a:pt x="1687" y="1286"/>
                    </a:lnTo>
                    <a:cubicBezTo>
                      <a:pt x="1529" y="1088"/>
                      <a:pt x="1349" y="912"/>
                      <a:pt x="1135" y="769"/>
                    </a:cubicBezTo>
                    <a:cubicBezTo>
                      <a:pt x="935" y="636"/>
                      <a:pt x="701" y="502"/>
                      <a:pt x="468" y="469"/>
                    </a:cubicBezTo>
                    <a:cubicBezTo>
                      <a:pt x="268" y="469"/>
                      <a:pt x="101" y="569"/>
                      <a:pt x="34" y="702"/>
                    </a:cubicBezTo>
                    <a:cubicBezTo>
                      <a:pt x="1" y="869"/>
                      <a:pt x="1" y="1069"/>
                      <a:pt x="101" y="1203"/>
                    </a:cubicBezTo>
                    <a:cubicBezTo>
                      <a:pt x="421" y="1727"/>
                      <a:pt x="970" y="2022"/>
                      <a:pt x="1571" y="2022"/>
                    </a:cubicBezTo>
                    <a:cubicBezTo>
                      <a:pt x="1610" y="2022"/>
                      <a:pt x="1650" y="2021"/>
                      <a:pt x="1691" y="2018"/>
                    </a:cubicBezTo>
                    <a:lnTo>
                      <a:pt x="1691" y="2018"/>
                    </a:lnTo>
                    <a:cubicBezTo>
                      <a:pt x="1694" y="2025"/>
                      <a:pt x="1698" y="2031"/>
                      <a:pt x="1702" y="2037"/>
                    </a:cubicBezTo>
                    <a:cubicBezTo>
                      <a:pt x="1702" y="2030"/>
                      <a:pt x="1703" y="2024"/>
                      <a:pt x="1703" y="2017"/>
                    </a:cubicBezTo>
                    <a:lnTo>
                      <a:pt x="1703" y="2017"/>
                    </a:lnTo>
                    <a:cubicBezTo>
                      <a:pt x="1747" y="2014"/>
                      <a:pt x="1791" y="2010"/>
                      <a:pt x="1835" y="2003"/>
                    </a:cubicBezTo>
                    <a:cubicBezTo>
                      <a:pt x="2503" y="1870"/>
                      <a:pt x="3036" y="1269"/>
                      <a:pt x="3036" y="569"/>
                    </a:cubicBezTo>
                    <a:cubicBezTo>
                      <a:pt x="3003" y="369"/>
                      <a:pt x="2936" y="235"/>
                      <a:pt x="2836" y="102"/>
                    </a:cubicBezTo>
                    <a:cubicBezTo>
                      <a:pt x="2750" y="37"/>
                      <a:pt x="2636" y="0"/>
                      <a:pt x="25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1"/>
              <p:cNvSpPr/>
              <p:nvPr/>
            </p:nvSpPr>
            <p:spPr>
              <a:xfrm>
                <a:off x="4334078" y="1868006"/>
                <a:ext cx="523812" cy="1176963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4717" extrusionOk="0">
                    <a:moveTo>
                      <a:pt x="7939" y="0"/>
                    </a:moveTo>
                    <a:lnTo>
                      <a:pt x="0" y="1668"/>
                    </a:lnTo>
                    <a:lnTo>
                      <a:pt x="8440" y="48702"/>
                    </a:lnTo>
                    <a:lnTo>
                      <a:pt x="9040" y="52805"/>
                    </a:lnTo>
                    <a:cubicBezTo>
                      <a:pt x="9040" y="52805"/>
                      <a:pt x="14108" y="54717"/>
                      <a:pt x="16534" y="54717"/>
                    </a:cubicBezTo>
                    <a:cubicBezTo>
                      <a:pt x="16973" y="54717"/>
                      <a:pt x="17326" y="54654"/>
                      <a:pt x="17546" y="54506"/>
                    </a:cubicBezTo>
                    <a:cubicBezTo>
                      <a:pt x="18947" y="53538"/>
                      <a:pt x="20281" y="52704"/>
                      <a:pt x="20782" y="49936"/>
                    </a:cubicBezTo>
                    <a:cubicBezTo>
                      <a:pt x="21249" y="47201"/>
                      <a:pt x="24351" y="30722"/>
                      <a:pt x="23284" y="24751"/>
                    </a:cubicBezTo>
                    <a:cubicBezTo>
                      <a:pt x="22183" y="18814"/>
                      <a:pt x="17513" y="6571"/>
                      <a:pt x="17513" y="6571"/>
                    </a:cubicBezTo>
                    <a:cubicBezTo>
                      <a:pt x="15912" y="2268"/>
                      <a:pt x="12142" y="834"/>
                      <a:pt x="79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1"/>
              <p:cNvSpPr/>
              <p:nvPr/>
            </p:nvSpPr>
            <p:spPr>
              <a:xfrm>
                <a:off x="4626098" y="2604874"/>
                <a:ext cx="82534" cy="42981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19982" extrusionOk="0">
                    <a:moveTo>
                      <a:pt x="3803" y="1"/>
                    </a:moveTo>
                    <a:cubicBezTo>
                      <a:pt x="3770" y="68"/>
                      <a:pt x="3770" y="134"/>
                      <a:pt x="3770" y="201"/>
                    </a:cubicBezTo>
                    <a:cubicBezTo>
                      <a:pt x="3770" y="368"/>
                      <a:pt x="3737" y="535"/>
                      <a:pt x="3737" y="768"/>
                    </a:cubicBezTo>
                    <a:cubicBezTo>
                      <a:pt x="3737" y="1035"/>
                      <a:pt x="3703" y="1335"/>
                      <a:pt x="3670" y="1702"/>
                    </a:cubicBezTo>
                    <a:cubicBezTo>
                      <a:pt x="3670" y="2102"/>
                      <a:pt x="3603" y="2503"/>
                      <a:pt x="3570" y="2970"/>
                    </a:cubicBezTo>
                    <a:cubicBezTo>
                      <a:pt x="3270" y="5338"/>
                      <a:pt x="2903" y="7706"/>
                      <a:pt x="2369" y="10041"/>
                    </a:cubicBezTo>
                    <a:cubicBezTo>
                      <a:pt x="1769" y="12810"/>
                      <a:pt x="1168" y="15279"/>
                      <a:pt x="701" y="17080"/>
                    </a:cubicBezTo>
                    <a:cubicBezTo>
                      <a:pt x="468" y="17947"/>
                      <a:pt x="301" y="18648"/>
                      <a:pt x="167" y="19181"/>
                    </a:cubicBezTo>
                    <a:cubicBezTo>
                      <a:pt x="101" y="19415"/>
                      <a:pt x="67" y="19615"/>
                      <a:pt x="34" y="19748"/>
                    </a:cubicBezTo>
                    <a:cubicBezTo>
                      <a:pt x="1" y="19815"/>
                      <a:pt x="1" y="19915"/>
                      <a:pt x="1" y="19982"/>
                    </a:cubicBezTo>
                    <a:cubicBezTo>
                      <a:pt x="1" y="19982"/>
                      <a:pt x="34" y="19915"/>
                      <a:pt x="67" y="19782"/>
                    </a:cubicBezTo>
                    <a:lnTo>
                      <a:pt x="234" y="19215"/>
                    </a:lnTo>
                    <a:cubicBezTo>
                      <a:pt x="401" y="18748"/>
                      <a:pt x="601" y="18014"/>
                      <a:pt x="835" y="17113"/>
                    </a:cubicBezTo>
                    <a:cubicBezTo>
                      <a:pt x="1335" y="15345"/>
                      <a:pt x="2002" y="12877"/>
                      <a:pt x="2603" y="10108"/>
                    </a:cubicBezTo>
                    <a:cubicBezTo>
                      <a:pt x="3103" y="7773"/>
                      <a:pt x="3470" y="5371"/>
                      <a:pt x="3737" y="3003"/>
                    </a:cubicBezTo>
                    <a:cubicBezTo>
                      <a:pt x="3770" y="2536"/>
                      <a:pt x="3770" y="2102"/>
                      <a:pt x="3803" y="1735"/>
                    </a:cubicBezTo>
                    <a:cubicBezTo>
                      <a:pt x="3837" y="1369"/>
                      <a:pt x="3837" y="1035"/>
                      <a:pt x="3837" y="801"/>
                    </a:cubicBezTo>
                    <a:lnTo>
                      <a:pt x="3837" y="201"/>
                    </a:lnTo>
                    <a:cubicBezTo>
                      <a:pt x="3837" y="134"/>
                      <a:pt x="3837" y="68"/>
                      <a:pt x="3803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1"/>
              <p:cNvSpPr/>
              <p:nvPr/>
            </p:nvSpPr>
            <p:spPr>
              <a:xfrm>
                <a:off x="4736595" y="2666586"/>
                <a:ext cx="75371" cy="11379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5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4" y="234"/>
                      <a:pt x="1135" y="401"/>
                      <a:pt x="1735" y="434"/>
                    </a:cubicBezTo>
                    <a:cubicBezTo>
                      <a:pt x="2065" y="492"/>
                      <a:pt x="2417" y="528"/>
                      <a:pt x="2765" y="528"/>
                    </a:cubicBezTo>
                    <a:cubicBezTo>
                      <a:pt x="3016" y="528"/>
                      <a:pt x="3266" y="510"/>
                      <a:pt x="3503" y="468"/>
                    </a:cubicBezTo>
                    <a:cubicBezTo>
                      <a:pt x="2936" y="334"/>
                      <a:pt x="2336" y="267"/>
                      <a:pt x="1769" y="234"/>
                    </a:cubicBezTo>
                    <a:cubicBezTo>
                      <a:pt x="1168" y="101"/>
                      <a:pt x="601" y="34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1"/>
              <p:cNvSpPr/>
              <p:nvPr/>
            </p:nvSpPr>
            <p:spPr>
              <a:xfrm>
                <a:off x="4334078" y="1868006"/>
                <a:ext cx="523812" cy="1176963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54717" extrusionOk="0">
                    <a:moveTo>
                      <a:pt x="7939" y="0"/>
                    </a:moveTo>
                    <a:lnTo>
                      <a:pt x="0" y="1668"/>
                    </a:lnTo>
                    <a:lnTo>
                      <a:pt x="8440" y="48702"/>
                    </a:lnTo>
                    <a:lnTo>
                      <a:pt x="9040" y="52805"/>
                    </a:lnTo>
                    <a:cubicBezTo>
                      <a:pt x="9040" y="52805"/>
                      <a:pt x="14108" y="54717"/>
                      <a:pt x="16534" y="54717"/>
                    </a:cubicBezTo>
                    <a:cubicBezTo>
                      <a:pt x="16973" y="54717"/>
                      <a:pt x="17326" y="54654"/>
                      <a:pt x="17546" y="54506"/>
                    </a:cubicBezTo>
                    <a:cubicBezTo>
                      <a:pt x="18947" y="53538"/>
                      <a:pt x="20281" y="52704"/>
                      <a:pt x="20782" y="49936"/>
                    </a:cubicBezTo>
                    <a:cubicBezTo>
                      <a:pt x="21249" y="47201"/>
                      <a:pt x="24351" y="30722"/>
                      <a:pt x="23284" y="24751"/>
                    </a:cubicBezTo>
                    <a:cubicBezTo>
                      <a:pt x="22183" y="18814"/>
                      <a:pt x="17513" y="6571"/>
                      <a:pt x="17513" y="6571"/>
                    </a:cubicBezTo>
                    <a:cubicBezTo>
                      <a:pt x="15912" y="2268"/>
                      <a:pt x="12142" y="834"/>
                      <a:pt x="7939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1"/>
              <p:cNvSpPr/>
              <p:nvPr/>
            </p:nvSpPr>
            <p:spPr>
              <a:xfrm>
                <a:off x="4697146" y="2905519"/>
                <a:ext cx="67455" cy="17961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83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00" y="234"/>
                      <a:pt x="1001" y="401"/>
                      <a:pt x="1534" y="534"/>
                    </a:cubicBezTo>
                    <a:cubicBezTo>
                      <a:pt x="2068" y="701"/>
                      <a:pt x="2602" y="801"/>
                      <a:pt x="3136" y="835"/>
                    </a:cubicBezTo>
                    <a:cubicBezTo>
                      <a:pt x="2669" y="568"/>
                      <a:pt x="2135" y="401"/>
                      <a:pt x="1601" y="301"/>
                    </a:cubicBezTo>
                    <a:cubicBezTo>
                      <a:pt x="1067" y="134"/>
                      <a:pt x="534" y="34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1"/>
              <p:cNvSpPr/>
              <p:nvPr/>
            </p:nvSpPr>
            <p:spPr>
              <a:xfrm>
                <a:off x="3881314" y="2883988"/>
                <a:ext cx="815853" cy="1696945"/>
              </a:xfrm>
              <a:custGeom>
                <a:avLst/>
                <a:gdLst/>
                <a:ahLst/>
                <a:cxnLst/>
                <a:rect l="l" t="t" r="r" b="b"/>
                <a:pathLst>
                  <a:path w="37929" h="78891" extrusionOk="0">
                    <a:moveTo>
                      <a:pt x="1502" y="1"/>
                    </a:moveTo>
                    <a:cubicBezTo>
                      <a:pt x="1502" y="1"/>
                      <a:pt x="1" y="7940"/>
                      <a:pt x="468" y="13777"/>
                    </a:cubicBezTo>
                    <a:cubicBezTo>
                      <a:pt x="635" y="16012"/>
                      <a:pt x="9141" y="78090"/>
                      <a:pt x="9141" y="78090"/>
                    </a:cubicBezTo>
                    <a:lnTo>
                      <a:pt x="19381" y="78090"/>
                    </a:lnTo>
                    <a:lnTo>
                      <a:pt x="16513" y="19582"/>
                    </a:lnTo>
                    <a:lnTo>
                      <a:pt x="17347" y="19748"/>
                    </a:lnTo>
                    <a:cubicBezTo>
                      <a:pt x="17347" y="19748"/>
                      <a:pt x="22951" y="44700"/>
                      <a:pt x="23418" y="48736"/>
                    </a:cubicBezTo>
                    <a:cubicBezTo>
                      <a:pt x="23818" y="52372"/>
                      <a:pt x="28555" y="78757"/>
                      <a:pt x="28555" y="78757"/>
                    </a:cubicBezTo>
                    <a:lnTo>
                      <a:pt x="37928" y="78891"/>
                    </a:lnTo>
                    <a:lnTo>
                      <a:pt x="34926" y="43966"/>
                    </a:lnTo>
                    <a:lnTo>
                      <a:pt x="31457" y="10475"/>
                    </a:lnTo>
                    <a:lnTo>
                      <a:pt x="30122" y="735"/>
                    </a:lnTo>
                    <a:lnTo>
                      <a:pt x="15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1"/>
              <p:cNvSpPr/>
              <p:nvPr/>
            </p:nvSpPr>
            <p:spPr>
              <a:xfrm>
                <a:off x="4156857" y="2998808"/>
                <a:ext cx="114820" cy="193375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8990" extrusionOk="0">
                    <a:moveTo>
                      <a:pt x="33" y="0"/>
                    </a:moveTo>
                    <a:cubicBezTo>
                      <a:pt x="0" y="167"/>
                      <a:pt x="0" y="334"/>
                      <a:pt x="33" y="500"/>
                    </a:cubicBezTo>
                    <a:cubicBezTo>
                      <a:pt x="33" y="801"/>
                      <a:pt x="100" y="1268"/>
                      <a:pt x="167" y="1835"/>
                    </a:cubicBezTo>
                    <a:cubicBezTo>
                      <a:pt x="300" y="2935"/>
                      <a:pt x="500" y="4503"/>
                      <a:pt x="834" y="6171"/>
                    </a:cubicBezTo>
                    <a:cubicBezTo>
                      <a:pt x="934" y="6605"/>
                      <a:pt x="1001" y="7038"/>
                      <a:pt x="1101" y="7439"/>
                    </a:cubicBezTo>
                    <a:cubicBezTo>
                      <a:pt x="1201" y="7806"/>
                      <a:pt x="1401" y="8173"/>
                      <a:pt x="1701" y="8473"/>
                    </a:cubicBezTo>
                    <a:cubicBezTo>
                      <a:pt x="1968" y="8706"/>
                      <a:pt x="2335" y="8873"/>
                      <a:pt x="2702" y="8940"/>
                    </a:cubicBezTo>
                    <a:cubicBezTo>
                      <a:pt x="2852" y="8973"/>
                      <a:pt x="3011" y="8990"/>
                      <a:pt x="3169" y="8990"/>
                    </a:cubicBezTo>
                    <a:cubicBezTo>
                      <a:pt x="3327" y="8990"/>
                      <a:pt x="3486" y="8973"/>
                      <a:pt x="3636" y="8940"/>
                    </a:cubicBezTo>
                    <a:cubicBezTo>
                      <a:pt x="4070" y="8840"/>
                      <a:pt x="4503" y="8706"/>
                      <a:pt x="4904" y="8506"/>
                    </a:cubicBezTo>
                    <a:cubicBezTo>
                      <a:pt x="5070" y="8439"/>
                      <a:pt x="5204" y="8339"/>
                      <a:pt x="5337" y="8273"/>
                    </a:cubicBezTo>
                    <a:lnTo>
                      <a:pt x="5337" y="8273"/>
                    </a:lnTo>
                    <a:cubicBezTo>
                      <a:pt x="5170" y="8306"/>
                      <a:pt x="5004" y="8339"/>
                      <a:pt x="4870" y="8406"/>
                    </a:cubicBezTo>
                    <a:cubicBezTo>
                      <a:pt x="4470" y="8573"/>
                      <a:pt x="4070" y="8706"/>
                      <a:pt x="3636" y="8773"/>
                    </a:cubicBezTo>
                    <a:cubicBezTo>
                      <a:pt x="3504" y="8801"/>
                      <a:pt x="3370" y="8814"/>
                      <a:pt x="3237" y="8814"/>
                    </a:cubicBezTo>
                    <a:cubicBezTo>
                      <a:pt x="2732" y="8814"/>
                      <a:pt x="2238" y="8623"/>
                      <a:pt x="1868" y="8306"/>
                    </a:cubicBezTo>
                    <a:cubicBezTo>
                      <a:pt x="1334" y="7806"/>
                      <a:pt x="1234" y="6972"/>
                      <a:pt x="1068" y="6138"/>
                    </a:cubicBezTo>
                    <a:cubicBezTo>
                      <a:pt x="734" y="4437"/>
                      <a:pt x="467" y="2902"/>
                      <a:pt x="300" y="1801"/>
                    </a:cubicBezTo>
                    <a:lnTo>
                      <a:pt x="134" y="467"/>
                    </a:lnTo>
                    <a:cubicBezTo>
                      <a:pt x="100" y="334"/>
                      <a:pt x="67" y="167"/>
                      <a:pt x="33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4187703" y="3004530"/>
                <a:ext cx="43063" cy="41149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913" extrusionOk="0">
                    <a:moveTo>
                      <a:pt x="1001" y="1"/>
                    </a:moveTo>
                    <a:cubicBezTo>
                      <a:pt x="868" y="1"/>
                      <a:pt x="801" y="68"/>
                      <a:pt x="801" y="68"/>
                    </a:cubicBezTo>
                    <a:cubicBezTo>
                      <a:pt x="1035" y="68"/>
                      <a:pt x="1301" y="134"/>
                      <a:pt x="1468" y="301"/>
                    </a:cubicBezTo>
                    <a:cubicBezTo>
                      <a:pt x="1668" y="468"/>
                      <a:pt x="1802" y="701"/>
                      <a:pt x="1802" y="968"/>
                    </a:cubicBezTo>
                    <a:cubicBezTo>
                      <a:pt x="1757" y="1413"/>
                      <a:pt x="1387" y="1695"/>
                      <a:pt x="996" y="1695"/>
                    </a:cubicBezTo>
                    <a:cubicBezTo>
                      <a:pt x="801" y="1695"/>
                      <a:pt x="601" y="1624"/>
                      <a:pt x="434" y="1469"/>
                    </a:cubicBezTo>
                    <a:cubicBezTo>
                      <a:pt x="267" y="1268"/>
                      <a:pt x="201" y="1035"/>
                      <a:pt x="234" y="768"/>
                    </a:cubicBezTo>
                    <a:cubicBezTo>
                      <a:pt x="267" y="535"/>
                      <a:pt x="401" y="301"/>
                      <a:pt x="601" y="134"/>
                    </a:cubicBezTo>
                    <a:cubicBezTo>
                      <a:pt x="601" y="125"/>
                      <a:pt x="594" y="121"/>
                      <a:pt x="581" y="121"/>
                    </a:cubicBezTo>
                    <a:cubicBezTo>
                      <a:pt x="547" y="121"/>
                      <a:pt x="474" y="152"/>
                      <a:pt x="401" y="201"/>
                    </a:cubicBezTo>
                    <a:cubicBezTo>
                      <a:pt x="234" y="334"/>
                      <a:pt x="134" y="535"/>
                      <a:pt x="67" y="735"/>
                    </a:cubicBezTo>
                    <a:cubicBezTo>
                      <a:pt x="0" y="1035"/>
                      <a:pt x="67" y="1369"/>
                      <a:pt x="267" y="1602"/>
                    </a:cubicBezTo>
                    <a:cubicBezTo>
                      <a:pt x="481" y="1816"/>
                      <a:pt x="741" y="1912"/>
                      <a:pt x="994" y="1912"/>
                    </a:cubicBezTo>
                    <a:cubicBezTo>
                      <a:pt x="1489" y="1912"/>
                      <a:pt x="1958" y="1543"/>
                      <a:pt x="2002" y="968"/>
                    </a:cubicBezTo>
                    <a:cubicBezTo>
                      <a:pt x="2002" y="668"/>
                      <a:pt x="1835" y="368"/>
                      <a:pt x="1602" y="168"/>
                    </a:cubicBezTo>
                    <a:cubicBezTo>
                      <a:pt x="1435" y="34"/>
                      <a:pt x="1235" y="1"/>
                      <a:pt x="100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1"/>
              <p:cNvSpPr/>
              <p:nvPr/>
            </p:nvSpPr>
            <p:spPr>
              <a:xfrm>
                <a:off x="4383573" y="3024577"/>
                <a:ext cx="170789" cy="73263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3406" extrusionOk="0">
                    <a:moveTo>
                      <a:pt x="7" y="1"/>
                    </a:moveTo>
                    <a:cubicBezTo>
                      <a:pt x="4" y="1"/>
                      <a:pt x="2" y="1"/>
                      <a:pt x="1" y="3"/>
                    </a:cubicBezTo>
                    <a:cubicBezTo>
                      <a:pt x="1" y="3"/>
                      <a:pt x="68" y="103"/>
                      <a:pt x="234" y="270"/>
                    </a:cubicBezTo>
                    <a:cubicBezTo>
                      <a:pt x="435" y="537"/>
                      <a:pt x="635" y="770"/>
                      <a:pt x="868" y="970"/>
                    </a:cubicBezTo>
                    <a:cubicBezTo>
                      <a:pt x="2469" y="2405"/>
                      <a:pt x="4504" y="3272"/>
                      <a:pt x="6639" y="3405"/>
                    </a:cubicBezTo>
                    <a:lnTo>
                      <a:pt x="7606" y="3405"/>
                    </a:lnTo>
                    <a:cubicBezTo>
                      <a:pt x="7706" y="3405"/>
                      <a:pt x="7840" y="3372"/>
                      <a:pt x="7940" y="3339"/>
                    </a:cubicBezTo>
                    <a:cubicBezTo>
                      <a:pt x="7940" y="3305"/>
                      <a:pt x="7440" y="3339"/>
                      <a:pt x="6639" y="3272"/>
                    </a:cubicBezTo>
                    <a:cubicBezTo>
                      <a:pt x="4571" y="3038"/>
                      <a:pt x="2569" y="2204"/>
                      <a:pt x="1002" y="837"/>
                    </a:cubicBezTo>
                    <a:cubicBezTo>
                      <a:pt x="395" y="358"/>
                      <a:pt x="63" y="1"/>
                      <a:pt x="7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1"/>
              <p:cNvSpPr/>
              <p:nvPr/>
            </p:nvSpPr>
            <p:spPr>
              <a:xfrm>
                <a:off x="3897103" y="3009563"/>
                <a:ext cx="121295" cy="117681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471" extrusionOk="0">
                    <a:moveTo>
                      <a:pt x="5638" y="0"/>
                    </a:moveTo>
                    <a:lnTo>
                      <a:pt x="5638" y="0"/>
                    </a:lnTo>
                    <a:cubicBezTo>
                      <a:pt x="5405" y="301"/>
                      <a:pt x="5171" y="634"/>
                      <a:pt x="4971" y="968"/>
                    </a:cubicBezTo>
                    <a:cubicBezTo>
                      <a:pt x="4437" y="1735"/>
                      <a:pt x="3837" y="2435"/>
                      <a:pt x="3170" y="3103"/>
                    </a:cubicBezTo>
                    <a:cubicBezTo>
                      <a:pt x="2503" y="3736"/>
                      <a:pt x="1769" y="4337"/>
                      <a:pt x="1002" y="4837"/>
                    </a:cubicBezTo>
                    <a:cubicBezTo>
                      <a:pt x="668" y="5037"/>
                      <a:pt x="334" y="5237"/>
                      <a:pt x="1" y="5471"/>
                    </a:cubicBezTo>
                    <a:cubicBezTo>
                      <a:pt x="368" y="5371"/>
                      <a:pt x="735" y="5204"/>
                      <a:pt x="1068" y="4971"/>
                    </a:cubicBezTo>
                    <a:cubicBezTo>
                      <a:pt x="1902" y="4504"/>
                      <a:pt x="2636" y="3937"/>
                      <a:pt x="3337" y="3269"/>
                    </a:cubicBezTo>
                    <a:cubicBezTo>
                      <a:pt x="4004" y="2602"/>
                      <a:pt x="4604" y="1868"/>
                      <a:pt x="5104" y="1068"/>
                    </a:cubicBezTo>
                    <a:cubicBezTo>
                      <a:pt x="5338" y="734"/>
                      <a:pt x="5505" y="367"/>
                      <a:pt x="5638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3874861" y="1275986"/>
                <a:ext cx="565433" cy="485287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22561" extrusionOk="0">
                    <a:moveTo>
                      <a:pt x="8982" y="1"/>
                    </a:moveTo>
                    <a:cubicBezTo>
                      <a:pt x="8052" y="1"/>
                      <a:pt x="7010" y="282"/>
                      <a:pt x="6505" y="1071"/>
                    </a:cubicBezTo>
                    <a:cubicBezTo>
                      <a:pt x="6205" y="1538"/>
                      <a:pt x="6105" y="2172"/>
                      <a:pt x="5772" y="2639"/>
                    </a:cubicBezTo>
                    <a:cubicBezTo>
                      <a:pt x="5138" y="3673"/>
                      <a:pt x="3570" y="3873"/>
                      <a:pt x="3036" y="4940"/>
                    </a:cubicBezTo>
                    <a:cubicBezTo>
                      <a:pt x="2603" y="5841"/>
                      <a:pt x="3036" y="6908"/>
                      <a:pt x="2869" y="7876"/>
                    </a:cubicBezTo>
                    <a:cubicBezTo>
                      <a:pt x="2703" y="8910"/>
                      <a:pt x="1869" y="9710"/>
                      <a:pt x="1202" y="10544"/>
                    </a:cubicBezTo>
                    <a:cubicBezTo>
                      <a:pt x="534" y="11378"/>
                      <a:pt x="1" y="12512"/>
                      <a:pt x="434" y="13446"/>
                    </a:cubicBezTo>
                    <a:cubicBezTo>
                      <a:pt x="835" y="14314"/>
                      <a:pt x="1869" y="14714"/>
                      <a:pt x="2236" y="15581"/>
                    </a:cubicBezTo>
                    <a:cubicBezTo>
                      <a:pt x="2503" y="16215"/>
                      <a:pt x="2369" y="16915"/>
                      <a:pt x="2402" y="17616"/>
                    </a:cubicBezTo>
                    <a:cubicBezTo>
                      <a:pt x="2402" y="18283"/>
                      <a:pt x="2736" y="19084"/>
                      <a:pt x="3403" y="19217"/>
                    </a:cubicBezTo>
                    <a:lnTo>
                      <a:pt x="11075" y="20818"/>
                    </a:lnTo>
                    <a:cubicBezTo>
                      <a:pt x="13607" y="21704"/>
                      <a:pt x="16199" y="22560"/>
                      <a:pt x="18879" y="22560"/>
                    </a:cubicBezTo>
                    <a:cubicBezTo>
                      <a:pt x="19024" y="22560"/>
                      <a:pt x="19169" y="22558"/>
                      <a:pt x="19315" y="22553"/>
                    </a:cubicBezTo>
                    <a:cubicBezTo>
                      <a:pt x="22117" y="22419"/>
                      <a:pt x="25052" y="20885"/>
                      <a:pt x="26019" y="18250"/>
                    </a:cubicBezTo>
                    <a:cubicBezTo>
                      <a:pt x="25619" y="18250"/>
                      <a:pt x="25219" y="18083"/>
                      <a:pt x="24919" y="17816"/>
                    </a:cubicBezTo>
                    <a:cubicBezTo>
                      <a:pt x="25652" y="17449"/>
                      <a:pt x="26153" y="16749"/>
                      <a:pt x="26286" y="15948"/>
                    </a:cubicBezTo>
                    <a:lnTo>
                      <a:pt x="26286" y="15948"/>
                    </a:lnTo>
                    <a:cubicBezTo>
                      <a:pt x="26154" y="16036"/>
                      <a:pt x="26005" y="16076"/>
                      <a:pt x="25853" y="16076"/>
                    </a:cubicBezTo>
                    <a:cubicBezTo>
                      <a:pt x="25430" y="16076"/>
                      <a:pt x="24981" y="15773"/>
                      <a:pt x="24785" y="15381"/>
                    </a:cubicBezTo>
                    <a:cubicBezTo>
                      <a:pt x="24585" y="14814"/>
                      <a:pt x="24552" y="14180"/>
                      <a:pt x="24752" y="13613"/>
                    </a:cubicBezTo>
                    <a:cubicBezTo>
                      <a:pt x="24952" y="13046"/>
                      <a:pt x="25085" y="12446"/>
                      <a:pt x="25152" y="11845"/>
                    </a:cubicBezTo>
                    <a:cubicBezTo>
                      <a:pt x="25119" y="10711"/>
                      <a:pt x="24385" y="9710"/>
                      <a:pt x="23284" y="9410"/>
                    </a:cubicBezTo>
                    <a:cubicBezTo>
                      <a:pt x="24285" y="8443"/>
                      <a:pt x="24285" y="6875"/>
                      <a:pt x="23284" y="5941"/>
                    </a:cubicBezTo>
                    <a:cubicBezTo>
                      <a:pt x="22784" y="5574"/>
                      <a:pt x="22250" y="5274"/>
                      <a:pt x="21683" y="5007"/>
                    </a:cubicBezTo>
                    <a:cubicBezTo>
                      <a:pt x="21383" y="4840"/>
                      <a:pt x="21116" y="4640"/>
                      <a:pt x="20849" y="4407"/>
                    </a:cubicBezTo>
                    <a:lnTo>
                      <a:pt x="19581" y="3039"/>
                    </a:lnTo>
                    <a:cubicBezTo>
                      <a:pt x="18581" y="1838"/>
                      <a:pt x="17613" y="604"/>
                      <a:pt x="16179" y="237"/>
                    </a:cubicBezTo>
                    <a:cubicBezTo>
                      <a:pt x="15859" y="157"/>
                      <a:pt x="15535" y="127"/>
                      <a:pt x="15209" y="127"/>
                    </a:cubicBezTo>
                    <a:cubicBezTo>
                      <a:pt x="14218" y="127"/>
                      <a:pt x="13208" y="405"/>
                      <a:pt x="12232" y="405"/>
                    </a:cubicBezTo>
                    <a:cubicBezTo>
                      <a:pt x="12191" y="405"/>
                      <a:pt x="12150" y="405"/>
                      <a:pt x="12109" y="404"/>
                    </a:cubicBezTo>
                    <a:cubicBezTo>
                      <a:pt x="11109" y="370"/>
                      <a:pt x="10108" y="70"/>
                      <a:pt x="9141" y="3"/>
                    </a:cubicBezTo>
                    <a:cubicBezTo>
                      <a:pt x="9088" y="2"/>
                      <a:pt x="9035" y="1"/>
                      <a:pt x="8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1"/>
              <p:cNvSpPr/>
              <p:nvPr/>
            </p:nvSpPr>
            <p:spPr>
              <a:xfrm>
                <a:off x="4258019" y="1365016"/>
                <a:ext cx="63885" cy="26838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2477" extrusionOk="0">
                    <a:moveTo>
                      <a:pt x="776" y="0"/>
                    </a:moveTo>
                    <a:cubicBezTo>
                      <a:pt x="773" y="0"/>
                      <a:pt x="770" y="0"/>
                      <a:pt x="768" y="1"/>
                    </a:cubicBezTo>
                    <a:cubicBezTo>
                      <a:pt x="601" y="34"/>
                      <a:pt x="1168" y="1602"/>
                      <a:pt x="1068" y="1802"/>
                    </a:cubicBezTo>
                    <a:cubicBezTo>
                      <a:pt x="267" y="3470"/>
                      <a:pt x="0" y="5371"/>
                      <a:pt x="301" y="7239"/>
                    </a:cubicBezTo>
                    <a:cubicBezTo>
                      <a:pt x="568" y="9040"/>
                      <a:pt x="1035" y="10775"/>
                      <a:pt x="1668" y="12476"/>
                    </a:cubicBezTo>
                    <a:cubicBezTo>
                      <a:pt x="2169" y="10742"/>
                      <a:pt x="2536" y="8974"/>
                      <a:pt x="2736" y="7206"/>
                    </a:cubicBezTo>
                    <a:cubicBezTo>
                      <a:pt x="2969" y="5405"/>
                      <a:pt x="2702" y="3570"/>
                      <a:pt x="2069" y="1902"/>
                    </a:cubicBezTo>
                    <a:cubicBezTo>
                      <a:pt x="1937" y="1638"/>
                      <a:pt x="1052" y="0"/>
                      <a:pt x="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1"/>
              <p:cNvSpPr/>
              <p:nvPr/>
            </p:nvSpPr>
            <p:spPr>
              <a:xfrm>
                <a:off x="3965999" y="1313198"/>
                <a:ext cx="347279" cy="572037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26594" extrusionOk="0">
                    <a:moveTo>
                      <a:pt x="8119" y="0"/>
                    </a:moveTo>
                    <a:cubicBezTo>
                      <a:pt x="8004" y="0"/>
                      <a:pt x="7889" y="3"/>
                      <a:pt x="7772" y="8"/>
                    </a:cubicBezTo>
                    <a:lnTo>
                      <a:pt x="7339" y="75"/>
                    </a:lnTo>
                    <a:cubicBezTo>
                      <a:pt x="3169" y="508"/>
                      <a:pt x="0" y="4078"/>
                      <a:pt x="134" y="8281"/>
                    </a:cubicBezTo>
                    <a:cubicBezTo>
                      <a:pt x="200" y="12183"/>
                      <a:pt x="367" y="16520"/>
                      <a:pt x="634" y="18588"/>
                    </a:cubicBezTo>
                    <a:cubicBezTo>
                      <a:pt x="1134" y="22891"/>
                      <a:pt x="5504" y="23124"/>
                      <a:pt x="5504" y="23124"/>
                    </a:cubicBezTo>
                    <a:lnTo>
                      <a:pt x="5738" y="26594"/>
                    </a:lnTo>
                    <a:lnTo>
                      <a:pt x="16145" y="25860"/>
                    </a:lnTo>
                    <a:lnTo>
                      <a:pt x="15044" y="8047"/>
                    </a:lnTo>
                    <a:cubicBezTo>
                      <a:pt x="14979" y="3628"/>
                      <a:pt x="12414" y="0"/>
                      <a:pt x="811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1"/>
              <p:cNvSpPr/>
              <p:nvPr/>
            </p:nvSpPr>
            <p:spPr>
              <a:xfrm>
                <a:off x="4084390" y="1761811"/>
                <a:ext cx="116971" cy="71757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336" extrusionOk="0">
                    <a:moveTo>
                      <a:pt x="5437" y="0"/>
                    </a:moveTo>
                    <a:lnTo>
                      <a:pt x="5437" y="0"/>
                    </a:lnTo>
                    <a:cubicBezTo>
                      <a:pt x="3869" y="1234"/>
                      <a:pt x="1968" y="2035"/>
                      <a:pt x="0" y="2235"/>
                    </a:cubicBezTo>
                    <a:lnTo>
                      <a:pt x="67" y="3336"/>
                    </a:lnTo>
                    <a:cubicBezTo>
                      <a:pt x="4403" y="3269"/>
                      <a:pt x="5437" y="0"/>
                      <a:pt x="543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4014784" y="1544345"/>
                <a:ext cx="27275" cy="2525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174" extrusionOk="0">
                    <a:moveTo>
                      <a:pt x="657" y="0"/>
                    </a:moveTo>
                    <a:cubicBezTo>
                      <a:pt x="639" y="0"/>
                      <a:pt x="620" y="1"/>
                      <a:pt x="601" y="3"/>
                    </a:cubicBezTo>
                    <a:cubicBezTo>
                      <a:pt x="267" y="3"/>
                      <a:pt x="0" y="303"/>
                      <a:pt x="34" y="637"/>
                    </a:cubicBezTo>
                    <a:cubicBezTo>
                      <a:pt x="34" y="949"/>
                      <a:pt x="297" y="1174"/>
                      <a:pt x="604" y="1174"/>
                    </a:cubicBezTo>
                    <a:cubicBezTo>
                      <a:pt x="625" y="1174"/>
                      <a:pt x="646" y="1173"/>
                      <a:pt x="668" y="1170"/>
                    </a:cubicBezTo>
                    <a:cubicBezTo>
                      <a:pt x="1001" y="1170"/>
                      <a:pt x="1268" y="904"/>
                      <a:pt x="1268" y="570"/>
                    </a:cubicBezTo>
                    <a:cubicBezTo>
                      <a:pt x="1237" y="255"/>
                      <a:pt x="968" y="0"/>
                      <a:pt x="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3991811" y="1510488"/>
                <a:ext cx="54571" cy="170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793" extrusionOk="0">
                    <a:moveTo>
                      <a:pt x="1338" y="1"/>
                    </a:moveTo>
                    <a:cubicBezTo>
                      <a:pt x="1281" y="1"/>
                      <a:pt x="1224" y="4"/>
                      <a:pt x="1168" y="9"/>
                    </a:cubicBezTo>
                    <a:cubicBezTo>
                      <a:pt x="802" y="43"/>
                      <a:pt x="501" y="209"/>
                      <a:pt x="234" y="443"/>
                    </a:cubicBezTo>
                    <a:cubicBezTo>
                      <a:pt x="34" y="610"/>
                      <a:pt x="1" y="743"/>
                      <a:pt x="34" y="776"/>
                    </a:cubicBezTo>
                    <a:cubicBezTo>
                      <a:pt x="42" y="787"/>
                      <a:pt x="53" y="792"/>
                      <a:pt x="70" y="792"/>
                    </a:cubicBezTo>
                    <a:cubicBezTo>
                      <a:pt x="199" y="792"/>
                      <a:pt x="608" y="469"/>
                      <a:pt x="1202" y="409"/>
                    </a:cubicBezTo>
                    <a:cubicBezTo>
                      <a:pt x="1278" y="402"/>
                      <a:pt x="1352" y="399"/>
                      <a:pt x="1423" y="399"/>
                    </a:cubicBezTo>
                    <a:cubicBezTo>
                      <a:pt x="1882" y="399"/>
                      <a:pt x="2251" y="532"/>
                      <a:pt x="2402" y="532"/>
                    </a:cubicBezTo>
                    <a:cubicBezTo>
                      <a:pt x="2436" y="532"/>
                      <a:pt x="2459" y="526"/>
                      <a:pt x="2469" y="510"/>
                    </a:cubicBezTo>
                    <a:cubicBezTo>
                      <a:pt x="2536" y="443"/>
                      <a:pt x="2403" y="343"/>
                      <a:pt x="2169" y="209"/>
                    </a:cubicBezTo>
                    <a:cubicBezTo>
                      <a:pt x="1919" y="70"/>
                      <a:pt x="1622" y="1"/>
                      <a:pt x="1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1"/>
              <p:cNvSpPr/>
              <p:nvPr/>
            </p:nvSpPr>
            <p:spPr>
              <a:xfrm>
                <a:off x="4146812" y="1535074"/>
                <a:ext cx="27275" cy="2585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02" extrusionOk="0">
                    <a:moveTo>
                      <a:pt x="601" y="0"/>
                    </a:moveTo>
                    <a:cubicBezTo>
                      <a:pt x="267" y="34"/>
                      <a:pt x="0" y="301"/>
                      <a:pt x="33" y="634"/>
                    </a:cubicBezTo>
                    <a:cubicBezTo>
                      <a:pt x="67" y="968"/>
                      <a:pt x="367" y="1201"/>
                      <a:pt x="701" y="1201"/>
                    </a:cubicBezTo>
                    <a:cubicBezTo>
                      <a:pt x="1034" y="1168"/>
                      <a:pt x="1268" y="901"/>
                      <a:pt x="1268" y="567"/>
                    </a:cubicBezTo>
                    <a:cubicBezTo>
                      <a:pt x="1234" y="234"/>
                      <a:pt x="934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1"/>
              <p:cNvSpPr/>
              <p:nvPr/>
            </p:nvSpPr>
            <p:spPr>
              <a:xfrm>
                <a:off x="4131734" y="1501884"/>
                <a:ext cx="54549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784" extrusionOk="0">
                    <a:moveTo>
                      <a:pt x="1337" y="1"/>
                    </a:moveTo>
                    <a:cubicBezTo>
                      <a:pt x="1280" y="1"/>
                      <a:pt x="1224" y="3"/>
                      <a:pt x="1168" y="9"/>
                    </a:cubicBezTo>
                    <a:cubicBezTo>
                      <a:pt x="835" y="42"/>
                      <a:pt x="501" y="176"/>
                      <a:pt x="234" y="409"/>
                    </a:cubicBezTo>
                    <a:cubicBezTo>
                      <a:pt x="67" y="576"/>
                      <a:pt x="1" y="743"/>
                      <a:pt x="34" y="776"/>
                    </a:cubicBezTo>
                    <a:cubicBezTo>
                      <a:pt x="42" y="781"/>
                      <a:pt x="51" y="784"/>
                      <a:pt x="63" y="784"/>
                    </a:cubicBezTo>
                    <a:cubicBezTo>
                      <a:pt x="202" y="784"/>
                      <a:pt x="616" y="437"/>
                      <a:pt x="1201" y="376"/>
                    </a:cubicBezTo>
                    <a:cubicBezTo>
                      <a:pt x="1269" y="369"/>
                      <a:pt x="1336" y="366"/>
                      <a:pt x="1401" y="366"/>
                    </a:cubicBezTo>
                    <a:cubicBezTo>
                      <a:pt x="1880" y="366"/>
                      <a:pt x="2264" y="530"/>
                      <a:pt x="2411" y="530"/>
                    </a:cubicBezTo>
                    <a:cubicBezTo>
                      <a:pt x="2440" y="530"/>
                      <a:pt x="2459" y="524"/>
                      <a:pt x="2469" y="509"/>
                    </a:cubicBezTo>
                    <a:cubicBezTo>
                      <a:pt x="2536" y="409"/>
                      <a:pt x="2402" y="342"/>
                      <a:pt x="2169" y="209"/>
                    </a:cubicBezTo>
                    <a:cubicBezTo>
                      <a:pt x="1919" y="70"/>
                      <a:pt x="1622" y="1"/>
                      <a:pt x="13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4054965" y="1514252"/>
                <a:ext cx="38051" cy="12129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639" extrusionOk="0">
                    <a:moveTo>
                      <a:pt x="1499" y="0"/>
                    </a:moveTo>
                    <a:cubicBezTo>
                      <a:pt x="1424" y="0"/>
                      <a:pt x="929" y="1522"/>
                      <a:pt x="434" y="3403"/>
                    </a:cubicBezTo>
                    <a:cubicBezTo>
                      <a:pt x="334" y="3870"/>
                      <a:pt x="201" y="4337"/>
                      <a:pt x="100" y="4738"/>
                    </a:cubicBezTo>
                    <a:cubicBezTo>
                      <a:pt x="0" y="4971"/>
                      <a:pt x="0" y="5205"/>
                      <a:pt x="67" y="5438"/>
                    </a:cubicBezTo>
                    <a:cubicBezTo>
                      <a:pt x="134" y="5538"/>
                      <a:pt x="267" y="5605"/>
                      <a:pt x="401" y="5638"/>
                    </a:cubicBezTo>
                    <a:lnTo>
                      <a:pt x="668" y="5638"/>
                    </a:lnTo>
                    <a:cubicBezTo>
                      <a:pt x="1034" y="5638"/>
                      <a:pt x="1401" y="5605"/>
                      <a:pt x="1768" y="5538"/>
                    </a:cubicBezTo>
                    <a:cubicBezTo>
                      <a:pt x="1500" y="5489"/>
                      <a:pt x="1231" y="5458"/>
                      <a:pt x="962" y="5458"/>
                    </a:cubicBezTo>
                    <a:cubicBezTo>
                      <a:pt x="864" y="5458"/>
                      <a:pt x="766" y="5463"/>
                      <a:pt x="668" y="5472"/>
                    </a:cubicBezTo>
                    <a:cubicBezTo>
                      <a:pt x="501" y="5472"/>
                      <a:pt x="334" y="5472"/>
                      <a:pt x="301" y="5338"/>
                    </a:cubicBezTo>
                    <a:cubicBezTo>
                      <a:pt x="267" y="5138"/>
                      <a:pt x="301" y="4971"/>
                      <a:pt x="367" y="4804"/>
                    </a:cubicBezTo>
                    <a:cubicBezTo>
                      <a:pt x="467" y="4404"/>
                      <a:pt x="601" y="3937"/>
                      <a:pt x="734" y="3470"/>
                    </a:cubicBezTo>
                    <a:cubicBezTo>
                      <a:pt x="1235" y="1569"/>
                      <a:pt x="1568" y="1"/>
                      <a:pt x="1501" y="1"/>
                    </a:cubicBezTo>
                    <a:cubicBezTo>
                      <a:pt x="1501" y="1"/>
                      <a:pt x="1500" y="0"/>
                      <a:pt x="1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4094435" y="1638387"/>
                <a:ext cx="44504" cy="44784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082" extrusionOk="0">
                    <a:moveTo>
                      <a:pt x="1935" y="1"/>
                    </a:moveTo>
                    <a:cubicBezTo>
                      <a:pt x="1835" y="1"/>
                      <a:pt x="1901" y="735"/>
                      <a:pt x="1334" y="1302"/>
                    </a:cubicBezTo>
                    <a:cubicBezTo>
                      <a:pt x="767" y="1869"/>
                      <a:pt x="0" y="1869"/>
                      <a:pt x="0" y="1969"/>
                    </a:cubicBezTo>
                    <a:cubicBezTo>
                      <a:pt x="0" y="2044"/>
                      <a:pt x="113" y="2081"/>
                      <a:pt x="296" y="2081"/>
                    </a:cubicBezTo>
                    <a:cubicBezTo>
                      <a:pt x="357" y="2081"/>
                      <a:pt x="425" y="2077"/>
                      <a:pt x="500" y="2069"/>
                    </a:cubicBezTo>
                    <a:cubicBezTo>
                      <a:pt x="934" y="2036"/>
                      <a:pt x="1334" y="1835"/>
                      <a:pt x="1635" y="1535"/>
                    </a:cubicBezTo>
                    <a:cubicBezTo>
                      <a:pt x="1901" y="1268"/>
                      <a:pt x="2068" y="868"/>
                      <a:pt x="2068" y="468"/>
                    </a:cubicBezTo>
                    <a:cubicBezTo>
                      <a:pt x="2068" y="168"/>
                      <a:pt x="1968" y="1"/>
                      <a:pt x="1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1"/>
              <p:cNvSpPr/>
              <p:nvPr/>
            </p:nvSpPr>
            <p:spPr>
              <a:xfrm>
                <a:off x="4126722" y="1446819"/>
                <a:ext cx="66746" cy="1613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750" extrusionOk="0">
                    <a:moveTo>
                      <a:pt x="1568" y="0"/>
                    </a:moveTo>
                    <a:cubicBezTo>
                      <a:pt x="1134" y="0"/>
                      <a:pt x="734" y="100"/>
                      <a:pt x="400" y="267"/>
                    </a:cubicBezTo>
                    <a:cubicBezTo>
                      <a:pt x="134" y="401"/>
                      <a:pt x="0" y="567"/>
                      <a:pt x="33" y="634"/>
                    </a:cubicBezTo>
                    <a:cubicBezTo>
                      <a:pt x="57" y="692"/>
                      <a:pt x="151" y="710"/>
                      <a:pt x="297" y="710"/>
                    </a:cubicBezTo>
                    <a:cubicBezTo>
                      <a:pt x="533" y="710"/>
                      <a:pt x="902" y="663"/>
                      <a:pt x="1318" y="663"/>
                    </a:cubicBezTo>
                    <a:cubicBezTo>
                      <a:pt x="1389" y="663"/>
                      <a:pt x="1461" y="664"/>
                      <a:pt x="1535" y="668"/>
                    </a:cubicBezTo>
                    <a:cubicBezTo>
                      <a:pt x="2040" y="689"/>
                      <a:pt x="2493" y="750"/>
                      <a:pt x="2774" y="750"/>
                    </a:cubicBezTo>
                    <a:cubicBezTo>
                      <a:pt x="2938" y="750"/>
                      <a:pt x="3044" y="729"/>
                      <a:pt x="3069" y="668"/>
                    </a:cubicBezTo>
                    <a:cubicBezTo>
                      <a:pt x="3102" y="601"/>
                      <a:pt x="2969" y="434"/>
                      <a:pt x="2702" y="301"/>
                    </a:cubicBezTo>
                    <a:cubicBezTo>
                      <a:pt x="2335" y="100"/>
                      <a:pt x="1968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1"/>
              <p:cNvSpPr/>
              <p:nvPr/>
            </p:nvSpPr>
            <p:spPr>
              <a:xfrm>
                <a:off x="3991811" y="1462048"/>
                <a:ext cx="50247" cy="18757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872" extrusionOk="0">
                    <a:moveTo>
                      <a:pt x="1349" y="0"/>
                    </a:moveTo>
                    <a:cubicBezTo>
                      <a:pt x="1265" y="0"/>
                      <a:pt x="1182" y="8"/>
                      <a:pt x="1102" y="26"/>
                    </a:cubicBezTo>
                    <a:cubicBezTo>
                      <a:pt x="768" y="60"/>
                      <a:pt x="468" y="193"/>
                      <a:pt x="234" y="427"/>
                    </a:cubicBezTo>
                    <a:cubicBezTo>
                      <a:pt x="68" y="593"/>
                      <a:pt x="1" y="760"/>
                      <a:pt x="68" y="827"/>
                    </a:cubicBezTo>
                    <a:cubicBezTo>
                      <a:pt x="100" y="859"/>
                      <a:pt x="149" y="872"/>
                      <a:pt x="214" y="872"/>
                    </a:cubicBezTo>
                    <a:cubicBezTo>
                      <a:pt x="417" y="872"/>
                      <a:pt x="771" y="744"/>
                      <a:pt x="1202" y="693"/>
                    </a:cubicBezTo>
                    <a:cubicBezTo>
                      <a:pt x="1736" y="627"/>
                      <a:pt x="2203" y="693"/>
                      <a:pt x="2303" y="493"/>
                    </a:cubicBezTo>
                    <a:cubicBezTo>
                      <a:pt x="2336" y="427"/>
                      <a:pt x="2269" y="293"/>
                      <a:pt x="2036" y="160"/>
                    </a:cubicBezTo>
                    <a:cubicBezTo>
                      <a:pt x="1816" y="62"/>
                      <a:pt x="1578" y="0"/>
                      <a:pt x="1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1"/>
              <p:cNvSpPr/>
              <p:nvPr/>
            </p:nvSpPr>
            <p:spPr>
              <a:xfrm>
                <a:off x="4289596" y="1549701"/>
                <a:ext cx="69821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4575" extrusionOk="0">
                    <a:moveTo>
                      <a:pt x="1242" y="0"/>
                    </a:moveTo>
                    <a:cubicBezTo>
                      <a:pt x="600" y="0"/>
                      <a:pt x="30" y="239"/>
                      <a:pt x="0" y="254"/>
                    </a:cubicBezTo>
                    <a:cubicBezTo>
                      <a:pt x="0" y="254"/>
                      <a:pt x="267" y="4457"/>
                      <a:pt x="267" y="4524"/>
                    </a:cubicBezTo>
                    <a:cubicBezTo>
                      <a:pt x="275" y="4540"/>
                      <a:pt x="458" y="4574"/>
                      <a:pt x="728" y="4574"/>
                    </a:cubicBezTo>
                    <a:cubicBezTo>
                      <a:pt x="1568" y="4574"/>
                      <a:pt x="3246" y="4245"/>
                      <a:pt x="3069" y="2022"/>
                    </a:cubicBezTo>
                    <a:cubicBezTo>
                      <a:pt x="2958" y="373"/>
                      <a:pt x="2044" y="0"/>
                      <a:pt x="12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4313257" y="1570221"/>
                <a:ext cx="27296" cy="55711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90" extrusionOk="0">
                    <a:moveTo>
                      <a:pt x="435" y="1"/>
                    </a:moveTo>
                    <a:cubicBezTo>
                      <a:pt x="335" y="1"/>
                      <a:pt x="234" y="34"/>
                      <a:pt x="134" y="101"/>
                    </a:cubicBezTo>
                    <a:cubicBezTo>
                      <a:pt x="101" y="134"/>
                      <a:pt x="68" y="201"/>
                      <a:pt x="34" y="301"/>
                    </a:cubicBezTo>
                    <a:cubicBezTo>
                      <a:pt x="34" y="401"/>
                      <a:pt x="68" y="468"/>
                      <a:pt x="101" y="468"/>
                    </a:cubicBezTo>
                    <a:cubicBezTo>
                      <a:pt x="134" y="468"/>
                      <a:pt x="101" y="401"/>
                      <a:pt x="134" y="301"/>
                    </a:cubicBezTo>
                    <a:cubicBezTo>
                      <a:pt x="168" y="201"/>
                      <a:pt x="301" y="134"/>
                      <a:pt x="401" y="134"/>
                    </a:cubicBezTo>
                    <a:cubicBezTo>
                      <a:pt x="601" y="201"/>
                      <a:pt x="768" y="334"/>
                      <a:pt x="835" y="501"/>
                    </a:cubicBezTo>
                    <a:cubicBezTo>
                      <a:pt x="935" y="735"/>
                      <a:pt x="1035" y="968"/>
                      <a:pt x="1035" y="1235"/>
                    </a:cubicBezTo>
                    <a:cubicBezTo>
                      <a:pt x="1102" y="1702"/>
                      <a:pt x="902" y="2136"/>
                      <a:pt x="535" y="2436"/>
                    </a:cubicBezTo>
                    <a:cubicBezTo>
                      <a:pt x="468" y="2453"/>
                      <a:pt x="401" y="2461"/>
                      <a:pt x="335" y="2461"/>
                    </a:cubicBezTo>
                    <a:cubicBezTo>
                      <a:pt x="268" y="2461"/>
                      <a:pt x="201" y="2453"/>
                      <a:pt x="134" y="2436"/>
                    </a:cubicBezTo>
                    <a:cubicBezTo>
                      <a:pt x="34" y="2403"/>
                      <a:pt x="1" y="2369"/>
                      <a:pt x="1" y="2369"/>
                    </a:cubicBezTo>
                    <a:lnTo>
                      <a:pt x="1" y="2369"/>
                    </a:lnTo>
                    <a:cubicBezTo>
                      <a:pt x="1" y="2369"/>
                      <a:pt x="1" y="2436"/>
                      <a:pt x="101" y="2503"/>
                    </a:cubicBezTo>
                    <a:cubicBezTo>
                      <a:pt x="186" y="2566"/>
                      <a:pt x="297" y="2589"/>
                      <a:pt x="401" y="2589"/>
                    </a:cubicBezTo>
                    <a:cubicBezTo>
                      <a:pt x="461" y="2589"/>
                      <a:pt x="519" y="2582"/>
                      <a:pt x="568" y="2569"/>
                    </a:cubicBezTo>
                    <a:cubicBezTo>
                      <a:pt x="1002" y="2403"/>
                      <a:pt x="1269" y="1835"/>
                      <a:pt x="1235" y="1235"/>
                    </a:cubicBezTo>
                    <a:cubicBezTo>
                      <a:pt x="1235" y="935"/>
                      <a:pt x="1135" y="668"/>
                      <a:pt x="1002" y="434"/>
                    </a:cubicBezTo>
                    <a:cubicBezTo>
                      <a:pt x="902" y="201"/>
                      <a:pt x="668" y="34"/>
                      <a:pt x="43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3992542" y="1300465"/>
                <a:ext cx="325059" cy="302216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4050" extrusionOk="0">
                    <a:moveTo>
                      <a:pt x="7518" y="0"/>
                    </a:moveTo>
                    <a:cubicBezTo>
                      <a:pt x="5912" y="0"/>
                      <a:pt x="3881" y="601"/>
                      <a:pt x="2469" y="1334"/>
                    </a:cubicBezTo>
                    <a:cubicBezTo>
                      <a:pt x="1335" y="1968"/>
                      <a:pt x="0" y="3602"/>
                      <a:pt x="501" y="3836"/>
                    </a:cubicBezTo>
                    <a:lnTo>
                      <a:pt x="1068" y="3202"/>
                    </a:lnTo>
                    <a:cubicBezTo>
                      <a:pt x="1435" y="3702"/>
                      <a:pt x="1902" y="4102"/>
                      <a:pt x="2435" y="4403"/>
                    </a:cubicBezTo>
                    <a:cubicBezTo>
                      <a:pt x="2573" y="4492"/>
                      <a:pt x="2776" y="4532"/>
                      <a:pt x="3026" y="4532"/>
                    </a:cubicBezTo>
                    <a:cubicBezTo>
                      <a:pt x="4171" y="4532"/>
                      <a:pt x="6298" y="3710"/>
                      <a:pt x="7639" y="3135"/>
                    </a:cubicBezTo>
                    <a:cubicBezTo>
                      <a:pt x="8022" y="2969"/>
                      <a:pt x="8434" y="2886"/>
                      <a:pt x="8847" y="2886"/>
                    </a:cubicBezTo>
                    <a:cubicBezTo>
                      <a:pt x="9514" y="2886"/>
                      <a:pt x="10185" y="3103"/>
                      <a:pt x="10741" y="3535"/>
                    </a:cubicBezTo>
                    <a:cubicBezTo>
                      <a:pt x="10808" y="3602"/>
                      <a:pt x="10908" y="3669"/>
                      <a:pt x="10975" y="3769"/>
                    </a:cubicBezTo>
                    <a:cubicBezTo>
                      <a:pt x="11308" y="4169"/>
                      <a:pt x="11408" y="4703"/>
                      <a:pt x="11275" y="5203"/>
                    </a:cubicBezTo>
                    <a:cubicBezTo>
                      <a:pt x="11175" y="5737"/>
                      <a:pt x="10975" y="6204"/>
                      <a:pt x="10875" y="6704"/>
                    </a:cubicBezTo>
                    <a:cubicBezTo>
                      <a:pt x="10708" y="7638"/>
                      <a:pt x="10708" y="8606"/>
                      <a:pt x="10875" y="9540"/>
                    </a:cubicBezTo>
                    <a:cubicBezTo>
                      <a:pt x="11008" y="10841"/>
                      <a:pt x="11175" y="12242"/>
                      <a:pt x="11909" y="13342"/>
                    </a:cubicBezTo>
                    <a:cubicBezTo>
                      <a:pt x="12135" y="13703"/>
                      <a:pt x="12528" y="14049"/>
                      <a:pt x="12914" y="14049"/>
                    </a:cubicBezTo>
                    <a:cubicBezTo>
                      <a:pt x="13099" y="14049"/>
                      <a:pt x="13281" y="13970"/>
                      <a:pt x="13443" y="13776"/>
                    </a:cubicBezTo>
                    <a:cubicBezTo>
                      <a:pt x="13643" y="13509"/>
                      <a:pt x="13743" y="13176"/>
                      <a:pt x="13677" y="12842"/>
                    </a:cubicBezTo>
                    <a:cubicBezTo>
                      <a:pt x="13610" y="11941"/>
                      <a:pt x="14377" y="11474"/>
                      <a:pt x="14744" y="10807"/>
                    </a:cubicBezTo>
                    <a:cubicBezTo>
                      <a:pt x="14978" y="10240"/>
                      <a:pt x="15111" y="9606"/>
                      <a:pt x="15044" y="8973"/>
                    </a:cubicBezTo>
                    <a:cubicBezTo>
                      <a:pt x="15011" y="6904"/>
                      <a:pt x="14411" y="4903"/>
                      <a:pt x="13377" y="3135"/>
                    </a:cubicBezTo>
                    <a:cubicBezTo>
                      <a:pt x="12242" y="1401"/>
                      <a:pt x="10541" y="500"/>
                      <a:pt x="8540" y="100"/>
                    </a:cubicBezTo>
                    <a:cubicBezTo>
                      <a:pt x="8230" y="31"/>
                      <a:pt x="7885" y="0"/>
                      <a:pt x="7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1"/>
              <p:cNvSpPr/>
              <p:nvPr/>
            </p:nvSpPr>
            <p:spPr>
              <a:xfrm>
                <a:off x="4025539" y="1289430"/>
                <a:ext cx="241106" cy="11499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5346" extrusionOk="0">
                    <a:moveTo>
                      <a:pt x="5057" y="0"/>
                    </a:moveTo>
                    <a:cubicBezTo>
                      <a:pt x="3947" y="0"/>
                      <a:pt x="2844" y="282"/>
                      <a:pt x="1869" y="846"/>
                    </a:cubicBezTo>
                    <a:cubicBezTo>
                      <a:pt x="1035" y="1280"/>
                      <a:pt x="434" y="2014"/>
                      <a:pt x="201" y="2914"/>
                    </a:cubicBezTo>
                    <a:cubicBezTo>
                      <a:pt x="1" y="3815"/>
                      <a:pt x="434" y="4882"/>
                      <a:pt x="1302" y="5149"/>
                    </a:cubicBezTo>
                    <a:lnTo>
                      <a:pt x="1368" y="5183"/>
                    </a:lnTo>
                    <a:cubicBezTo>
                      <a:pt x="1802" y="5294"/>
                      <a:pt x="2176" y="5346"/>
                      <a:pt x="2530" y="5346"/>
                    </a:cubicBezTo>
                    <a:cubicBezTo>
                      <a:pt x="3236" y="5346"/>
                      <a:pt x="3859" y="5138"/>
                      <a:pt x="4704" y="4782"/>
                    </a:cubicBezTo>
                    <a:cubicBezTo>
                      <a:pt x="5738" y="4349"/>
                      <a:pt x="6639" y="3615"/>
                      <a:pt x="7673" y="3214"/>
                    </a:cubicBezTo>
                    <a:cubicBezTo>
                      <a:pt x="8395" y="2908"/>
                      <a:pt x="9174" y="2760"/>
                      <a:pt x="9964" y="2760"/>
                    </a:cubicBezTo>
                    <a:cubicBezTo>
                      <a:pt x="10378" y="2760"/>
                      <a:pt x="10796" y="2801"/>
                      <a:pt x="11209" y="2881"/>
                    </a:cubicBezTo>
                    <a:cubicBezTo>
                      <a:pt x="10008" y="1647"/>
                      <a:pt x="8507" y="713"/>
                      <a:pt x="6839" y="246"/>
                    </a:cubicBezTo>
                    <a:cubicBezTo>
                      <a:pt x="6255" y="82"/>
                      <a:pt x="5655" y="0"/>
                      <a:pt x="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1"/>
              <p:cNvSpPr/>
              <p:nvPr/>
            </p:nvSpPr>
            <p:spPr>
              <a:xfrm>
                <a:off x="4080067" y="1318382"/>
                <a:ext cx="330802" cy="383889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7847" extrusionOk="0">
                    <a:moveTo>
                      <a:pt x="5205" y="0"/>
                    </a:moveTo>
                    <a:cubicBezTo>
                      <a:pt x="4437" y="0"/>
                      <a:pt x="3704" y="167"/>
                      <a:pt x="3003" y="501"/>
                    </a:cubicBezTo>
                    <a:cubicBezTo>
                      <a:pt x="2069" y="1001"/>
                      <a:pt x="1235" y="1735"/>
                      <a:pt x="635" y="2602"/>
                    </a:cubicBezTo>
                    <a:cubicBezTo>
                      <a:pt x="401" y="2903"/>
                      <a:pt x="234" y="3169"/>
                      <a:pt x="134" y="3336"/>
                    </a:cubicBezTo>
                    <a:cubicBezTo>
                      <a:pt x="68" y="3403"/>
                      <a:pt x="34" y="3503"/>
                      <a:pt x="1" y="3603"/>
                    </a:cubicBezTo>
                    <a:cubicBezTo>
                      <a:pt x="68" y="3536"/>
                      <a:pt x="134" y="3436"/>
                      <a:pt x="168" y="3370"/>
                    </a:cubicBezTo>
                    <a:cubicBezTo>
                      <a:pt x="301" y="3203"/>
                      <a:pt x="468" y="2936"/>
                      <a:pt x="701" y="2669"/>
                    </a:cubicBezTo>
                    <a:cubicBezTo>
                      <a:pt x="1335" y="1802"/>
                      <a:pt x="2136" y="1101"/>
                      <a:pt x="3070" y="634"/>
                    </a:cubicBezTo>
                    <a:cubicBezTo>
                      <a:pt x="3671" y="334"/>
                      <a:pt x="4299" y="196"/>
                      <a:pt x="4954" y="196"/>
                    </a:cubicBezTo>
                    <a:cubicBezTo>
                      <a:pt x="5026" y="196"/>
                      <a:pt x="5099" y="197"/>
                      <a:pt x="5171" y="201"/>
                    </a:cubicBezTo>
                    <a:cubicBezTo>
                      <a:pt x="6005" y="201"/>
                      <a:pt x="6806" y="534"/>
                      <a:pt x="7406" y="1135"/>
                    </a:cubicBezTo>
                    <a:cubicBezTo>
                      <a:pt x="8040" y="1802"/>
                      <a:pt x="8474" y="2636"/>
                      <a:pt x="8674" y="3536"/>
                    </a:cubicBezTo>
                    <a:cubicBezTo>
                      <a:pt x="8907" y="4470"/>
                      <a:pt x="9041" y="5471"/>
                      <a:pt x="9374" y="6438"/>
                    </a:cubicBezTo>
                    <a:cubicBezTo>
                      <a:pt x="9641" y="7439"/>
                      <a:pt x="10242" y="8340"/>
                      <a:pt x="11109" y="8907"/>
                    </a:cubicBezTo>
                    <a:cubicBezTo>
                      <a:pt x="11509" y="9140"/>
                      <a:pt x="11976" y="9340"/>
                      <a:pt x="12443" y="9474"/>
                    </a:cubicBezTo>
                    <a:cubicBezTo>
                      <a:pt x="12843" y="9607"/>
                      <a:pt x="13244" y="9841"/>
                      <a:pt x="13544" y="10174"/>
                    </a:cubicBezTo>
                    <a:cubicBezTo>
                      <a:pt x="13811" y="10508"/>
                      <a:pt x="13978" y="10908"/>
                      <a:pt x="14011" y="11309"/>
                    </a:cubicBezTo>
                    <a:cubicBezTo>
                      <a:pt x="14078" y="11709"/>
                      <a:pt x="14044" y="12109"/>
                      <a:pt x="13978" y="12509"/>
                    </a:cubicBezTo>
                    <a:cubicBezTo>
                      <a:pt x="13811" y="13277"/>
                      <a:pt x="13544" y="13977"/>
                      <a:pt x="13410" y="14644"/>
                    </a:cubicBezTo>
                    <a:cubicBezTo>
                      <a:pt x="13244" y="15245"/>
                      <a:pt x="13244" y="15878"/>
                      <a:pt x="13410" y="16479"/>
                    </a:cubicBezTo>
                    <a:cubicBezTo>
                      <a:pt x="13544" y="16946"/>
                      <a:pt x="13811" y="17313"/>
                      <a:pt x="14244" y="17580"/>
                    </a:cubicBezTo>
                    <a:cubicBezTo>
                      <a:pt x="14478" y="17746"/>
                      <a:pt x="14778" y="17847"/>
                      <a:pt x="15078" y="17847"/>
                    </a:cubicBezTo>
                    <a:cubicBezTo>
                      <a:pt x="15178" y="17847"/>
                      <a:pt x="15278" y="17813"/>
                      <a:pt x="15379" y="17813"/>
                    </a:cubicBezTo>
                    <a:lnTo>
                      <a:pt x="15078" y="17813"/>
                    </a:lnTo>
                    <a:cubicBezTo>
                      <a:pt x="14778" y="17780"/>
                      <a:pt x="14511" y="17680"/>
                      <a:pt x="14278" y="17513"/>
                    </a:cubicBezTo>
                    <a:cubicBezTo>
                      <a:pt x="13911" y="17246"/>
                      <a:pt x="13644" y="16879"/>
                      <a:pt x="13544" y="16446"/>
                    </a:cubicBezTo>
                    <a:cubicBezTo>
                      <a:pt x="13377" y="15845"/>
                      <a:pt x="13410" y="15245"/>
                      <a:pt x="13577" y="14678"/>
                    </a:cubicBezTo>
                    <a:cubicBezTo>
                      <a:pt x="13711" y="14010"/>
                      <a:pt x="13978" y="13343"/>
                      <a:pt x="14144" y="12543"/>
                    </a:cubicBezTo>
                    <a:cubicBezTo>
                      <a:pt x="14244" y="12142"/>
                      <a:pt x="14278" y="11709"/>
                      <a:pt x="14211" y="11275"/>
                    </a:cubicBezTo>
                    <a:cubicBezTo>
                      <a:pt x="14178" y="10842"/>
                      <a:pt x="14011" y="10408"/>
                      <a:pt x="13711" y="10041"/>
                    </a:cubicBezTo>
                    <a:cubicBezTo>
                      <a:pt x="13377" y="9707"/>
                      <a:pt x="12977" y="9441"/>
                      <a:pt x="12510" y="9274"/>
                    </a:cubicBezTo>
                    <a:cubicBezTo>
                      <a:pt x="12076" y="9140"/>
                      <a:pt x="11643" y="8940"/>
                      <a:pt x="11209" y="8740"/>
                    </a:cubicBezTo>
                    <a:cubicBezTo>
                      <a:pt x="10408" y="8173"/>
                      <a:pt x="9841" y="7339"/>
                      <a:pt x="9574" y="6372"/>
                    </a:cubicBezTo>
                    <a:cubicBezTo>
                      <a:pt x="9274" y="5404"/>
                      <a:pt x="9141" y="4404"/>
                      <a:pt x="8874" y="3436"/>
                    </a:cubicBezTo>
                    <a:cubicBezTo>
                      <a:pt x="8674" y="2502"/>
                      <a:pt x="8207" y="1635"/>
                      <a:pt x="7573" y="934"/>
                    </a:cubicBezTo>
                    <a:cubicBezTo>
                      <a:pt x="6906" y="367"/>
                      <a:pt x="6072" y="34"/>
                      <a:pt x="5205" y="0"/>
                    </a:cubicBezTo>
                    <a:close/>
                  </a:path>
                </a:pathLst>
              </a:custGeom>
              <a:solidFill>
                <a:srgbClr val="FFFFFF">
                  <a:alpha val="25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4034164" y="1293732"/>
                <a:ext cx="71757" cy="95698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4449" extrusionOk="0">
                    <a:moveTo>
                      <a:pt x="3090" y="0"/>
                    </a:moveTo>
                    <a:cubicBezTo>
                      <a:pt x="2862" y="0"/>
                      <a:pt x="2639" y="44"/>
                      <a:pt x="2435" y="146"/>
                    </a:cubicBezTo>
                    <a:cubicBezTo>
                      <a:pt x="967" y="646"/>
                      <a:pt x="0" y="2047"/>
                      <a:pt x="100" y="3582"/>
                    </a:cubicBezTo>
                    <a:cubicBezTo>
                      <a:pt x="67" y="3882"/>
                      <a:pt x="133" y="4182"/>
                      <a:pt x="300" y="4449"/>
                    </a:cubicBezTo>
                    <a:cubicBezTo>
                      <a:pt x="334" y="4449"/>
                      <a:pt x="234" y="4115"/>
                      <a:pt x="234" y="3582"/>
                    </a:cubicBezTo>
                    <a:cubicBezTo>
                      <a:pt x="234" y="2848"/>
                      <a:pt x="467" y="2181"/>
                      <a:pt x="867" y="1580"/>
                    </a:cubicBezTo>
                    <a:cubicBezTo>
                      <a:pt x="1268" y="1013"/>
                      <a:pt x="1835" y="546"/>
                      <a:pt x="2468" y="279"/>
                    </a:cubicBezTo>
                    <a:cubicBezTo>
                      <a:pt x="2969" y="79"/>
                      <a:pt x="3336" y="46"/>
                      <a:pt x="3302" y="12"/>
                    </a:cubicBezTo>
                    <a:cubicBezTo>
                      <a:pt x="3232" y="4"/>
                      <a:pt x="3161" y="0"/>
                      <a:pt x="3090" y="0"/>
                    </a:cubicBezTo>
                    <a:close/>
                  </a:path>
                </a:pathLst>
              </a:custGeom>
              <a:solidFill>
                <a:srgbClr val="FFFFFF">
                  <a:alpha val="25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3971011" y="1357853"/>
                <a:ext cx="10067" cy="45924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35" extrusionOk="0">
                    <a:moveTo>
                      <a:pt x="301" y="0"/>
                    </a:moveTo>
                    <a:cubicBezTo>
                      <a:pt x="101" y="300"/>
                      <a:pt x="1" y="701"/>
                      <a:pt x="67" y="1068"/>
                    </a:cubicBezTo>
                    <a:cubicBezTo>
                      <a:pt x="67" y="1468"/>
                      <a:pt x="167" y="1835"/>
                      <a:pt x="434" y="2135"/>
                    </a:cubicBezTo>
                    <a:cubicBezTo>
                      <a:pt x="468" y="2102"/>
                      <a:pt x="334" y="1635"/>
                      <a:pt x="301" y="1068"/>
                    </a:cubicBezTo>
                    <a:cubicBezTo>
                      <a:pt x="234" y="500"/>
                      <a:pt x="368" y="0"/>
                      <a:pt x="301" y="0"/>
                    </a:cubicBezTo>
                    <a:close/>
                  </a:path>
                </a:pathLst>
              </a:custGeom>
              <a:solidFill>
                <a:srgbClr val="FFFFFF">
                  <a:alpha val="25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1"/>
              <p:cNvSpPr/>
              <p:nvPr/>
            </p:nvSpPr>
            <p:spPr>
              <a:xfrm>
                <a:off x="3643822" y="2815113"/>
                <a:ext cx="205958" cy="627124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9155" extrusionOk="0">
                    <a:moveTo>
                      <a:pt x="3303" y="1"/>
                    </a:moveTo>
                    <a:lnTo>
                      <a:pt x="1602" y="16045"/>
                    </a:lnTo>
                    <a:lnTo>
                      <a:pt x="1" y="22116"/>
                    </a:lnTo>
                    <a:lnTo>
                      <a:pt x="1669" y="26653"/>
                    </a:lnTo>
                    <a:lnTo>
                      <a:pt x="4938" y="29155"/>
                    </a:lnTo>
                    <a:cubicBezTo>
                      <a:pt x="5238" y="28988"/>
                      <a:pt x="5405" y="28688"/>
                      <a:pt x="5438" y="28354"/>
                    </a:cubicBezTo>
                    <a:lnTo>
                      <a:pt x="6972" y="28254"/>
                    </a:lnTo>
                    <a:cubicBezTo>
                      <a:pt x="6639" y="27887"/>
                      <a:pt x="6205" y="27587"/>
                      <a:pt x="5738" y="27387"/>
                    </a:cubicBezTo>
                    <a:lnTo>
                      <a:pt x="6972" y="26953"/>
                    </a:lnTo>
                    <a:cubicBezTo>
                      <a:pt x="6739" y="26620"/>
                      <a:pt x="6339" y="26386"/>
                      <a:pt x="5905" y="26386"/>
                    </a:cubicBezTo>
                    <a:cubicBezTo>
                      <a:pt x="5305" y="26386"/>
                      <a:pt x="4704" y="26319"/>
                      <a:pt x="4137" y="26219"/>
                    </a:cubicBezTo>
                    <a:lnTo>
                      <a:pt x="3470" y="25352"/>
                    </a:lnTo>
                    <a:lnTo>
                      <a:pt x="2869" y="22583"/>
                    </a:lnTo>
                    <a:lnTo>
                      <a:pt x="4371" y="21449"/>
                    </a:lnTo>
                    <a:lnTo>
                      <a:pt x="5238" y="23084"/>
                    </a:lnTo>
                    <a:lnTo>
                      <a:pt x="5405" y="25519"/>
                    </a:lnTo>
                    <a:cubicBezTo>
                      <a:pt x="5405" y="25519"/>
                      <a:pt x="5470" y="25543"/>
                      <a:pt x="5571" y="25543"/>
                    </a:cubicBezTo>
                    <a:cubicBezTo>
                      <a:pt x="5843" y="25543"/>
                      <a:pt x="6368" y="25366"/>
                      <a:pt x="6539" y="24051"/>
                    </a:cubicBezTo>
                    <a:cubicBezTo>
                      <a:pt x="6806" y="22283"/>
                      <a:pt x="6639" y="18214"/>
                      <a:pt x="6372" y="17580"/>
                    </a:cubicBezTo>
                    <a:cubicBezTo>
                      <a:pt x="6138" y="16946"/>
                      <a:pt x="5671" y="15545"/>
                      <a:pt x="5671" y="15545"/>
                    </a:cubicBezTo>
                    <a:lnTo>
                      <a:pt x="9574" y="1235"/>
                    </a:lnTo>
                    <a:lnTo>
                      <a:pt x="3303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1"/>
              <p:cNvSpPr/>
              <p:nvPr/>
            </p:nvSpPr>
            <p:spPr>
              <a:xfrm>
                <a:off x="3842575" y="1837139"/>
                <a:ext cx="704625" cy="1155861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53736" extrusionOk="0">
                    <a:moveTo>
                      <a:pt x="21082" y="1"/>
                    </a:moveTo>
                    <a:lnTo>
                      <a:pt x="11442" y="1869"/>
                    </a:lnTo>
                    <a:lnTo>
                      <a:pt x="1" y="8140"/>
                    </a:lnTo>
                    <a:lnTo>
                      <a:pt x="5204" y="23417"/>
                    </a:lnTo>
                    <a:lnTo>
                      <a:pt x="5805" y="34292"/>
                    </a:lnTo>
                    <a:lnTo>
                      <a:pt x="2369" y="51905"/>
                    </a:lnTo>
                    <a:cubicBezTo>
                      <a:pt x="2369" y="51905"/>
                      <a:pt x="11809" y="53339"/>
                      <a:pt x="15578" y="53706"/>
                    </a:cubicBezTo>
                    <a:cubicBezTo>
                      <a:pt x="15767" y="53726"/>
                      <a:pt x="16025" y="53735"/>
                      <a:pt x="16341" y="53735"/>
                    </a:cubicBezTo>
                    <a:cubicBezTo>
                      <a:pt x="20212" y="53735"/>
                      <a:pt x="32757" y="52338"/>
                      <a:pt x="32757" y="52338"/>
                    </a:cubicBezTo>
                    <a:lnTo>
                      <a:pt x="32090" y="33425"/>
                    </a:lnTo>
                    <a:lnTo>
                      <a:pt x="31190" y="8473"/>
                    </a:lnTo>
                    <a:lnTo>
                      <a:pt x="31857" y="3403"/>
                    </a:lnTo>
                    <a:lnTo>
                      <a:pt x="210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1"/>
              <p:cNvSpPr/>
              <p:nvPr/>
            </p:nvSpPr>
            <p:spPr>
              <a:xfrm>
                <a:off x="4080067" y="1818490"/>
                <a:ext cx="235384" cy="9473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4404" extrusionOk="0">
                    <a:moveTo>
                      <a:pt x="10942" y="0"/>
                    </a:moveTo>
                    <a:lnTo>
                      <a:pt x="201" y="1568"/>
                    </a:lnTo>
                    <a:lnTo>
                      <a:pt x="201" y="3236"/>
                    </a:lnTo>
                    <a:lnTo>
                      <a:pt x="1" y="4404"/>
                    </a:lnTo>
                    <a:lnTo>
                      <a:pt x="10842" y="3236"/>
                    </a:lnTo>
                    <a:lnTo>
                      <a:pt x="109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1"/>
              <p:cNvSpPr/>
              <p:nvPr/>
            </p:nvSpPr>
            <p:spPr>
              <a:xfrm>
                <a:off x="4491919" y="1903863"/>
                <a:ext cx="319316" cy="719165"/>
              </a:xfrm>
              <a:custGeom>
                <a:avLst/>
                <a:gdLst/>
                <a:ahLst/>
                <a:cxnLst/>
                <a:rect l="l" t="t" r="r" b="b"/>
                <a:pathLst>
                  <a:path w="14845" h="33434" extrusionOk="0">
                    <a:moveTo>
                      <a:pt x="735" y="1"/>
                    </a:moveTo>
                    <a:lnTo>
                      <a:pt x="1" y="2936"/>
                    </a:lnTo>
                    <a:lnTo>
                      <a:pt x="1335" y="17880"/>
                    </a:lnTo>
                    <a:lnTo>
                      <a:pt x="7907" y="21616"/>
                    </a:lnTo>
                    <a:lnTo>
                      <a:pt x="3737" y="30756"/>
                    </a:lnTo>
                    <a:cubicBezTo>
                      <a:pt x="3737" y="30756"/>
                      <a:pt x="7840" y="33433"/>
                      <a:pt x="10556" y="33433"/>
                    </a:cubicBezTo>
                    <a:cubicBezTo>
                      <a:pt x="10748" y="33433"/>
                      <a:pt x="10933" y="33420"/>
                      <a:pt x="11109" y="33391"/>
                    </a:cubicBezTo>
                    <a:cubicBezTo>
                      <a:pt x="13744" y="32924"/>
                      <a:pt x="14845" y="29989"/>
                      <a:pt x="14845" y="27020"/>
                    </a:cubicBezTo>
                    <a:cubicBezTo>
                      <a:pt x="14845" y="24051"/>
                      <a:pt x="9141" y="7773"/>
                      <a:pt x="7606" y="4037"/>
                    </a:cubicBezTo>
                    <a:cubicBezTo>
                      <a:pt x="6072" y="301"/>
                      <a:pt x="1068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1"/>
              <p:cNvSpPr/>
              <p:nvPr/>
            </p:nvSpPr>
            <p:spPr>
              <a:xfrm>
                <a:off x="3705535" y="2012209"/>
                <a:ext cx="281286" cy="846698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39363" extrusionOk="0">
                    <a:moveTo>
                      <a:pt x="6372" y="1"/>
                    </a:moveTo>
                    <a:cubicBezTo>
                      <a:pt x="6372" y="1"/>
                      <a:pt x="4971" y="1469"/>
                      <a:pt x="4771" y="5505"/>
                    </a:cubicBezTo>
                    <a:cubicBezTo>
                      <a:pt x="4537" y="9541"/>
                      <a:pt x="3503" y="23351"/>
                      <a:pt x="3503" y="23351"/>
                    </a:cubicBezTo>
                    <a:lnTo>
                      <a:pt x="0" y="37594"/>
                    </a:lnTo>
                    <a:lnTo>
                      <a:pt x="7606" y="39362"/>
                    </a:lnTo>
                    <a:lnTo>
                      <a:pt x="11776" y="23918"/>
                    </a:lnTo>
                    <a:lnTo>
                      <a:pt x="13076" y="9641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1"/>
              <p:cNvSpPr/>
              <p:nvPr/>
            </p:nvSpPr>
            <p:spPr>
              <a:xfrm>
                <a:off x="3881314" y="2121286"/>
                <a:ext cx="86857" cy="453474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1082" extrusionOk="0">
                    <a:moveTo>
                      <a:pt x="1" y="0"/>
                    </a:moveTo>
                    <a:cubicBezTo>
                      <a:pt x="1" y="67"/>
                      <a:pt x="34" y="167"/>
                      <a:pt x="68" y="234"/>
                    </a:cubicBezTo>
                    <a:cubicBezTo>
                      <a:pt x="101" y="400"/>
                      <a:pt x="168" y="567"/>
                      <a:pt x="268" y="801"/>
                    </a:cubicBezTo>
                    <a:cubicBezTo>
                      <a:pt x="435" y="1334"/>
                      <a:pt x="701" y="2068"/>
                      <a:pt x="968" y="3002"/>
                    </a:cubicBezTo>
                    <a:cubicBezTo>
                      <a:pt x="1569" y="4837"/>
                      <a:pt x="2203" y="7472"/>
                      <a:pt x="3303" y="10241"/>
                    </a:cubicBezTo>
                    <a:lnTo>
                      <a:pt x="3303" y="10274"/>
                    </a:lnTo>
                    <a:cubicBezTo>
                      <a:pt x="3470" y="13276"/>
                      <a:pt x="3637" y="15945"/>
                      <a:pt x="3770" y="17913"/>
                    </a:cubicBezTo>
                    <a:cubicBezTo>
                      <a:pt x="3837" y="18880"/>
                      <a:pt x="3904" y="19648"/>
                      <a:pt x="3937" y="20215"/>
                    </a:cubicBezTo>
                    <a:cubicBezTo>
                      <a:pt x="3937" y="20481"/>
                      <a:pt x="3970" y="20682"/>
                      <a:pt x="3970" y="20848"/>
                    </a:cubicBezTo>
                    <a:cubicBezTo>
                      <a:pt x="4004" y="20915"/>
                      <a:pt x="4004" y="21015"/>
                      <a:pt x="4004" y="21082"/>
                    </a:cubicBezTo>
                    <a:cubicBezTo>
                      <a:pt x="4037" y="21015"/>
                      <a:pt x="4004" y="20915"/>
                      <a:pt x="4004" y="20848"/>
                    </a:cubicBezTo>
                    <a:lnTo>
                      <a:pt x="4004" y="20215"/>
                    </a:lnTo>
                    <a:cubicBezTo>
                      <a:pt x="3970" y="19648"/>
                      <a:pt x="3937" y="18847"/>
                      <a:pt x="3904" y="17913"/>
                    </a:cubicBezTo>
                    <a:cubicBezTo>
                      <a:pt x="3804" y="15945"/>
                      <a:pt x="3670" y="13243"/>
                      <a:pt x="3503" y="10274"/>
                    </a:cubicBezTo>
                    <a:lnTo>
                      <a:pt x="3503" y="10141"/>
                    </a:lnTo>
                    <a:cubicBezTo>
                      <a:pt x="2436" y="7405"/>
                      <a:pt x="1736" y="4804"/>
                      <a:pt x="1135" y="2936"/>
                    </a:cubicBezTo>
                    <a:cubicBezTo>
                      <a:pt x="802" y="2035"/>
                      <a:pt x="535" y="1301"/>
                      <a:pt x="335" y="767"/>
                    </a:cubicBezTo>
                    <a:cubicBezTo>
                      <a:pt x="234" y="534"/>
                      <a:pt x="168" y="334"/>
                      <a:pt x="101" y="200"/>
                    </a:cubicBezTo>
                    <a:cubicBezTo>
                      <a:pt x="68" y="134"/>
                      <a:pt x="34" y="67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1"/>
              <p:cNvSpPr/>
              <p:nvPr/>
            </p:nvSpPr>
            <p:spPr>
              <a:xfrm>
                <a:off x="3934422" y="2903368"/>
                <a:ext cx="15810" cy="55991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03" extrusionOk="0">
                    <a:moveTo>
                      <a:pt x="668" y="1"/>
                    </a:moveTo>
                    <a:lnTo>
                      <a:pt x="668" y="1"/>
                    </a:lnTo>
                    <a:cubicBezTo>
                      <a:pt x="167" y="768"/>
                      <a:pt x="0" y="1702"/>
                      <a:pt x="301" y="2602"/>
                    </a:cubicBezTo>
                    <a:cubicBezTo>
                      <a:pt x="367" y="2569"/>
                      <a:pt x="301" y="2002"/>
                      <a:pt x="401" y="1301"/>
                    </a:cubicBezTo>
                    <a:cubicBezTo>
                      <a:pt x="501" y="568"/>
                      <a:pt x="734" y="34"/>
                      <a:pt x="66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1"/>
              <p:cNvSpPr/>
              <p:nvPr/>
            </p:nvSpPr>
            <p:spPr>
              <a:xfrm>
                <a:off x="4031992" y="2918447"/>
                <a:ext cx="11508" cy="59561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769" extrusionOk="0">
                    <a:moveTo>
                      <a:pt x="301" y="0"/>
                    </a:moveTo>
                    <a:cubicBezTo>
                      <a:pt x="68" y="434"/>
                      <a:pt x="1" y="934"/>
                      <a:pt x="68" y="1401"/>
                    </a:cubicBezTo>
                    <a:cubicBezTo>
                      <a:pt x="68" y="1868"/>
                      <a:pt x="201" y="2368"/>
                      <a:pt x="468" y="2769"/>
                    </a:cubicBezTo>
                    <a:cubicBezTo>
                      <a:pt x="535" y="2735"/>
                      <a:pt x="335" y="2135"/>
                      <a:pt x="301" y="1401"/>
                    </a:cubicBezTo>
                    <a:cubicBezTo>
                      <a:pt x="234" y="634"/>
                      <a:pt x="368" y="0"/>
                      <a:pt x="30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1"/>
              <p:cNvSpPr/>
              <p:nvPr/>
            </p:nvSpPr>
            <p:spPr>
              <a:xfrm>
                <a:off x="4140338" y="2927761"/>
                <a:ext cx="17961" cy="7393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437" extrusionOk="0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34"/>
                      <a:pt x="268" y="768"/>
                      <a:pt x="468" y="1702"/>
                    </a:cubicBezTo>
                    <a:cubicBezTo>
                      <a:pt x="635" y="2669"/>
                      <a:pt x="701" y="3436"/>
                      <a:pt x="768" y="3436"/>
                    </a:cubicBezTo>
                    <a:cubicBezTo>
                      <a:pt x="835" y="2836"/>
                      <a:pt x="801" y="2236"/>
                      <a:pt x="668" y="1669"/>
                    </a:cubicBezTo>
                    <a:cubicBezTo>
                      <a:pt x="568" y="1068"/>
                      <a:pt x="368" y="501"/>
                      <a:pt x="6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1"/>
              <p:cNvSpPr/>
              <p:nvPr/>
            </p:nvSpPr>
            <p:spPr>
              <a:xfrm>
                <a:off x="4247264" y="2926319"/>
                <a:ext cx="10777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937" extrusionOk="0">
                    <a:moveTo>
                      <a:pt x="0" y="1"/>
                    </a:moveTo>
                    <a:cubicBezTo>
                      <a:pt x="0" y="501"/>
                      <a:pt x="67" y="1002"/>
                      <a:pt x="167" y="1469"/>
                    </a:cubicBezTo>
                    <a:cubicBezTo>
                      <a:pt x="200" y="1969"/>
                      <a:pt x="300" y="2469"/>
                      <a:pt x="434" y="2936"/>
                    </a:cubicBezTo>
                    <a:cubicBezTo>
                      <a:pt x="500" y="2436"/>
                      <a:pt x="500" y="1936"/>
                      <a:pt x="400" y="1435"/>
                    </a:cubicBezTo>
                    <a:cubicBezTo>
                      <a:pt x="367" y="935"/>
                      <a:pt x="234" y="435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1"/>
              <p:cNvSpPr/>
              <p:nvPr/>
            </p:nvSpPr>
            <p:spPr>
              <a:xfrm>
                <a:off x="4354878" y="2901927"/>
                <a:ext cx="16520" cy="61024"/>
              </a:xfrm>
              <a:custGeom>
                <a:avLst/>
                <a:gdLst/>
                <a:ahLst/>
                <a:cxnLst/>
                <a:rect l="l" t="t" r="r" b="b"/>
                <a:pathLst>
                  <a:path w="768" h="2837" extrusionOk="0">
                    <a:moveTo>
                      <a:pt x="67" y="1"/>
                    </a:moveTo>
                    <a:cubicBezTo>
                      <a:pt x="1" y="34"/>
                      <a:pt x="234" y="635"/>
                      <a:pt x="368" y="1402"/>
                    </a:cubicBezTo>
                    <a:cubicBezTo>
                      <a:pt x="501" y="2169"/>
                      <a:pt x="468" y="2836"/>
                      <a:pt x="534" y="2836"/>
                    </a:cubicBezTo>
                    <a:cubicBezTo>
                      <a:pt x="768" y="1869"/>
                      <a:pt x="601" y="835"/>
                      <a:pt x="67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1"/>
              <p:cNvSpPr/>
              <p:nvPr/>
            </p:nvSpPr>
            <p:spPr>
              <a:xfrm>
                <a:off x="4448877" y="2887580"/>
                <a:ext cx="30157" cy="6962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237" extrusionOk="0">
                    <a:moveTo>
                      <a:pt x="67" y="1"/>
                    </a:moveTo>
                    <a:cubicBezTo>
                      <a:pt x="0" y="34"/>
                      <a:pt x="501" y="634"/>
                      <a:pt x="834" y="1535"/>
                    </a:cubicBezTo>
                    <a:cubicBezTo>
                      <a:pt x="1201" y="2436"/>
                      <a:pt x="1201" y="3236"/>
                      <a:pt x="1268" y="3236"/>
                    </a:cubicBezTo>
                    <a:cubicBezTo>
                      <a:pt x="1401" y="2035"/>
                      <a:pt x="968" y="835"/>
                      <a:pt x="67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1"/>
              <p:cNvSpPr/>
              <p:nvPr/>
            </p:nvSpPr>
            <p:spPr>
              <a:xfrm>
                <a:off x="4308245" y="1785472"/>
                <a:ext cx="409722" cy="241837"/>
              </a:xfrm>
              <a:custGeom>
                <a:avLst/>
                <a:gdLst/>
                <a:ahLst/>
                <a:cxnLst/>
                <a:rect l="l" t="t" r="r" b="b"/>
                <a:pathLst>
                  <a:path w="19048" h="11243" extrusionOk="0">
                    <a:moveTo>
                      <a:pt x="0" y="1"/>
                    </a:moveTo>
                    <a:lnTo>
                      <a:pt x="234" y="3904"/>
                    </a:lnTo>
                    <a:lnTo>
                      <a:pt x="601" y="7206"/>
                    </a:lnTo>
                    <a:lnTo>
                      <a:pt x="3470" y="9074"/>
                    </a:lnTo>
                    <a:cubicBezTo>
                      <a:pt x="3470" y="9074"/>
                      <a:pt x="8033" y="5900"/>
                      <a:pt x="11961" y="5900"/>
                    </a:cubicBezTo>
                    <a:cubicBezTo>
                      <a:pt x="12294" y="5900"/>
                      <a:pt x="12622" y="5922"/>
                      <a:pt x="12943" y="5972"/>
                    </a:cubicBezTo>
                    <a:cubicBezTo>
                      <a:pt x="17046" y="6572"/>
                      <a:pt x="19047" y="11242"/>
                      <a:pt x="19047" y="11242"/>
                    </a:cubicBezTo>
                    <a:cubicBezTo>
                      <a:pt x="19047" y="11242"/>
                      <a:pt x="17646" y="6072"/>
                      <a:pt x="14311" y="5071"/>
                    </a:cubicBezTo>
                    <a:cubicBezTo>
                      <a:pt x="12309" y="4471"/>
                      <a:pt x="10408" y="3704"/>
                      <a:pt x="8573" y="2770"/>
                    </a:cubicBezTo>
                    <a:lnTo>
                      <a:pt x="6172" y="1"/>
                    </a:lnTo>
                    <a:lnTo>
                      <a:pt x="2702" y="1"/>
                    </a:lnTo>
                    <a:cubicBezTo>
                      <a:pt x="1935" y="1"/>
                      <a:pt x="1235" y="435"/>
                      <a:pt x="901" y="1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1"/>
              <p:cNvSpPr/>
              <p:nvPr/>
            </p:nvSpPr>
            <p:spPr>
              <a:xfrm>
                <a:off x="4202050" y="1939742"/>
                <a:ext cx="505162" cy="615208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28601" extrusionOk="0">
                    <a:moveTo>
                      <a:pt x="5538" y="1"/>
                    </a:moveTo>
                    <a:lnTo>
                      <a:pt x="2869" y="434"/>
                    </a:lnTo>
                    <a:cubicBezTo>
                      <a:pt x="2767" y="1461"/>
                      <a:pt x="4046" y="1579"/>
                      <a:pt x="4641" y="1579"/>
                    </a:cubicBezTo>
                    <a:cubicBezTo>
                      <a:pt x="4820" y="1579"/>
                      <a:pt x="4937" y="1569"/>
                      <a:pt x="4937" y="1569"/>
                    </a:cubicBezTo>
                    <a:lnTo>
                      <a:pt x="6205" y="2302"/>
                    </a:lnTo>
                    <a:lnTo>
                      <a:pt x="6338" y="4037"/>
                    </a:lnTo>
                    <a:lnTo>
                      <a:pt x="3336" y="3837"/>
                    </a:lnTo>
                    <a:lnTo>
                      <a:pt x="601" y="6305"/>
                    </a:lnTo>
                    <a:lnTo>
                      <a:pt x="1" y="8507"/>
                    </a:lnTo>
                    <a:cubicBezTo>
                      <a:pt x="306" y="8785"/>
                      <a:pt x="682" y="8924"/>
                      <a:pt x="1088" y="8924"/>
                    </a:cubicBezTo>
                    <a:cubicBezTo>
                      <a:pt x="1169" y="8924"/>
                      <a:pt x="1252" y="8918"/>
                      <a:pt x="1335" y="8907"/>
                    </a:cubicBezTo>
                    <a:lnTo>
                      <a:pt x="1335" y="12243"/>
                    </a:lnTo>
                    <a:cubicBezTo>
                      <a:pt x="1418" y="12264"/>
                      <a:pt x="1500" y="12273"/>
                      <a:pt x="1580" y="12273"/>
                    </a:cubicBezTo>
                    <a:cubicBezTo>
                      <a:pt x="2279" y="12273"/>
                      <a:pt x="2869" y="11576"/>
                      <a:pt x="2869" y="11576"/>
                    </a:cubicBezTo>
                    <a:cubicBezTo>
                      <a:pt x="4270" y="11309"/>
                      <a:pt x="3670" y="8941"/>
                      <a:pt x="3670" y="8941"/>
                    </a:cubicBezTo>
                    <a:lnTo>
                      <a:pt x="4470" y="8507"/>
                    </a:lnTo>
                    <a:lnTo>
                      <a:pt x="5271" y="9074"/>
                    </a:lnTo>
                    <a:cubicBezTo>
                      <a:pt x="5271" y="9074"/>
                      <a:pt x="4771" y="11109"/>
                      <a:pt x="4837" y="11976"/>
                    </a:cubicBezTo>
                    <a:cubicBezTo>
                      <a:pt x="4937" y="12843"/>
                      <a:pt x="6939" y="14344"/>
                      <a:pt x="6939" y="14344"/>
                    </a:cubicBezTo>
                    <a:cubicBezTo>
                      <a:pt x="6939" y="14344"/>
                      <a:pt x="15612" y="28421"/>
                      <a:pt x="17246" y="28588"/>
                    </a:cubicBezTo>
                    <a:cubicBezTo>
                      <a:pt x="17318" y="28597"/>
                      <a:pt x="17391" y="28601"/>
                      <a:pt x="17465" y="28601"/>
                    </a:cubicBezTo>
                    <a:cubicBezTo>
                      <a:pt x="19056" y="28601"/>
                      <a:pt x="20916" y="26620"/>
                      <a:pt x="20916" y="26620"/>
                    </a:cubicBezTo>
                    <a:cubicBezTo>
                      <a:pt x="23484" y="22350"/>
                      <a:pt x="21416" y="19481"/>
                      <a:pt x="21416" y="19481"/>
                    </a:cubicBezTo>
                    <a:lnTo>
                      <a:pt x="10141" y="11609"/>
                    </a:lnTo>
                    <a:lnTo>
                      <a:pt x="9207" y="6439"/>
                    </a:lnTo>
                    <a:lnTo>
                      <a:pt x="8407" y="1869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1"/>
              <p:cNvSpPr/>
              <p:nvPr/>
            </p:nvSpPr>
            <p:spPr>
              <a:xfrm>
                <a:off x="4308245" y="1947636"/>
                <a:ext cx="63885" cy="4164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936" extrusionOk="0">
                    <a:moveTo>
                      <a:pt x="1868" y="1"/>
                    </a:moveTo>
                    <a:lnTo>
                      <a:pt x="1868" y="501"/>
                    </a:lnTo>
                    <a:cubicBezTo>
                      <a:pt x="1465" y="1227"/>
                      <a:pt x="1015" y="1415"/>
                      <a:pt x="657" y="1415"/>
                    </a:cubicBezTo>
                    <a:cubicBezTo>
                      <a:pt x="276" y="1415"/>
                      <a:pt x="1" y="1202"/>
                      <a:pt x="0" y="1202"/>
                    </a:cubicBezTo>
                    <a:lnTo>
                      <a:pt x="0" y="1202"/>
                    </a:lnTo>
                    <a:lnTo>
                      <a:pt x="267" y="1502"/>
                    </a:lnTo>
                    <a:cubicBezTo>
                      <a:pt x="501" y="1769"/>
                      <a:pt x="868" y="1935"/>
                      <a:pt x="1268" y="1935"/>
                    </a:cubicBezTo>
                    <a:cubicBezTo>
                      <a:pt x="2069" y="1869"/>
                      <a:pt x="2769" y="1268"/>
                      <a:pt x="2969" y="468"/>
                    </a:cubicBezTo>
                    <a:lnTo>
                      <a:pt x="18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1"/>
              <p:cNvSpPr/>
              <p:nvPr/>
            </p:nvSpPr>
            <p:spPr>
              <a:xfrm>
                <a:off x="4326184" y="1808445"/>
                <a:ext cx="58142" cy="12200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5672" extrusionOk="0">
                    <a:moveTo>
                      <a:pt x="34" y="0"/>
                    </a:moveTo>
                    <a:cubicBezTo>
                      <a:pt x="0" y="334"/>
                      <a:pt x="0" y="668"/>
                      <a:pt x="34" y="968"/>
                    </a:cubicBezTo>
                    <a:cubicBezTo>
                      <a:pt x="100" y="1768"/>
                      <a:pt x="234" y="2536"/>
                      <a:pt x="467" y="3303"/>
                    </a:cubicBezTo>
                    <a:cubicBezTo>
                      <a:pt x="734" y="4070"/>
                      <a:pt x="1168" y="4737"/>
                      <a:pt x="1802" y="5237"/>
                    </a:cubicBezTo>
                    <a:cubicBezTo>
                      <a:pt x="1902" y="5338"/>
                      <a:pt x="2035" y="5404"/>
                      <a:pt x="2169" y="5471"/>
                    </a:cubicBezTo>
                    <a:cubicBezTo>
                      <a:pt x="2235" y="5538"/>
                      <a:pt x="2335" y="5571"/>
                      <a:pt x="2435" y="5604"/>
                    </a:cubicBezTo>
                    <a:cubicBezTo>
                      <a:pt x="2602" y="5671"/>
                      <a:pt x="2702" y="5671"/>
                      <a:pt x="2702" y="5671"/>
                    </a:cubicBezTo>
                    <a:cubicBezTo>
                      <a:pt x="2702" y="5638"/>
                      <a:pt x="2369" y="5504"/>
                      <a:pt x="1902" y="5137"/>
                    </a:cubicBezTo>
                    <a:cubicBezTo>
                      <a:pt x="1335" y="4604"/>
                      <a:pt x="901" y="3970"/>
                      <a:pt x="668" y="3236"/>
                    </a:cubicBezTo>
                    <a:cubicBezTo>
                      <a:pt x="434" y="2502"/>
                      <a:pt x="267" y="1735"/>
                      <a:pt x="167" y="968"/>
                    </a:cubicBezTo>
                    <a:cubicBezTo>
                      <a:pt x="167" y="634"/>
                      <a:pt x="134" y="334"/>
                      <a:pt x="34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1"/>
              <p:cNvSpPr/>
              <p:nvPr/>
            </p:nvSpPr>
            <p:spPr>
              <a:xfrm>
                <a:off x="4373528" y="1873469"/>
                <a:ext cx="138503" cy="66294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3082" extrusionOk="0">
                    <a:moveTo>
                      <a:pt x="6169" y="0"/>
                    </a:moveTo>
                    <a:cubicBezTo>
                      <a:pt x="5903" y="0"/>
                      <a:pt x="5647" y="38"/>
                      <a:pt x="5371" y="113"/>
                    </a:cubicBezTo>
                    <a:cubicBezTo>
                      <a:pt x="4538" y="246"/>
                      <a:pt x="3704" y="513"/>
                      <a:pt x="2903" y="914"/>
                    </a:cubicBezTo>
                    <a:cubicBezTo>
                      <a:pt x="2136" y="1280"/>
                      <a:pt x="1402" y="1747"/>
                      <a:pt x="735" y="2315"/>
                    </a:cubicBezTo>
                    <a:cubicBezTo>
                      <a:pt x="468" y="2515"/>
                      <a:pt x="201" y="2782"/>
                      <a:pt x="1" y="3082"/>
                    </a:cubicBezTo>
                    <a:cubicBezTo>
                      <a:pt x="935" y="2315"/>
                      <a:pt x="1936" y="1647"/>
                      <a:pt x="3003" y="1114"/>
                    </a:cubicBezTo>
                    <a:cubicBezTo>
                      <a:pt x="4804" y="246"/>
                      <a:pt x="6439" y="80"/>
                      <a:pt x="6439" y="13"/>
                    </a:cubicBezTo>
                    <a:cubicBezTo>
                      <a:pt x="6347" y="5"/>
                      <a:pt x="6258" y="0"/>
                      <a:pt x="6169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030FED-A8EE-5FA4-0E1C-9CC9592EBE5A}"/>
              </a:ext>
            </a:extLst>
          </p:cNvPr>
          <p:cNvSpPr txBox="1"/>
          <p:nvPr/>
        </p:nvSpPr>
        <p:spPr>
          <a:xfrm>
            <a:off x="875180" y="2130238"/>
            <a:ext cx="68557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800" b="1">
              <a:latin typeface="Fira Sans Extra Condensed"/>
            </a:endParaRPr>
          </a:p>
          <a:p>
            <a:endParaRPr lang="en-US" sz="1800" b="1">
              <a:latin typeface="Fira Sans Extra Condensed"/>
            </a:endParaRPr>
          </a:p>
          <a:p>
            <a:r>
              <a:rPr lang="en-US" sz="1800" b="1">
                <a:latin typeface="Fira Sans Extra Condensed"/>
              </a:rPr>
              <a:t>Why:</a:t>
            </a:r>
          </a:p>
          <a:p>
            <a:pPr marL="342900" indent="-342900">
              <a:buAutoNum type="arabicPeriod"/>
            </a:pPr>
            <a:r>
              <a:rPr lang="en-IN" sz="1800">
                <a:latin typeface="Fira Sans Extra Condensed"/>
              </a:rPr>
              <a:t>Sales dropped by 20% from 2019-2020</a:t>
            </a:r>
            <a:endParaRPr lang="en-US" sz="1800">
              <a:latin typeface="Fira Sans Extra Condensed"/>
            </a:endParaRPr>
          </a:p>
          <a:p>
            <a:pPr marL="342900" indent="-342900">
              <a:buAutoNum type="arabicPeriod"/>
            </a:pPr>
            <a:r>
              <a:rPr lang="en-IN" sz="1800">
                <a:latin typeface="Fira Sans Extra Condensed"/>
              </a:rPr>
              <a:t>Increased overhead cost for stores</a:t>
            </a:r>
            <a:endParaRPr lang="en-US" sz="1800">
              <a:latin typeface="Fira Sans Extra Condensed"/>
            </a:endParaRPr>
          </a:p>
          <a:p>
            <a:pPr marL="342900" indent="-342900">
              <a:buAutoNum type="arabicPeriod"/>
            </a:pPr>
            <a:r>
              <a:rPr lang="en-IN" sz="1800">
                <a:latin typeface="Fira Sans Extra Condensed"/>
              </a:rPr>
              <a:t>Extensive range of products for online shoppers</a:t>
            </a:r>
            <a:endParaRPr lang="en-US" sz="1800">
              <a:latin typeface="Fira Sans Extra Condensed"/>
            </a:endParaRPr>
          </a:p>
          <a:p>
            <a:pPr marL="342900" indent="-342900">
              <a:buAutoNum type="arabicPeriod"/>
            </a:pPr>
            <a:r>
              <a:rPr lang="en-IN" sz="1800">
                <a:latin typeface="Fira Sans Extra Condensed"/>
              </a:rPr>
              <a:t>Reducing footfall in brick-and-mortar stores</a:t>
            </a:r>
            <a:endParaRPr lang="en-US" sz="1800">
              <a:latin typeface="Fira Sans Extra Condensed"/>
            </a:endParaRPr>
          </a:p>
          <a:p>
            <a:endParaRPr lang="en-US" sz="1800" b="1">
              <a:latin typeface="Fira Sans Extra Condense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62382-AF89-AAB9-F024-47A69FCA9E17}"/>
              </a:ext>
            </a:extLst>
          </p:cNvPr>
          <p:cNvSpPr/>
          <p:nvPr/>
        </p:nvSpPr>
        <p:spPr>
          <a:xfrm>
            <a:off x="708211" y="1341343"/>
            <a:ext cx="6398558" cy="913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8701F-3EC5-F09E-2E98-CC5C94C3740D}"/>
              </a:ext>
            </a:extLst>
          </p:cNvPr>
          <p:cNvSpPr txBox="1"/>
          <p:nvPr/>
        </p:nvSpPr>
        <p:spPr>
          <a:xfrm>
            <a:off x="877981" y="1505509"/>
            <a:ext cx="64075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chemeClr val="accent6"/>
                </a:solidFill>
                <a:latin typeface="Fira Sans Extra Condensed"/>
              </a:rPr>
              <a:t>H&amp;M needs a fashion recommendation model to sustain the increased sales from their online channel post COVID19 pandemic.</a:t>
            </a:r>
            <a:endParaRPr lang="en-US" sz="160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3BEDFB-7AFD-8C71-E0C3-7A9030923914}"/>
              </a:ext>
            </a:extLst>
          </p:cNvPr>
          <p:cNvSpPr txBox="1"/>
          <p:nvPr/>
        </p:nvSpPr>
        <p:spPr>
          <a:xfrm>
            <a:off x="6725652" y="2710"/>
            <a:ext cx="31145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Part1. Problem Statement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F71F21-F87C-0C15-282F-0E127F01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" y="4832419"/>
            <a:ext cx="460740" cy="3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40E0F-0EDD-5F50-F1A2-2B2F8BA1BA55}"/>
              </a:ext>
            </a:extLst>
          </p:cNvPr>
          <p:cNvSpPr txBox="1"/>
          <p:nvPr/>
        </p:nvSpPr>
        <p:spPr>
          <a:xfrm>
            <a:off x="5819148" y="1121"/>
            <a:ext cx="3932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Part2. Project Definition &amp; Variables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Google Shape;750;p21">
            <a:extLst>
              <a:ext uri="{FF2B5EF4-FFF2-40B4-BE49-F238E27FC236}">
                <a16:creationId xmlns:a16="http://schemas.microsoft.com/office/drawing/2014/main" id="{589853EB-52C5-0BBB-EC14-703327B43047}"/>
              </a:ext>
            </a:extLst>
          </p:cNvPr>
          <p:cNvSpPr txBox="1">
            <a:spLocks/>
          </p:cNvSpPr>
          <p:nvPr/>
        </p:nvSpPr>
        <p:spPr>
          <a:xfrm>
            <a:off x="300316" y="520484"/>
            <a:ext cx="8139953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IN" b="1">
                <a:solidFill>
                  <a:schemeClr val="tx1"/>
                </a:solidFill>
              </a:rPr>
              <a:t>Variables</a:t>
            </a:r>
            <a:endParaRPr lang="tr-TR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6AD13-C7B5-E754-6F7D-45DEE1F618FA}"/>
              </a:ext>
            </a:extLst>
          </p:cNvPr>
          <p:cNvSpPr txBox="1"/>
          <p:nvPr/>
        </p:nvSpPr>
        <p:spPr>
          <a:xfrm>
            <a:off x="556461" y="1352049"/>
            <a:ext cx="21717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/>
              <a:t>Article Data</a:t>
            </a:r>
          </a:p>
          <a:p>
            <a:r>
              <a:rPr lang="en-IN" sz="1200"/>
              <a:t>25 columns</a:t>
            </a:r>
          </a:p>
          <a:p>
            <a:r>
              <a:rPr lang="en-IN" sz="1200"/>
              <a:t>105541 unique article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3D449-40AC-BB8D-D2B0-43CE8659FA51}"/>
              </a:ext>
            </a:extLst>
          </p:cNvPr>
          <p:cNvSpPr txBox="1"/>
          <p:nvPr/>
        </p:nvSpPr>
        <p:spPr>
          <a:xfrm>
            <a:off x="556459" y="2457817"/>
            <a:ext cx="217170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/>
              <a:t>Customers Data</a:t>
            </a:r>
          </a:p>
          <a:p>
            <a:r>
              <a:rPr lang="en-IN" sz="1200"/>
              <a:t>7 columns</a:t>
            </a:r>
          </a:p>
          <a:p>
            <a:r>
              <a:rPr lang="en-IN" sz="1200"/>
              <a:t>1371980 unique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7AF81-8C8A-26F8-2A63-9810CDE7A452}"/>
              </a:ext>
            </a:extLst>
          </p:cNvPr>
          <p:cNvSpPr txBox="1"/>
          <p:nvPr/>
        </p:nvSpPr>
        <p:spPr>
          <a:xfrm>
            <a:off x="556461" y="3619341"/>
            <a:ext cx="21717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/>
              <a:t>Transaction Data </a:t>
            </a:r>
          </a:p>
          <a:p>
            <a:r>
              <a:rPr lang="en-IN" sz="1200"/>
              <a:t>5 columns</a:t>
            </a:r>
          </a:p>
          <a:p>
            <a:r>
              <a:rPr lang="en-IN" sz="1200"/>
              <a:t>31800000 unique transaction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D9050A-A9F2-FF9B-A0A5-2D885E822138}"/>
              </a:ext>
            </a:extLst>
          </p:cNvPr>
          <p:cNvSpPr txBox="1"/>
          <p:nvPr/>
        </p:nvSpPr>
        <p:spPr>
          <a:xfrm>
            <a:off x="4082278" y="2461234"/>
            <a:ext cx="137046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200" err="1">
                <a:cs typeface="Times New Roman"/>
              </a:rPr>
              <a:t>ArticleID</a:t>
            </a:r>
            <a:r>
              <a:rPr lang="en-IN" sz="1200">
                <a:cs typeface="Times New Roman"/>
              </a:rPr>
              <a:t> </a:t>
            </a:r>
            <a:br>
              <a:rPr lang="en-IN" sz="1200">
                <a:cs typeface="Times New Roman"/>
              </a:rPr>
            </a:br>
            <a:r>
              <a:rPr lang="en-IN" sz="1200">
                <a:cs typeface="Times New Roman"/>
              </a:rPr>
              <a:t>&amp; </a:t>
            </a:r>
            <a:endParaRPr lang="en-US"/>
          </a:p>
          <a:p>
            <a:pPr algn="ctr"/>
            <a:r>
              <a:rPr lang="en-IN" sz="1200" err="1">
                <a:cs typeface="Times New Roman"/>
              </a:rPr>
              <a:t>CustomerID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D80BFC2-5D08-B664-0963-67F3D0068088}"/>
              </a:ext>
            </a:extLst>
          </p:cNvPr>
          <p:cNvSpPr/>
          <p:nvPr/>
        </p:nvSpPr>
        <p:spPr>
          <a:xfrm>
            <a:off x="6407568" y="1393670"/>
            <a:ext cx="2225206" cy="815042"/>
          </a:xfrm>
          <a:prstGeom prst="flowChartProcess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solidFill>
                  <a:schemeClr val="tx1"/>
                </a:solidFill>
                <a:latin typeface="Arial"/>
                <a:cs typeface="Times New Roman"/>
              </a:rPr>
              <a:t>Train Size 80% </a:t>
            </a:r>
            <a:endParaRPr lang="en-IN">
              <a:solidFill>
                <a:schemeClr val="tx1"/>
              </a:solidFill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1031C5B8-5506-ED81-6F9F-74A0637E1565}"/>
              </a:ext>
            </a:extLst>
          </p:cNvPr>
          <p:cNvSpPr/>
          <p:nvPr/>
        </p:nvSpPr>
        <p:spPr>
          <a:xfrm>
            <a:off x="6450428" y="3282086"/>
            <a:ext cx="2225206" cy="815042"/>
          </a:xfrm>
          <a:prstGeom prst="flowChartProcess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solidFill>
                  <a:schemeClr val="tx1"/>
                </a:solidFill>
                <a:latin typeface="Arial"/>
                <a:cs typeface="Times New Roman"/>
              </a:rPr>
              <a:t>Test Size 20%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342EC90-CFEC-DC97-A337-735C8BE5ED2B}"/>
              </a:ext>
            </a:extLst>
          </p:cNvPr>
          <p:cNvCxnSpPr>
            <a:cxnSpLocks/>
          </p:cNvCxnSpPr>
          <p:nvPr/>
        </p:nvCxnSpPr>
        <p:spPr>
          <a:xfrm>
            <a:off x="2728161" y="1705992"/>
            <a:ext cx="1354117" cy="1078408"/>
          </a:xfrm>
          <a:prstGeom prst="curved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861AAD0-7AA9-F9A1-2B3B-4D01757309B7}"/>
              </a:ext>
            </a:extLst>
          </p:cNvPr>
          <p:cNvCxnSpPr>
            <a:cxnSpLocks/>
          </p:cNvCxnSpPr>
          <p:nvPr/>
        </p:nvCxnSpPr>
        <p:spPr>
          <a:xfrm flipV="1">
            <a:off x="2728160" y="2784400"/>
            <a:ext cx="1354118" cy="27360"/>
          </a:xfrm>
          <a:prstGeom prst="curved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9388918-1656-ADB5-B3F7-D56D5B7DC0AF}"/>
              </a:ext>
            </a:extLst>
          </p:cNvPr>
          <p:cNvCxnSpPr>
            <a:cxnSpLocks/>
          </p:cNvCxnSpPr>
          <p:nvPr/>
        </p:nvCxnSpPr>
        <p:spPr>
          <a:xfrm flipV="1">
            <a:off x="2728161" y="2784400"/>
            <a:ext cx="1354117" cy="1188884"/>
          </a:xfrm>
          <a:prstGeom prst="curvedConnector3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C43C426-C62F-4EF9-97D8-AF1AF7891178}"/>
              </a:ext>
            </a:extLst>
          </p:cNvPr>
          <p:cNvCxnSpPr>
            <a:cxnSpLocks/>
          </p:cNvCxnSpPr>
          <p:nvPr/>
        </p:nvCxnSpPr>
        <p:spPr>
          <a:xfrm flipV="1">
            <a:off x="5452747" y="2208712"/>
            <a:ext cx="2067424" cy="575688"/>
          </a:xfrm>
          <a:prstGeom prst="curvedConnector2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1DA30A9-0EE4-9635-6614-B48DDE2E8FAE}"/>
              </a:ext>
            </a:extLst>
          </p:cNvPr>
          <p:cNvCxnSpPr>
            <a:cxnSpLocks/>
          </p:cNvCxnSpPr>
          <p:nvPr/>
        </p:nvCxnSpPr>
        <p:spPr>
          <a:xfrm>
            <a:off x="5452747" y="2784400"/>
            <a:ext cx="2110284" cy="497686"/>
          </a:xfrm>
          <a:prstGeom prst="curvedConnector2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ACD629C-9BA5-38BE-9333-681BDDC7DD38}"/>
              </a:ext>
            </a:extLst>
          </p:cNvPr>
          <p:cNvSpPr txBox="1"/>
          <p:nvPr/>
        </p:nvSpPr>
        <p:spPr>
          <a:xfrm>
            <a:off x="6450428" y="1086906"/>
            <a:ext cx="218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Split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F017D3-519B-7015-B961-EEF1567FAB01}"/>
              </a:ext>
            </a:extLst>
          </p:cNvPr>
          <p:cNvSpPr txBox="1"/>
          <p:nvPr/>
        </p:nvSpPr>
        <p:spPr>
          <a:xfrm>
            <a:off x="4039418" y="2151290"/>
            <a:ext cx="136445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400" b="1">
                <a:cs typeface="Times New Roman"/>
              </a:rPr>
              <a:t>Merge Data</a:t>
            </a:r>
            <a:endParaRPr lang="en-IN">
              <a:cs typeface="Times New Roman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B16E29-F07D-ED55-3619-555C70313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" y="4832419"/>
            <a:ext cx="460740" cy="3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82F9C-4EF3-BF33-FF40-EC8274376643}"/>
              </a:ext>
            </a:extLst>
          </p:cNvPr>
          <p:cNvSpPr/>
          <p:nvPr/>
        </p:nvSpPr>
        <p:spPr>
          <a:xfrm>
            <a:off x="733928" y="4123824"/>
            <a:ext cx="8025062" cy="697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F66D9-1850-5CF9-7ABD-D6ED22BB8C49}"/>
              </a:ext>
            </a:extLst>
          </p:cNvPr>
          <p:cNvSpPr/>
          <p:nvPr/>
        </p:nvSpPr>
        <p:spPr>
          <a:xfrm>
            <a:off x="2592960" y="1087682"/>
            <a:ext cx="4084982" cy="283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Google Shape;750;p21"/>
          <p:cNvSpPr txBox="1">
            <a:spLocks noGrp="1"/>
          </p:cNvSpPr>
          <p:nvPr>
            <p:ph type="title"/>
          </p:nvPr>
        </p:nvSpPr>
        <p:spPr>
          <a:xfrm>
            <a:off x="398223" y="434611"/>
            <a:ext cx="822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tr-TR" b="1">
                <a:solidFill>
                  <a:schemeClr val="tx1"/>
                </a:solidFill>
              </a:rPr>
              <a:t>Data Exploration: </a:t>
            </a:r>
            <a:r>
              <a:rPr lang="tr-TR" b="1" err="1">
                <a:solidFill>
                  <a:schemeClr val="tx1"/>
                </a:solidFill>
              </a:rPr>
              <a:t>Purchased</a:t>
            </a:r>
            <a:r>
              <a:rPr lang="tr-TR" b="1">
                <a:solidFill>
                  <a:schemeClr val="tx1"/>
                </a:solidFill>
              </a:rPr>
              <a:t> </a:t>
            </a:r>
            <a:r>
              <a:rPr lang="tr-TR" b="1" err="1">
                <a:solidFill>
                  <a:schemeClr val="tx1"/>
                </a:solidFill>
              </a:rPr>
              <a:t>Quantity</a:t>
            </a:r>
            <a:r>
              <a:rPr lang="tr-TR" b="1">
                <a:solidFill>
                  <a:schemeClr val="tx1"/>
                </a:solidFill>
              </a:rPr>
              <a:t> </a:t>
            </a:r>
            <a:r>
              <a:rPr lang="tr-TR" b="1" err="1">
                <a:solidFill>
                  <a:schemeClr val="tx1"/>
                </a:solidFill>
              </a:rPr>
              <a:t>by</a:t>
            </a:r>
            <a:r>
              <a:rPr lang="tr-TR" b="1">
                <a:solidFill>
                  <a:schemeClr val="tx1"/>
                </a:solidFill>
              </a:rPr>
              <a:t> </a:t>
            </a:r>
            <a:r>
              <a:rPr lang="tr-TR" b="1" err="1">
                <a:solidFill>
                  <a:schemeClr val="tx1"/>
                </a:solidFill>
              </a:rPr>
              <a:t>age</a:t>
            </a:r>
            <a:r>
              <a:rPr lang="tr-TR" b="1">
                <a:solidFill>
                  <a:schemeClr val="tx1"/>
                </a:solidFill>
              </a:rPr>
              <a:t> </a:t>
            </a:r>
            <a:r>
              <a:rPr lang="tr-TR" b="1" err="1">
                <a:solidFill>
                  <a:schemeClr val="tx1"/>
                </a:solidFill>
              </a:rPr>
              <a:t>group</a:t>
            </a:r>
            <a:endParaRPr lang="en-US" err="1">
              <a:solidFill>
                <a:schemeClr val="tx1"/>
              </a:solidFill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16EB3BF-1AC3-8740-5D96-79028CEE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06" y="1267453"/>
            <a:ext cx="3561228" cy="2639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79232-1E1C-18F7-01A1-748D1DA2E5DC}"/>
              </a:ext>
            </a:extLst>
          </p:cNvPr>
          <p:cNvSpPr txBox="1"/>
          <p:nvPr/>
        </p:nvSpPr>
        <p:spPr>
          <a:xfrm>
            <a:off x="6752665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Part3. DATA EXPLORATION 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​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223EB-EB89-DFD0-7198-D4DC82F8E490}"/>
              </a:ext>
            </a:extLst>
          </p:cNvPr>
          <p:cNvSpPr txBox="1"/>
          <p:nvPr/>
        </p:nvSpPr>
        <p:spPr>
          <a:xfrm>
            <a:off x="732496" y="4244482"/>
            <a:ext cx="813620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Based on this analysis, H&amp;M will be targeting the younger generation particularly between the ages of 20 - 40 years. The age bracket represents 60% of total sales.</a:t>
            </a:r>
          </a:p>
        </p:txBody>
      </p:sp>
      <p:grpSp>
        <p:nvGrpSpPr>
          <p:cNvPr id="25" name="Google Shape;3417;p47">
            <a:extLst>
              <a:ext uri="{FF2B5EF4-FFF2-40B4-BE49-F238E27FC236}">
                <a16:creationId xmlns:a16="http://schemas.microsoft.com/office/drawing/2014/main" id="{B05548B6-F38F-F4E1-31BF-62CE812810F9}"/>
              </a:ext>
            </a:extLst>
          </p:cNvPr>
          <p:cNvGrpSpPr/>
          <p:nvPr/>
        </p:nvGrpSpPr>
        <p:grpSpPr>
          <a:xfrm>
            <a:off x="8380623" y="3729420"/>
            <a:ext cx="400649" cy="512472"/>
            <a:chOff x="3752100" y="2009778"/>
            <a:chExt cx="734095" cy="995313"/>
          </a:xfrm>
        </p:grpSpPr>
        <p:sp>
          <p:nvSpPr>
            <p:cNvPr id="27" name="Google Shape;3418;p47">
              <a:extLst>
                <a:ext uri="{FF2B5EF4-FFF2-40B4-BE49-F238E27FC236}">
                  <a16:creationId xmlns:a16="http://schemas.microsoft.com/office/drawing/2014/main" id="{8450359B-400A-6642-5F5B-D3407C88F078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6101" y="0"/>
                  </a:moveTo>
                  <a:lnTo>
                    <a:pt x="1" y="1386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19;p47">
              <a:extLst>
                <a:ext uri="{FF2B5EF4-FFF2-40B4-BE49-F238E27FC236}">
                  <a16:creationId xmlns:a16="http://schemas.microsoft.com/office/drawing/2014/main" id="{479B22E3-6BCF-0162-4D3D-CFA80DEE3140}"/>
                </a:ext>
              </a:extLst>
            </p:cNvPr>
            <p:cNvSpPr/>
            <p:nvPr/>
          </p:nvSpPr>
          <p:spPr>
            <a:xfrm>
              <a:off x="3886946" y="2343380"/>
              <a:ext cx="464374" cy="464216"/>
            </a:xfrm>
            <a:custGeom>
              <a:avLst/>
              <a:gdLst/>
              <a:ahLst/>
              <a:cxnLst/>
              <a:rect l="l" t="t" r="r" b="b"/>
              <a:pathLst>
                <a:path w="97404" h="97371" extrusionOk="0">
                  <a:moveTo>
                    <a:pt x="48702" y="1"/>
                  </a:moveTo>
                  <a:cubicBezTo>
                    <a:pt x="21823" y="1"/>
                    <a:pt x="0" y="21791"/>
                    <a:pt x="0" y="48702"/>
                  </a:cubicBezTo>
                  <a:cubicBezTo>
                    <a:pt x="0" y="75581"/>
                    <a:pt x="21823" y="97371"/>
                    <a:pt x="48702" y="97371"/>
                  </a:cubicBezTo>
                  <a:cubicBezTo>
                    <a:pt x="75580" y="97371"/>
                    <a:pt x="97403" y="75581"/>
                    <a:pt x="97403" y="48702"/>
                  </a:cubicBezTo>
                  <a:cubicBezTo>
                    <a:pt x="97403" y="21791"/>
                    <a:pt x="75580" y="1"/>
                    <a:pt x="48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20;p47">
              <a:extLst>
                <a:ext uri="{FF2B5EF4-FFF2-40B4-BE49-F238E27FC236}">
                  <a16:creationId xmlns:a16="http://schemas.microsoft.com/office/drawing/2014/main" id="{CEB1DA32-1526-535F-7521-0B79F74F2CD4}"/>
                </a:ext>
              </a:extLst>
            </p:cNvPr>
            <p:cNvSpPr/>
            <p:nvPr/>
          </p:nvSpPr>
          <p:spPr>
            <a:xfrm>
              <a:off x="3918205" y="2374643"/>
              <a:ext cx="433118" cy="432956"/>
            </a:xfrm>
            <a:custGeom>
              <a:avLst/>
              <a:gdLst/>
              <a:ahLst/>
              <a:cxnLst/>
              <a:rect l="l" t="t" r="r" b="b"/>
              <a:pathLst>
                <a:path w="90848" h="90814" extrusionOk="0">
                  <a:moveTo>
                    <a:pt x="66578" y="0"/>
                  </a:moveTo>
                  <a:lnTo>
                    <a:pt x="66578" y="0"/>
                  </a:lnTo>
                  <a:cubicBezTo>
                    <a:pt x="70721" y="7177"/>
                    <a:pt x="73134" y="15527"/>
                    <a:pt x="73134" y="24432"/>
                  </a:cubicBezTo>
                  <a:cubicBezTo>
                    <a:pt x="73134" y="51311"/>
                    <a:pt x="51312" y="73101"/>
                    <a:pt x="24433" y="73101"/>
                  </a:cubicBezTo>
                  <a:cubicBezTo>
                    <a:pt x="15528" y="73101"/>
                    <a:pt x="7177" y="70720"/>
                    <a:pt x="1" y="66545"/>
                  </a:cubicBezTo>
                  <a:lnTo>
                    <a:pt x="1" y="66545"/>
                  </a:lnTo>
                  <a:cubicBezTo>
                    <a:pt x="8449" y="81061"/>
                    <a:pt x="24139" y="90814"/>
                    <a:pt x="42146" y="90814"/>
                  </a:cubicBezTo>
                  <a:cubicBezTo>
                    <a:pt x="69024" y="90814"/>
                    <a:pt x="90847" y="69024"/>
                    <a:pt x="90847" y="42145"/>
                  </a:cubicBezTo>
                  <a:cubicBezTo>
                    <a:pt x="90847" y="24139"/>
                    <a:pt x="81061" y="8449"/>
                    <a:pt x="6657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21;p47">
              <a:extLst>
                <a:ext uri="{FF2B5EF4-FFF2-40B4-BE49-F238E27FC236}">
                  <a16:creationId xmlns:a16="http://schemas.microsoft.com/office/drawing/2014/main" id="{2D6DDBB4-FECB-52F3-97CD-08F3EC7B0D0F}"/>
                </a:ext>
              </a:extLst>
            </p:cNvPr>
            <p:cNvSpPr/>
            <p:nvPr/>
          </p:nvSpPr>
          <p:spPr>
            <a:xfrm>
              <a:off x="3752100" y="2009778"/>
              <a:ext cx="734038" cy="216635"/>
            </a:xfrm>
            <a:custGeom>
              <a:avLst/>
              <a:gdLst/>
              <a:ahLst/>
              <a:cxnLst/>
              <a:rect l="l" t="t" r="r" b="b"/>
              <a:pathLst>
                <a:path w="153967" h="45440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45439"/>
                  </a:lnTo>
                  <a:lnTo>
                    <a:pt x="153966" y="45439"/>
                  </a:lnTo>
                  <a:lnTo>
                    <a:pt x="153966" y="5513"/>
                  </a:lnTo>
                  <a:cubicBezTo>
                    <a:pt x="153966" y="2479"/>
                    <a:pt x="151487" y="0"/>
                    <a:pt x="148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22;p47">
              <a:extLst>
                <a:ext uri="{FF2B5EF4-FFF2-40B4-BE49-F238E27FC236}">
                  <a16:creationId xmlns:a16="http://schemas.microsoft.com/office/drawing/2014/main" id="{B38E319E-2211-8D0A-662C-C7C2B63A5012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148454" y="0"/>
                  </a:moveTo>
                  <a:lnTo>
                    <a:pt x="141669" y="3686"/>
                  </a:lnTo>
                  <a:cubicBezTo>
                    <a:pt x="141571" y="5448"/>
                    <a:pt x="141538" y="136318"/>
                    <a:pt x="141538" y="160816"/>
                  </a:cubicBezTo>
                  <a:cubicBezTo>
                    <a:pt x="141538" y="163067"/>
                    <a:pt x="139712" y="164893"/>
                    <a:pt x="137461" y="164893"/>
                  </a:cubicBezTo>
                  <a:lnTo>
                    <a:pt x="1" y="16489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23;p47">
              <a:extLst>
                <a:ext uri="{FF2B5EF4-FFF2-40B4-BE49-F238E27FC236}">
                  <a16:creationId xmlns:a16="http://schemas.microsoft.com/office/drawing/2014/main" id="{CAC03685-14A9-4DE7-C886-46F1AEB9F177}"/>
                </a:ext>
              </a:extLst>
            </p:cNvPr>
            <p:cNvSpPr/>
            <p:nvPr/>
          </p:nvSpPr>
          <p:spPr>
            <a:xfrm>
              <a:off x="4427560" y="2009778"/>
              <a:ext cx="58635" cy="216635"/>
            </a:xfrm>
            <a:custGeom>
              <a:avLst/>
              <a:gdLst/>
              <a:ahLst/>
              <a:cxnLst/>
              <a:rect l="l" t="t" r="r" b="b"/>
              <a:pathLst>
                <a:path w="12299" h="45440" extrusionOk="0">
                  <a:moveTo>
                    <a:pt x="1" y="0"/>
                  </a:moveTo>
                  <a:lnTo>
                    <a:pt x="1" y="45439"/>
                  </a:lnTo>
                  <a:lnTo>
                    <a:pt x="12298" y="45439"/>
                  </a:lnTo>
                  <a:lnTo>
                    <a:pt x="12298" y="5513"/>
                  </a:lnTo>
                  <a:cubicBezTo>
                    <a:pt x="12298" y="2479"/>
                    <a:pt x="9819" y="0"/>
                    <a:pt x="6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24;p47">
              <a:extLst>
                <a:ext uri="{FF2B5EF4-FFF2-40B4-BE49-F238E27FC236}">
                  <a16:creationId xmlns:a16="http://schemas.microsoft.com/office/drawing/2014/main" id="{B2BC2590-C426-886B-9B78-E4C94DD7A34A}"/>
                </a:ext>
              </a:extLst>
            </p:cNvPr>
            <p:cNvSpPr/>
            <p:nvPr/>
          </p:nvSpPr>
          <p:spPr>
            <a:xfrm>
              <a:off x="3808714" y="2087852"/>
              <a:ext cx="194709" cy="67031"/>
            </a:xfrm>
            <a:custGeom>
              <a:avLst/>
              <a:gdLst/>
              <a:ahLst/>
              <a:cxnLst/>
              <a:rect l="l" t="t" r="r" b="b"/>
              <a:pathLst>
                <a:path w="40841" h="14060" extrusionOk="0">
                  <a:moveTo>
                    <a:pt x="10178" y="0"/>
                  </a:moveTo>
                  <a:cubicBezTo>
                    <a:pt x="4567" y="0"/>
                    <a:pt x="0" y="4567"/>
                    <a:pt x="0" y="10178"/>
                  </a:cubicBezTo>
                  <a:lnTo>
                    <a:pt x="0" y="12004"/>
                  </a:lnTo>
                  <a:cubicBezTo>
                    <a:pt x="0" y="13146"/>
                    <a:pt x="914" y="14059"/>
                    <a:pt x="2023" y="14059"/>
                  </a:cubicBezTo>
                  <a:lnTo>
                    <a:pt x="38818" y="14059"/>
                  </a:lnTo>
                  <a:cubicBezTo>
                    <a:pt x="39927" y="14059"/>
                    <a:pt x="40840" y="13146"/>
                    <a:pt x="40840" y="12004"/>
                  </a:cubicBezTo>
                  <a:lnTo>
                    <a:pt x="40840" y="10178"/>
                  </a:lnTo>
                  <a:cubicBezTo>
                    <a:pt x="40840" y="4567"/>
                    <a:pt x="36274" y="0"/>
                    <a:pt x="3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25;p47">
              <a:extLst>
                <a:ext uri="{FF2B5EF4-FFF2-40B4-BE49-F238E27FC236}">
                  <a16:creationId xmlns:a16="http://schemas.microsoft.com/office/drawing/2014/main" id="{9281E198-DA5D-91CD-2601-3B292330196B}"/>
                </a:ext>
              </a:extLst>
            </p:cNvPr>
            <p:cNvSpPr/>
            <p:nvPr/>
          </p:nvSpPr>
          <p:spPr>
            <a:xfrm>
              <a:off x="3838418" y="2294857"/>
              <a:ext cx="561416" cy="561411"/>
            </a:xfrm>
            <a:custGeom>
              <a:avLst/>
              <a:gdLst/>
              <a:ahLst/>
              <a:cxnLst/>
              <a:rect l="l" t="t" r="r" b="b"/>
              <a:pathLst>
                <a:path w="117759" h="117758" extrusionOk="0">
                  <a:moveTo>
                    <a:pt x="58880" y="20388"/>
                  </a:moveTo>
                  <a:cubicBezTo>
                    <a:pt x="66708" y="20388"/>
                    <a:pt x="73983" y="22736"/>
                    <a:pt x="80082" y="26749"/>
                  </a:cubicBezTo>
                  <a:cubicBezTo>
                    <a:pt x="77049" y="29847"/>
                    <a:pt x="76233" y="34610"/>
                    <a:pt x="78354" y="38622"/>
                  </a:cubicBezTo>
                  <a:lnTo>
                    <a:pt x="87879" y="56726"/>
                  </a:lnTo>
                  <a:cubicBezTo>
                    <a:pt x="89712" y="60204"/>
                    <a:pt x="93231" y="62180"/>
                    <a:pt x="96890" y="62180"/>
                  </a:cubicBezTo>
                  <a:cubicBezTo>
                    <a:pt x="97007" y="62180"/>
                    <a:pt x="97124" y="62178"/>
                    <a:pt x="97241" y="62174"/>
                  </a:cubicBezTo>
                  <a:lnTo>
                    <a:pt x="97241" y="62174"/>
                  </a:lnTo>
                  <a:cubicBezTo>
                    <a:pt x="95544" y="81843"/>
                    <a:pt x="79006" y="97371"/>
                    <a:pt x="58880" y="97371"/>
                  </a:cubicBezTo>
                  <a:cubicBezTo>
                    <a:pt x="37644" y="97371"/>
                    <a:pt x="20388" y="80115"/>
                    <a:pt x="20388" y="58879"/>
                  </a:cubicBezTo>
                  <a:cubicBezTo>
                    <a:pt x="20388" y="37644"/>
                    <a:pt x="37644" y="20388"/>
                    <a:pt x="58880" y="20388"/>
                  </a:cubicBezTo>
                  <a:close/>
                  <a:moveTo>
                    <a:pt x="58880" y="0"/>
                  </a:moveTo>
                  <a:cubicBezTo>
                    <a:pt x="26423" y="0"/>
                    <a:pt x="1" y="26390"/>
                    <a:pt x="1" y="58879"/>
                  </a:cubicBezTo>
                  <a:cubicBezTo>
                    <a:pt x="1" y="91336"/>
                    <a:pt x="26423" y="117758"/>
                    <a:pt x="58880" y="117758"/>
                  </a:cubicBezTo>
                  <a:cubicBezTo>
                    <a:pt x="91336" y="117758"/>
                    <a:pt x="117758" y="91336"/>
                    <a:pt x="117758" y="58879"/>
                  </a:cubicBezTo>
                  <a:cubicBezTo>
                    <a:pt x="117758" y="26390"/>
                    <a:pt x="91336" y="0"/>
                    <a:pt x="58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26;p47">
              <a:extLst>
                <a:ext uri="{FF2B5EF4-FFF2-40B4-BE49-F238E27FC236}">
                  <a16:creationId xmlns:a16="http://schemas.microsoft.com/office/drawing/2014/main" id="{5478795F-D335-102D-CA97-20AA208F277B}"/>
                </a:ext>
              </a:extLst>
            </p:cNvPr>
            <p:cNvSpPr/>
            <p:nvPr/>
          </p:nvSpPr>
          <p:spPr>
            <a:xfrm>
              <a:off x="4068913" y="2076495"/>
              <a:ext cx="89734" cy="89739"/>
            </a:xfrm>
            <a:custGeom>
              <a:avLst/>
              <a:gdLst/>
              <a:ahLst/>
              <a:cxnLst/>
              <a:rect l="l" t="t" r="r" b="b"/>
              <a:pathLst>
                <a:path w="18822" h="18823" extrusionOk="0">
                  <a:moveTo>
                    <a:pt x="9395" y="1"/>
                  </a:moveTo>
                  <a:cubicBezTo>
                    <a:pt x="4208" y="1"/>
                    <a:pt x="0" y="4209"/>
                    <a:pt x="0" y="9395"/>
                  </a:cubicBezTo>
                  <a:cubicBezTo>
                    <a:pt x="0" y="14615"/>
                    <a:pt x="4208" y="18823"/>
                    <a:pt x="9395" y="18823"/>
                  </a:cubicBezTo>
                  <a:cubicBezTo>
                    <a:pt x="14614" y="18823"/>
                    <a:pt x="18822" y="14615"/>
                    <a:pt x="18822" y="9395"/>
                  </a:cubicBezTo>
                  <a:cubicBezTo>
                    <a:pt x="18822" y="4209"/>
                    <a:pt x="14614" y="1"/>
                    <a:pt x="9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27;p47">
              <a:extLst>
                <a:ext uri="{FF2B5EF4-FFF2-40B4-BE49-F238E27FC236}">
                  <a16:creationId xmlns:a16="http://schemas.microsoft.com/office/drawing/2014/main" id="{534E449D-35E3-E6D2-BF3B-89B6F9BD779F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447" y="0"/>
                  </a:moveTo>
                  <a:cubicBezTo>
                    <a:pt x="1077" y="0"/>
                    <a:pt x="0" y="1077"/>
                    <a:pt x="0" y="2447"/>
                  </a:cubicBez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28;p47">
              <a:extLst>
                <a:ext uri="{FF2B5EF4-FFF2-40B4-BE49-F238E27FC236}">
                  <a16:creationId xmlns:a16="http://schemas.microsoft.com/office/drawing/2014/main" id="{112D7B00-9581-8D39-729C-3F182E2E783C}"/>
                </a:ext>
              </a:extLst>
            </p:cNvPr>
            <p:cNvSpPr/>
            <p:nvPr/>
          </p:nvSpPr>
          <p:spPr>
            <a:xfrm>
              <a:off x="3808714" y="2091427"/>
              <a:ext cx="194709" cy="63455"/>
            </a:xfrm>
            <a:custGeom>
              <a:avLst/>
              <a:gdLst/>
              <a:ahLst/>
              <a:cxnLst/>
              <a:rect l="l" t="t" r="r" b="b"/>
              <a:pathLst>
                <a:path w="40841" h="13310" extrusionOk="0">
                  <a:moveTo>
                    <a:pt x="34512" y="0"/>
                  </a:moveTo>
                  <a:cubicBezTo>
                    <a:pt x="35034" y="1207"/>
                    <a:pt x="35295" y="2512"/>
                    <a:pt x="35295" y="3882"/>
                  </a:cubicBezTo>
                  <a:lnTo>
                    <a:pt x="35295" y="5709"/>
                  </a:lnTo>
                  <a:cubicBezTo>
                    <a:pt x="35295" y="6851"/>
                    <a:pt x="34382" y="7764"/>
                    <a:pt x="33240" y="7764"/>
                  </a:cubicBezTo>
                  <a:lnTo>
                    <a:pt x="131" y="7764"/>
                  </a:lnTo>
                  <a:cubicBezTo>
                    <a:pt x="66" y="8286"/>
                    <a:pt x="0" y="8873"/>
                    <a:pt x="0" y="9428"/>
                  </a:cubicBezTo>
                  <a:lnTo>
                    <a:pt x="0" y="11254"/>
                  </a:lnTo>
                  <a:cubicBezTo>
                    <a:pt x="0" y="12396"/>
                    <a:pt x="914" y="13309"/>
                    <a:pt x="2055" y="13309"/>
                  </a:cubicBezTo>
                  <a:lnTo>
                    <a:pt x="38818" y="13309"/>
                  </a:lnTo>
                  <a:cubicBezTo>
                    <a:pt x="39927" y="13309"/>
                    <a:pt x="40840" y="12396"/>
                    <a:pt x="40840" y="11254"/>
                  </a:cubicBezTo>
                  <a:lnTo>
                    <a:pt x="40840" y="9428"/>
                  </a:lnTo>
                  <a:cubicBezTo>
                    <a:pt x="40840" y="5187"/>
                    <a:pt x="38231" y="1534"/>
                    <a:pt x="3451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29;p47">
              <a:extLst>
                <a:ext uri="{FF2B5EF4-FFF2-40B4-BE49-F238E27FC236}">
                  <a16:creationId xmlns:a16="http://schemas.microsoft.com/office/drawing/2014/main" id="{8BBDF8CC-BC19-B784-F4AC-68677C4C7914}"/>
                </a:ext>
              </a:extLst>
            </p:cNvPr>
            <p:cNvSpPr/>
            <p:nvPr/>
          </p:nvSpPr>
          <p:spPr>
            <a:xfrm>
              <a:off x="4071712" y="2079298"/>
              <a:ext cx="86935" cy="86935"/>
            </a:xfrm>
            <a:custGeom>
              <a:avLst/>
              <a:gdLst/>
              <a:ahLst/>
              <a:cxnLst/>
              <a:rect l="l" t="t" r="r" b="b"/>
              <a:pathLst>
                <a:path w="18235" h="18235" extrusionOk="0">
                  <a:moveTo>
                    <a:pt x="12102" y="0"/>
                  </a:moveTo>
                  <a:lnTo>
                    <a:pt x="12102" y="0"/>
                  </a:lnTo>
                  <a:cubicBezTo>
                    <a:pt x="12461" y="1011"/>
                    <a:pt x="12690" y="2120"/>
                    <a:pt x="12690" y="3262"/>
                  </a:cubicBezTo>
                  <a:cubicBezTo>
                    <a:pt x="12690" y="8449"/>
                    <a:pt x="8449" y="12689"/>
                    <a:pt x="3262" y="12689"/>
                  </a:cubicBezTo>
                  <a:cubicBezTo>
                    <a:pt x="2121" y="12689"/>
                    <a:pt x="1012" y="12461"/>
                    <a:pt x="1" y="12102"/>
                  </a:cubicBezTo>
                  <a:lnTo>
                    <a:pt x="1" y="12102"/>
                  </a:lnTo>
                  <a:cubicBezTo>
                    <a:pt x="1338" y="15690"/>
                    <a:pt x="4763" y="18235"/>
                    <a:pt x="8808" y="18235"/>
                  </a:cubicBezTo>
                  <a:cubicBezTo>
                    <a:pt x="14027" y="18235"/>
                    <a:pt x="18235" y="14027"/>
                    <a:pt x="18235" y="8807"/>
                  </a:cubicBezTo>
                  <a:cubicBezTo>
                    <a:pt x="18235" y="4763"/>
                    <a:pt x="15691" y="1337"/>
                    <a:pt x="1210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30;p47">
              <a:extLst>
                <a:ext uri="{FF2B5EF4-FFF2-40B4-BE49-F238E27FC236}">
                  <a16:creationId xmlns:a16="http://schemas.microsoft.com/office/drawing/2014/main" id="{38170E90-9833-059F-95BC-23F1DAA24B11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7858" y="0"/>
                  </a:moveTo>
                  <a:lnTo>
                    <a:pt x="27858" y="6067"/>
                  </a:lnTo>
                  <a:cubicBezTo>
                    <a:pt x="27858" y="7405"/>
                    <a:pt x="26781" y="8514"/>
                    <a:pt x="25411" y="8514"/>
                  </a:cubicBezTo>
                  <a:lnTo>
                    <a:pt x="0" y="8514"/>
                  </a:ln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31;p47">
              <a:extLst>
                <a:ext uri="{FF2B5EF4-FFF2-40B4-BE49-F238E27FC236}">
                  <a16:creationId xmlns:a16="http://schemas.microsoft.com/office/drawing/2014/main" id="{634ABB81-077F-8A65-6A3E-E82C20BCB55F}"/>
                </a:ext>
              </a:extLst>
            </p:cNvPr>
            <p:cNvSpPr/>
            <p:nvPr/>
          </p:nvSpPr>
          <p:spPr>
            <a:xfrm>
              <a:off x="3898918" y="2355357"/>
              <a:ext cx="500921" cy="500916"/>
            </a:xfrm>
            <a:custGeom>
              <a:avLst/>
              <a:gdLst/>
              <a:ahLst/>
              <a:cxnLst/>
              <a:rect l="l" t="t" r="r" b="b"/>
              <a:pathLst>
                <a:path w="105070" h="105069" extrusionOk="0">
                  <a:moveTo>
                    <a:pt x="82692" y="0"/>
                  </a:moveTo>
                  <a:lnTo>
                    <a:pt x="82692" y="0"/>
                  </a:lnTo>
                  <a:cubicBezTo>
                    <a:pt x="90651" y="10047"/>
                    <a:pt x="95414" y="22736"/>
                    <a:pt x="95414" y="36502"/>
                  </a:cubicBezTo>
                  <a:cubicBezTo>
                    <a:pt x="95414" y="68991"/>
                    <a:pt x="68992" y="95381"/>
                    <a:pt x="36502" y="95381"/>
                  </a:cubicBezTo>
                  <a:cubicBezTo>
                    <a:pt x="22737" y="95381"/>
                    <a:pt x="10048" y="90651"/>
                    <a:pt x="1" y="82692"/>
                  </a:cubicBezTo>
                  <a:lnTo>
                    <a:pt x="1" y="82692"/>
                  </a:lnTo>
                  <a:cubicBezTo>
                    <a:pt x="10798" y="96327"/>
                    <a:pt x="27499" y="105069"/>
                    <a:pt x="46191" y="105069"/>
                  </a:cubicBezTo>
                  <a:cubicBezTo>
                    <a:pt x="78647" y="105069"/>
                    <a:pt x="105069" y="78647"/>
                    <a:pt x="105069" y="46190"/>
                  </a:cubicBezTo>
                  <a:cubicBezTo>
                    <a:pt x="105069" y="27499"/>
                    <a:pt x="96327" y="10798"/>
                    <a:pt x="8269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Picture 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161A0E-87C9-DE7E-FF81-2913571C4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" y="4832419"/>
            <a:ext cx="460740" cy="309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5D90F9-461C-4987-68C4-A3DA9882EE7D}"/>
              </a:ext>
            </a:extLst>
          </p:cNvPr>
          <p:cNvSpPr/>
          <p:nvPr/>
        </p:nvSpPr>
        <p:spPr>
          <a:xfrm>
            <a:off x="782054" y="4147887"/>
            <a:ext cx="8025062" cy="782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A5FF6-80B4-F5E7-F7D4-8CBE084F37E8}"/>
              </a:ext>
            </a:extLst>
          </p:cNvPr>
          <p:cNvSpPr/>
          <p:nvPr/>
        </p:nvSpPr>
        <p:spPr>
          <a:xfrm>
            <a:off x="1489479" y="1167594"/>
            <a:ext cx="6073197" cy="2835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71DB8A8-8341-09BA-8E45-95464C41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61" y="1431605"/>
            <a:ext cx="5701552" cy="2403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247AED-6516-DD06-2E10-2C236DBBF375}"/>
              </a:ext>
            </a:extLst>
          </p:cNvPr>
          <p:cNvSpPr txBox="1"/>
          <p:nvPr/>
        </p:nvSpPr>
        <p:spPr>
          <a:xfrm>
            <a:off x="6741459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Part3. DATA EXPLORATION 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​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Google Shape;750;p21">
            <a:extLst>
              <a:ext uri="{FF2B5EF4-FFF2-40B4-BE49-F238E27FC236}">
                <a16:creationId xmlns:a16="http://schemas.microsoft.com/office/drawing/2014/main" id="{E2719B51-E4EC-0C8B-80ED-BE9251CA34F0}"/>
              </a:ext>
            </a:extLst>
          </p:cNvPr>
          <p:cNvSpPr txBox="1">
            <a:spLocks/>
          </p:cNvSpPr>
          <p:nvPr/>
        </p:nvSpPr>
        <p:spPr>
          <a:xfrm>
            <a:off x="311525" y="464454"/>
            <a:ext cx="8825163" cy="62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r-TR" b="1">
                <a:solidFill>
                  <a:schemeClr val="tx1"/>
                </a:solidFill>
              </a:rPr>
              <a:t>Data Exploration: </a:t>
            </a:r>
            <a:r>
              <a:rPr lang="tr-TR" b="1" err="1">
                <a:solidFill>
                  <a:schemeClr val="tx1"/>
                </a:solidFill>
              </a:rPr>
              <a:t>Fashion</a:t>
            </a:r>
            <a:r>
              <a:rPr lang="tr-TR" b="1">
                <a:solidFill>
                  <a:schemeClr val="tx1"/>
                </a:solidFill>
              </a:rPr>
              <a:t> News </a:t>
            </a:r>
            <a:r>
              <a:rPr lang="tr-TR" b="1" err="1">
                <a:solidFill>
                  <a:schemeClr val="tx1"/>
                </a:solidFill>
              </a:rPr>
              <a:t>Frequency</a:t>
            </a:r>
            <a:r>
              <a:rPr lang="tr-TR" b="1">
                <a:solidFill>
                  <a:schemeClr val="tx1"/>
                </a:solidFill>
              </a:rPr>
              <a:t> </a:t>
            </a:r>
            <a:r>
              <a:rPr lang="tr-TR" b="1" err="1">
                <a:solidFill>
                  <a:schemeClr val="tx1"/>
                </a:solidFill>
              </a:rPr>
              <a:t>by</a:t>
            </a:r>
            <a:r>
              <a:rPr lang="tr-TR" b="1">
                <a:solidFill>
                  <a:schemeClr val="tx1"/>
                </a:solidFill>
              </a:rPr>
              <a:t> </a:t>
            </a:r>
            <a:r>
              <a:rPr lang="tr-TR" b="1" err="1">
                <a:solidFill>
                  <a:schemeClr val="tx1"/>
                </a:solidFill>
              </a:rPr>
              <a:t>age</a:t>
            </a:r>
            <a:r>
              <a:rPr lang="tr-TR" b="1">
                <a:solidFill>
                  <a:schemeClr val="tx1"/>
                </a:solidFill>
              </a:rPr>
              <a:t> </a:t>
            </a:r>
            <a:r>
              <a:rPr lang="tr-TR" b="1" err="1">
                <a:solidFill>
                  <a:schemeClr val="tx1"/>
                </a:solidFill>
              </a:rPr>
              <a:t>group</a:t>
            </a:r>
            <a:endParaRPr lang="tr-TR" b="1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900542-0DF5-1320-6E3D-432191154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" y="4832419"/>
            <a:ext cx="460740" cy="309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ABC0B-9EF3-9816-4877-0697CD6476C1}"/>
              </a:ext>
            </a:extLst>
          </p:cNvPr>
          <p:cNvSpPr txBox="1"/>
          <p:nvPr/>
        </p:nvSpPr>
        <p:spPr>
          <a:xfrm>
            <a:off x="972579" y="4198654"/>
            <a:ext cx="7776046" cy="7326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People of age group 60 and above are more likely to make a purchase if they are active on fashion news frequency whereas only 33% sales were made via newsletter in most contributing age group (20 - 40 years)</a:t>
            </a:r>
          </a:p>
        </p:txBody>
      </p:sp>
      <p:grpSp>
        <p:nvGrpSpPr>
          <p:cNvPr id="41" name="Google Shape;3417;p47">
            <a:extLst>
              <a:ext uri="{FF2B5EF4-FFF2-40B4-BE49-F238E27FC236}">
                <a16:creationId xmlns:a16="http://schemas.microsoft.com/office/drawing/2014/main" id="{F33EB90E-7AD7-D19A-0BE8-635AF13EE634}"/>
              </a:ext>
            </a:extLst>
          </p:cNvPr>
          <p:cNvGrpSpPr/>
          <p:nvPr/>
        </p:nvGrpSpPr>
        <p:grpSpPr>
          <a:xfrm>
            <a:off x="8416717" y="3753483"/>
            <a:ext cx="400649" cy="512472"/>
            <a:chOff x="3752100" y="2009778"/>
            <a:chExt cx="734095" cy="995313"/>
          </a:xfrm>
        </p:grpSpPr>
        <p:sp>
          <p:nvSpPr>
            <p:cNvPr id="27" name="Google Shape;3418;p47">
              <a:extLst>
                <a:ext uri="{FF2B5EF4-FFF2-40B4-BE49-F238E27FC236}">
                  <a16:creationId xmlns:a16="http://schemas.microsoft.com/office/drawing/2014/main" id="{E4DB5C28-BB6C-A1E0-C06C-897EFABBAB95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6101" y="0"/>
                  </a:moveTo>
                  <a:lnTo>
                    <a:pt x="1" y="1386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19;p47">
              <a:extLst>
                <a:ext uri="{FF2B5EF4-FFF2-40B4-BE49-F238E27FC236}">
                  <a16:creationId xmlns:a16="http://schemas.microsoft.com/office/drawing/2014/main" id="{13A3B82F-B7BE-FB42-A6FB-7ECA072A84C0}"/>
                </a:ext>
              </a:extLst>
            </p:cNvPr>
            <p:cNvSpPr/>
            <p:nvPr/>
          </p:nvSpPr>
          <p:spPr>
            <a:xfrm>
              <a:off x="3886946" y="2343380"/>
              <a:ext cx="464374" cy="464216"/>
            </a:xfrm>
            <a:custGeom>
              <a:avLst/>
              <a:gdLst/>
              <a:ahLst/>
              <a:cxnLst/>
              <a:rect l="l" t="t" r="r" b="b"/>
              <a:pathLst>
                <a:path w="97404" h="97371" extrusionOk="0">
                  <a:moveTo>
                    <a:pt x="48702" y="1"/>
                  </a:moveTo>
                  <a:cubicBezTo>
                    <a:pt x="21823" y="1"/>
                    <a:pt x="0" y="21791"/>
                    <a:pt x="0" y="48702"/>
                  </a:cubicBezTo>
                  <a:cubicBezTo>
                    <a:pt x="0" y="75581"/>
                    <a:pt x="21823" y="97371"/>
                    <a:pt x="48702" y="97371"/>
                  </a:cubicBezTo>
                  <a:cubicBezTo>
                    <a:pt x="75580" y="97371"/>
                    <a:pt x="97403" y="75581"/>
                    <a:pt x="97403" y="48702"/>
                  </a:cubicBezTo>
                  <a:cubicBezTo>
                    <a:pt x="97403" y="21791"/>
                    <a:pt x="75580" y="1"/>
                    <a:pt x="48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20;p47">
              <a:extLst>
                <a:ext uri="{FF2B5EF4-FFF2-40B4-BE49-F238E27FC236}">
                  <a16:creationId xmlns:a16="http://schemas.microsoft.com/office/drawing/2014/main" id="{EE61DAB1-0880-A853-6819-A6ABEBDF7C64}"/>
                </a:ext>
              </a:extLst>
            </p:cNvPr>
            <p:cNvSpPr/>
            <p:nvPr/>
          </p:nvSpPr>
          <p:spPr>
            <a:xfrm>
              <a:off x="3918205" y="2374643"/>
              <a:ext cx="433118" cy="432956"/>
            </a:xfrm>
            <a:custGeom>
              <a:avLst/>
              <a:gdLst/>
              <a:ahLst/>
              <a:cxnLst/>
              <a:rect l="l" t="t" r="r" b="b"/>
              <a:pathLst>
                <a:path w="90848" h="90814" extrusionOk="0">
                  <a:moveTo>
                    <a:pt x="66578" y="0"/>
                  </a:moveTo>
                  <a:lnTo>
                    <a:pt x="66578" y="0"/>
                  </a:lnTo>
                  <a:cubicBezTo>
                    <a:pt x="70721" y="7177"/>
                    <a:pt x="73134" y="15527"/>
                    <a:pt x="73134" y="24432"/>
                  </a:cubicBezTo>
                  <a:cubicBezTo>
                    <a:pt x="73134" y="51311"/>
                    <a:pt x="51312" y="73101"/>
                    <a:pt x="24433" y="73101"/>
                  </a:cubicBezTo>
                  <a:cubicBezTo>
                    <a:pt x="15528" y="73101"/>
                    <a:pt x="7177" y="70720"/>
                    <a:pt x="1" y="66545"/>
                  </a:cubicBezTo>
                  <a:lnTo>
                    <a:pt x="1" y="66545"/>
                  </a:lnTo>
                  <a:cubicBezTo>
                    <a:pt x="8449" y="81061"/>
                    <a:pt x="24139" y="90814"/>
                    <a:pt x="42146" y="90814"/>
                  </a:cubicBezTo>
                  <a:cubicBezTo>
                    <a:pt x="69024" y="90814"/>
                    <a:pt x="90847" y="69024"/>
                    <a:pt x="90847" y="42145"/>
                  </a:cubicBezTo>
                  <a:cubicBezTo>
                    <a:pt x="90847" y="24139"/>
                    <a:pt x="81061" y="8449"/>
                    <a:pt x="6657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21;p47">
              <a:extLst>
                <a:ext uri="{FF2B5EF4-FFF2-40B4-BE49-F238E27FC236}">
                  <a16:creationId xmlns:a16="http://schemas.microsoft.com/office/drawing/2014/main" id="{6A4FED2D-1B6B-77E7-A68A-7B844A4940DA}"/>
                </a:ext>
              </a:extLst>
            </p:cNvPr>
            <p:cNvSpPr/>
            <p:nvPr/>
          </p:nvSpPr>
          <p:spPr>
            <a:xfrm>
              <a:off x="3752100" y="2009778"/>
              <a:ext cx="734038" cy="216635"/>
            </a:xfrm>
            <a:custGeom>
              <a:avLst/>
              <a:gdLst/>
              <a:ahLst/>
              <a:cxnLst/>
              <a:rect l="l" t="t" r="r" b="b"/>
              <a:pathLst>
                <a:path w="153967" h="45440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45439"/>
                  </a:lnTo>
                  <a:lnTo>
                    <a:pt x="153966" y="45439"/>
                  </a:lnTo>
                  <a:lnTo>
                    <a:pt x="153966" y="5513"/>
                  </a:lnTo>
                  <a:cubicBezTo>
                    <a:pt x="153966" y="2479"/>
                    <a:pt x="151487" y="0"/>
                    <a:pt x="148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22;p47">
              <a:extLst>
                <a:ext uri="{FF2B5EF4-FFF2-40B4-BE49-F238E27FC236}">
                  <a16:creationId xmlns:a16="http://schemas.microsoft.com/office/drawing/2014/main" id="{DD2A39C7-D9D9-37B1-EB40-8EDE03FC3DF7}"/>
                </a:ext>
              </a:extLst>
            </p:cNvPr>
            <p:cNvSpPr/>
            <p:nvPr/>
          </p:nvSpPr>
          <p:spPr>
            <a:xfrm>
              <a:off x="3752100" y="2160328"/>
              <a:ext cx="734038" cy="844763"/>
            </a:xfrm>
            <a:custGeom>
              <a:avLst/>
              <a:gdLst/>
              <a:ahLst/>
              <a:cxnLst/>
              <a:rect l="l" t="t" r="r" b="b"/>
              <a:pathLst>
                <a:path w="153967" h="177192" extrusionOk="0">
                  <a:moveTo>
                    <a:pt x="148454" y="0"/>
                  </a:moveTo>
                  <a:lnTo>
                    <a:pt x="141669" y="3686"/>
                  </a:lnTo>
                  <a:cubicBezTo>
                    <a:pt x="141571" y="5448"/>
                    <a:pt x="141538" y="136318"/>
                    <a:pt x="141538" y="160816"/>
                  </a:cubicBezTo>
                  <a:cubicBezTo>
                    <a:pt x="141538" y="163067"/>
                    <a:pt x="139712" y="164893"/>
                    <a:pt x="137461" y="164893"/>
                  </a:cubicBezTo>
                  <a:lnTo>
                    <a:pt x="1" y="164893"/>
                  </a:lnTo>
                  <a:lnTo>
                    <a:pt x="1" y="171678"/>
                  </a:lnTo>
                  <a:cubicBezTo>
                    <a:pt x="1" y="174712"/>
                    <a:pt x="2480" y="177191"/>
                    <a:pt x="5513" y="177191"/>
                  </a:cubicBezTo>
                  <a:lnTo>
                    <a:pt x="148454" y="177191"/>
                  </a:lnTo>
                  <a:cubicBezTo>
                    <a:pt x="151487" y="177191"/>
                    <a:pt x="153966" y="174712"/>
                    <a:pt x="153966" y="171678"/>
                  </a:cubicBezTo>
                  <a:lnTo>
                    <a:pt x="153966" y="13863"/>
                  </a:lnTo>
                  <a:lnTo>
                    <a:pt x="148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23;p47">
              <a:extLst>
                <a:ext uri="{FF2B5EF4-FFF2-40B4-BE49-F238E27FC236}">
                  <a16:creationId xmlns:a16="http://schemas.microsoft.com/office/drawing/2014/main" id="{3BAF1B59-326B-4450-97E6-750B8AFAB782}"/>
                </a:ext>
              </a:extLst>
            </p:cNvPr>
            <p:cNvSpPr/>
            <p:nvPr/>
          </p:nvSpPr>
          <p:spPr>
            <a:xfrm>
              <a:off x="4427560" y="2009778"/>
              <a:ext cx="58635" cy="216635"/>
            </a:xfrm>
            <a:custGeom>
              <a:avLst/>
              <a:gdLst/>
              <a:ahLst/>
              <a:cxnLst/>
              <a:rect l="l" t="t" r="r" b="b"/>
              <a:pathLst>
                <a:path w="12299" h="45440" extrusionOk="0">
                  <a:moveTo>
                    <a:pt x="1" y="0"/>
                  </a:moveTo>
                  <a:lnTo>
                    <a:pt x="1" y="45439"/>
                  </a:lnTo>
                  <a:lnTo>
                    <a:pt x="12298" y="45439"/>
                  </a:lnTo>
                  <a:lnTo>
                    <a:pt x="12298" y="5513"/>
                  </a:lnTo>
                  <a:cubicBezTo>
                    <a:pt x="12298" y="2479"/>
                    <a:pt x="9819" y="0"/>
                    <a:pt x="6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24;p47">
              <a:extLst>
                <a:ext uri="{FF2B5EF4-FFF2-40B4-BE49-F238E27FC236}">
                  <a16:creationId xmlns:a16="http://schemas.microsoft.com/office/drawing/2014/main" id="{3BD7A76F-D0B0-0029-C7F4-72CDD2CB4903}"/>
                </a:ext>
              </a:extLst>
            </p:cNvPr>
            <p:cNvSpPr/>
            <p:nvPr/>
          </p:nvSpPr>
          <p:spPr>
            <a:xfrm>
              <a:off x="3808714" y="2087852"/>
              <a:ext cx="194709" cy="67031"/>
            </a:xfrm>
            <a:custGeom>
              <a:avLst/>
              <a:gdLst/>
              <a:ahLst/>
              <a:cxnLst/>
              <a:rect l="l" t="t" r="r" b="b"/>
              <a:pathLst>
                <a:path w="40841" h="14060" extrusionOk="0">
                  <a:moveTo>
                    <a:pt x="10178" y="0"/>
                  </a:moveTo>
                  <a:cubicBezTo>
                    <a:pt x="4567" y="0"/>
                    <a:pt x="0" y="4567"/>
                    <a:pt x="0" y="10178"/>
                  </a:cubicBezTo>
                  <a:lnTo>
                    <a:pt x="0" y="12004"/>
                  </a:lnTo>
                  <a:cubicBezTo>
                    <a:pt x="0" y="13146"/>
                    <a:pt x="914" y="14059"/>
                    <a:pt x="2023" y="14059"/>
                  </a:cubicBezTo>
                  <a:lnTo>
                    <a:pt x="38818" y="14059"/>
                  </a:lnTo>
                  <a:cubicBezTo>
                    <a:pt x="39927" y="14059"/>
                    <a:pt x="40840" y="13146"/>
                    <a:pt x="40840" y="12004"/>
                  </a:cubicBezTo>
                  <a:lnTo>
                    <a:pt x="40840" y="10178"/>
                  </a:lnTo>
                  <a:cubicBezTo>
                    <a:pt x="40840" y="4567"/>
                    <a:pt x="36274" y="0"/>
                    <a:pt x="3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25;p47">
              <a:extLst>
                <a:ext uri="{FF2B5EF4-FFF2-40B4-BE49-F238E27FC236}">
                  <a16:creationId xmlns:a16="http://schemas.microsoft.com/office/drawing/2014/main" id="{A2C1E0F2-87F0-FEE1-8136-774055E343AF}"/>
                </a:ext>
              </a:extLst>
            </p:cNvPr>
            <p:cNvSpPr/>
            <p:nvPr/>
          </p:nvSpPr>
          <p:spPr>
            <a:xfrm>
              <a:off x="3838418" y="2294857"/>
              <a:ext cx="561416" cy="561411"/>
            </a:xfrm>
            <a:custGeom>
              <a:avLst/>
              <a:gdLst/>
              <a:ahLst/>
              <a:cxnLst/>
              <a:rect l="l" t="t" r="r" b="b"/>
              <a:pathLst>
                <a:path w="117759" h="117758" extrusionOk="0">
                  <a:moveTo>
                    <a:pt x="58880" y="20388"/>
                  </a:moveTo>
                  <a:cubicBezTo>
                    <a:pt x="66708" y="20388"/>
                    <a:pt x="73983" y="22736"/>
                    <a:pt x="80082" y="26749"/>
                  </a:cubicBezTo>
                  <a:cubicBezTo>
                    <a:pt x="77049" y="29847"/>
                    <a:pt x="76233" y="34610"/>
                    <a:pt x="78354" y="38622"/>
                  </a:cubicBezTo>
                  <a:lnTo>
                    <a:pt x="87879" y="56726"/>
                  </a:lnTo>
                  <a:cubicBezTo>
                    <a:pt x="89712" y="60204"/>
                    <a:pt x="93231" y="62180"/>
                    <a:pt x="96890" y="62180"/>
                  </a:cubicBezTo>
                  <a:cubicBezTo>
                    <a:pt x="97007" y="62180"/>
                    <a:pt x="97124" y="62178"/>
                    <a:pt x="97241" y="62174"/>
                  </a:cubicBezTo>
                  <a:lnTo>
                    <a:pt x="97241" y="62174"/>
                  </a:lnTo>
                  <a:cubicBezTo>
                    <a:pt x="95544" y="81843"/>
                    <a:pt x="79006" y="97371"/>
                    <a:pt x="58880" y="97371"/>
                  </a:cubicBezTo>
                  <a:cubicBezTo>
                    <a:pt x="37644" y="97371"/>
                    <a:pt x="20388" y="80115"/>
                    <a:pt x="20388" y="58879"/>
                  </a:cubicBezTo>
                  <a:cubicBezTo>
                    <a:pt x="20388" y="37644"/>
                    <a:pt x="37644" y="20388"/>
                    <a:pt x="58880" y="20388"/>
                  </a:cubicBezTo>
                  <a:close/>
                  <a:moveTo>
                    <a:pt x="58880" y="0"/>
                  </a:moveTo>
                  <a:cubicBezTo>
                    <a:pt x="26423" y="0"/>
                    <a:pt x="1" y="26390"/>
                    <a:pt x="1" y="58879"/>
                  </a:cubicBezTo>
                  <a:cubicBezTo>
                    <a:pt x="1" y="91336"/>
                    <a:pt x="26423" y="117758"/>
                    <a:pt x="58880" y="117758"/>
                  </a:cubicBezTo>
                  <a:cubicBezTo>
                    <a:pt x="91336" y="117758"/>
                    <a:pt x="117758" y="91336"/>
                    <a:pt x="117758" y="58879"/>
                  </a:cubicBezTo>
                  <a:cubicBezTo>
                    <a:pt x="117758" y="26390"/>
                    <a:pt x="91336" y="0"/>
                    <a:pt x="58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26;p47">
              <a:extLst>
                <a:ext uri="{FF2B5EF4-FFF2-40B4-BE49-F238E27FC236}">
                  <a16:creationId xmlns:a16="http://schemas.microsoft.com/office/drawing/2014/main" id="{8C63A205-2323-C716-3885-9E4470296F0A}"/>
                </a:ext>
              </a:extLst>
            </p:cNvPr>
            <p:cNvSpPr/>
            <p:nvPr/>
          </p:nvSpPr>
          <p:spPr>
            <a:xfrm>
              <a:off x="4068913" y="2076495"/>
              <a:ext cx="89734" cy="89739"/>
            </a:xfrm>
            <a:custGeom>
              <a:avLst/>
              <a:gdLst/>
              <a:ahLst/>
              <a:cxnLst/>
              <a:rect l="l" t="t" r="r" b="b"/>
              <a:pathLst>
                <a:path w="18822" h="18823" extrusionOk="0">
                  <a:moveTo>
                    <a:pt x="9395" y="1"/>
                  </a:moveTo>
                  <a:cubicBezTo>
                    <a:pt x="4208" y="1"/>
                    <a:pt x="0" y="4209"/>
                    <a:pt x="0" y="9395"/>
                  </a:cubicBezTo>
                  <a:cubicBezTo>
                    <a:pt x="0" y="14615"/>
                    <a:pt x="4208" y="18823"/>
                    <a:pt x="9395" y="18823"/>
                  </a:cubicBezTo>
                  <a:cubicBezTo>
                    <a:pt x="14614" y="18823"/>
                    <a:pt x="18822" y="14615"/>
                    <a:pt x="18822" y="9395"/>
                  </a:cubicBezTo>
                  <a:cubicBezTo>
                    <a:pt x="18822" y="4209"/>
                    <a:pt x="14614" y="1"/>
                    <a:pt x="93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27;p47">
              <a:extLst>
                <a:ext uri="{FF2B5EF4-FFF2-40B4-BE49-F238E27FC236}">
                  <a16:creationId xmlns:a16="http://schemas.microsoft.com/office/drawing/2014/main" id="{25DA765F-FE1A-078A-7F6B-1D71EAD26601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447" y="0"/>
                  </a:moveTo>
                  <a:cubicBezTo>
                    <a:pt x="1077" y="0"/>
                    <a:pt x="0" y="1077"/>
                    <a:pt x="0" y="2447"/>
                  </a:cubicBez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28;p47">
              <a:extLst>
                <a:ext uri="{FF2B5EF4-FFF2-40B4-BE49-F238E27FC236}">
                  <a16:creationId xmlns:a16="http://schemas.microsoft.com/office/drawing/2014/main" id="{1AFB690A-249C-25D6-1345-D8168E65B62D}"/>
                </a:ext>
              </a:extLst>
            </p:cNvPr>
            <p:cNvSpPr/>
            <p:nvPr/>
          </p:nvSpPr>
          <p:spPr>
            <a:xfrm>
              <a:off x="3808714" y="2091427"/>
              <a:ext cx="194709" cy="63455"/>
            </a:xfrm>
            <a:custGeom>
              <a:avLst/>
              <a:gdLst/>
              <a:ahLst/>
              <a:cxnLst/>
              <a:rect l="l" t="t" r="r" b="b"/>
              <a:pathLst>
                <a:path w="40841" h="13310" extrusionOk="0">
                  <a:moveTo>
                    <a:pt x="34512" y="0"/>
                  </a:moveTo>
                  <a:cubicBezTo>
                    <a:pt x="35034" y="1207"/>
                    <a:pt x="35295" y="2512"/>
                    <a:pt x="35295" y="3882"/>
                  </a:cubicBezTo>
                  <a:lnTo>
                    <a:pt x="35295" y="5709"/>
                  </a:lnTo>
                  <a:cubicBezTo>
                    <a:pt x="35295" y="6851"/>
                    <a:pt x="34382" y="7764"/>
                    <a:pt x="33240" y="7764"/>
                  </a:cubicBezTo>
                  <a:lnTo>
                    <a:pt x="131" y="7764"/>
                  </a:lnTo>
                  <a:cubicBezTo>
                    <a:pt x="66" y="8286"/>
                    <a:pt x="0" y="8873"/>
                    <a:pt x="0" y="9428"/>
                  </a:cubicBezTo>
                  <a:lnTo>
                    <a:pt x="0" y="11254"/>
                  </a:lnTo>
                  <a:cubicBezTo>
                    <a:pt x="0" y="12396"/>
                    <a:pt x="914" y="13309"/>
                    <a:pt x="2055" y="13309"/>
                  </a:cubicBezTo>
                  <a:lnTo>
                    <a:pt x="38818" y="13309"/>
                  </a:lnTo>
                  <a:cubicBezTo>
                    <a:pt x="39927" y="13309"/>
                    <a:pt x="40840" y="12396"/>
                    <a:pt x="40840" y="11254"/>
                  </a:cubicBezTo>
                  <a:lnTo>
                    <a:pt x="40840" y="9428"/>
                  </a:lnTo>
                  <a:cubicBezTo>
                    <a:pt x="40840" y="5187"/>
                    <a:pt x="38231" y="1534"/>
                    <a:pt x="3451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29;p47">
              <a:extLst>
                <a:ext uri="{FF2B5EF4-FFF2-40B4-BE49-F238E27FC236}">
                  <a16:creationId xmlns:a16="http://schemas.microsoft.com/office/drawing/2014/main" id="{9AA9B3FA-E69E-08FA-E453-17EEA80D8D28}"/>
                </a:ext>
              </a:extLst>
            </p:cNvPr>
            <p:cNvSpPr/>
            <p:nvPr/>
          </p:nvSpPr>
          <p:spPr>
            <a:xfrm>
              <a:off x="4071712" y="2079298"/>
              <a:ext cx="86935" cy="86935"/>
            </a:xfrm>
            <a:custGeom>
              <a:avLst/>
              <a:gdLst/>
              <a:ahLst/>
              <a:cxnLst/>
              <a:rect l="l" t="t" r="r" b="b"/>
              <a:pathLst>
                <a:path w="18235" h="18235" extrusionOk="0">
                  <a:moveTo>
                    <a:pt x="12102" y="0"/>
                  </a:moveTo>
                  <a:lnTo>
                    <a:pt x="12102" y="0"/>
                  </a:lnTo>
                  <a:cubicBezTo>
                    <a:pt x="12461" y="1011"/>
                    <a:pt x="12690" y="2120"/>
                    <a:pt x="12690" y="3262"/>
                  </a:cubicBezTo>
                  <a:cubicBezTo>
                    <a:pt x="12690" y="8449"/>
                    <a:pt x="8449" y="12689"/>
                    <a:pt x="3262" y="12689"/>
                  </a:cubicBezTo>
                  <a:cubicBezTo>
                    <a:pt x="2121" y="12689"/>
                    <a:pt x="1012" y="12461"/>
                    <a:pt x="1" y="12102"/>
                  </a:cubicBezTo>
                  <a:lnTo>
                    <a:pt x="1" y="12102"/>
                  </a:lnTo>
                  <a:cubicBezTo>
                    <a:pt x="1338" y="15690"/>
                    <a:pt x="4763" y="18235"/>
                    <a:pt x="8808" y="18235"/>
                  </a:cubicBezTo>
                  <a:cubicBezTo>
                    <a:pt x="14027" y="18235"/>
                    <a:pt x="18235" y="14027"/>
                    <a:pt x="18235" y="8807"/>
                  </a:cubicBezTo>
                  <a:cubicBezTo>
                    <a:pt x="18235" y="4763"/>
                    <a:pt x="15691" y="1337"/>
                    <a:pt x="1210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30;p47">
              <a:extLst>
                <a:ext uri="{FF2B5EF4-FFF2-40B4-BE49-F238E27FC236}">
                  <a16:creationId xmlns:a16="http://schemas.microsoft.com/office/drawing/2014/main" id="{700AB964-D248-D9AB-4A71-6B4412040B49}"/>
                </a:ext>
              </a:extLst>
            </p:cNvPr>
            <p:cNvSpPr/>
            <p:nvPr/>
          </p:nvSpPr>
          <p:spPr>
            <a:xfrm>
              <a:off x="4226464" y="2087852"/>
              <a:ext cx="159406" cy="67031"/>
            </a:xfrm>
            <a:custGeom>
              <a:avLst/>
              <a:gdLst/>
              <a:ahLst/>
              <a:cxnLst/>
              <a:rect l="l" t="t" r="r" b="b"/>
              <a:pathLst>
                <a:path w="33436" h="14060" extrusionOk="0">
                  <a:moveTo>
                    <a:pt x="27858" y="0"/>
                  </a:moveTo>
                  <a:lnTo>
                    <a:pt x="27858" y="6067"/>
                  </a:lnTo>
                  <a:cubicBezTo>
                    <a:pt x="27858" y="7405"/>
                    <a:pt x="26781" y="8514"/>
                    <a:pt x="25411" y="8514"/>
                  </a:cubicBezTo>
                  <a:lnTo>
                    <a:pt x="0" y="8514"/>
                  </a:lnTo>
                  <a:lnTo>
                    <a:pt x="0" y="11613"/>
                  </a:lnTo>
                  <a:cubicBezTo>
                    <a:pt x="0" y="12950"/>
                    <a:pt x="1077" y="14059"/>
                    <a:pt x="2447" y="14059"/>
                  </a:cubicBezTo>
                  <a:lnTo>
                    <a:pt x="30989" y="14059"/>
                  </a:lnTo>
                  <a:cubicBezTo>
                    <a:pt x="32327" y="14059"/>
                    <a:pt x="33436" y="12950"/>
                    <a:pt x="33436" y="11613"/>
                  </a:cubicBezTo>
                  <a:lnTo>
                    <a:pt x="33436" y="2447"/>
                  </a:lnTo>
                  <a:cubicBezTo>
                    <a:pt x="33436" y="1077"/>
                    <a:pt x="32327" y="0"/>
                    <a:pt x="30989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31;p47">
              <a:extLst>
                <a:ext uri="{FF2B5EF4-FFF2-40B4-BE49-F238E27FC236}">
                  <a16:creationId xmlns:a16="http://schemas.microsoft.com/office/drawing/2014/main" id="{B9D8D7B9-A8B0-3A80-7507-EF35FAA7B1B5}"/>
                </a:ext>
              </a:extLst>
            </p:cNvPr>
            <p:cNvSpPr/>
            <p:nvPr/>
          </p:nvSpPr>
          <p:spPr>
            <a:xfrm>
              <a:off x="3898918" y="2355357"/>
              <a:ext cx="500921" cy="500916"/>
            </a:xfrm>
            <a:custGeom>
              <a:avLst/>
              <a:gdLst/>
              <a:ahLst/>
              <a:cxnLst/>
              <a:rect l="l" t="t" r="r" b="b"/>
              <a:pathLst>
                <a:path w="105070" h="105069" extrusionOk="0">
                  <a:moveTo>
                    <a:pt x="82692" y="0"/>
                  </a:moveTo>
                  <a:lnTo>
                    <a:pt x="82692" y="0"/>
                  </a:lnTo>
                  <a:cubicBezTo>
                    <a:pt x="90651" y="10047"/>
                    <a:pt x="95414" y="22736"/>
                    <a:pt x="95414" y="36502"/>
                  </a:cubicBezTo>
                  <a:cubicBezTo>
                    <a:pt x="95414" y="68991"/>
                    <a:pt x="68992" y="95381"/>
                    <a:pt x="36502" y="95381"/>
                  </a:cubicBezTo>
                  <a:cubicBezTo>
                    <a:pt x="22737" y="95381"/>
                    <a:pt x="10048" y="90651"/>
                    <a:pt x="1" y="82692"/>
                  </a:cubicBezTo>
                  <a:lnTo>
                    <a:pt x="1" y="82692"/>
                  </a:lnTo>
                  <a:cubicBezTo>
                    <a:pt x="10798" y="96327"/>
                    <a:pt x="27499" y="105069"/>
                    <a:pt x="46191" y="105069"/>
                  </a:cubicBezTo>
                  <a:cubicBezTo>
                    <a:pt x="78647" y="105069"/>
                    <a:pt x="105069" y="78647"/>
                    <a:pt x="105069" y="46190"/>
                  </a:cubicBezTo>
                  <a:cubicBezTo>
                    <a:pt x="105069" y="27499"/>
                    <a:pt x="96327" y="10798"/>
                    <a:pt x="8269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896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67CB32-60A5-89B7-D1D7-6B4ACEFDF445}"/>
              </a:ext>
            </a:extLst>
          </p:cNvPr>
          <p:cNvSpPr/>
          <p:nvPr/>
        </p:nvSpPr>
        <p:spPr>
          <a:xfrm>
            <a:off x="643573" y="1325740"/>
            <a:ext cx="5554448" cy="34974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1A878DD-3BCB-278B-3021-6E73E6F1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4" y="1471784"/>
            <a:ext cx="5443816" cy="3358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40E0F-0EDD-5F50-F1A2-2B2F8BA1BA55}"/>
              </a:ext>
            </a:extLst>
          </p:cNvPr>
          <p:cNvSpPr txBox="1"/>
          <p:nvPr/>
        </p:nvSpPr>
        <p:spPr>
          <a:xfrm>
            <a:off x="6707841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Part3. DATA EXPLORATION 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​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Google Shape;750;p21">
            <a:extLst>
              <a:ext uri="{FF2B5EF4-FFF2-40B4-BE49-F238E27FC236}">
                <a16:creationId xmlns:a16="http://schemas.microsoft.com/office/drawing/2014/main" id="{589853EB-52C5-0BBB-EC14-703327B43047}"/>
              </a:ext>
            </a:extLst>
          </p:cNvPr>
          <p:cNvSpPr txBox="1">
            <a:spLocks/>
          </p:cNvSpPr>
          <p:nvPr/>
        </p:nvSpPr>
        <p:spPr>
          <a:xfrm>
            <a:off x="300316" y="520484"/>
            <a:ext cx="8139953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tr-TR" b="1">
                <a:solidFill>
                  <a:schemeClr val="tx1"/>
                </a:solidFill>
              </a:rPr>
              <a:t>Data Exploration: </a:t>
            </a:r>
            <a:br>
              <a:rPr lang="tr-TR" b="1"/>
            </a:br>
            <a:r>
              <a:rPr lang="tr-TR" err="1">
                <a:solidFill>
                  <a:schemeClr val="tx1"/>
                </a:solidFill>
              </a:rPr>
              <a:t>Which</a:t>
            </a:r>
            <a:r>
              <a:rPr lang="tr-TR">
                <a:solidFill>
                  <a:schemeClr val="tx1"/>
                </a:solidFill>
              </a:rPr>
              <a:t> </a:t>
            </a:r>
            <a:r>
              <a:rPr lang="tr-TR" err="1">
                <a:solidFill>
                  <a:schemeClr val="tx1"/>
                </a:solidFill>
              </a:rPr>
              <a:t>product</a:t>
            </a:r>
            <a:r>
              <a:rPr lang="tr-TR">
                <a:solidFill>
                  <a:schemeClr val="tx1"/>
                </a:solidFill>
              </a:rPr>
              <a:t> </a:t>
            </a:r>
            <a:r>
              <a:rPr lang="tr-TR" err="1">
                <a:solidFill>
                  <a:schemeClr val="tx1"/>
                </a:solidFill>
              </a:rPr>
              <a:t>category</a:t>
            </a:r>
            <a:r>
              <a:rPr lang="tr-TR">
                <a:solidFill>
                  <a:schemeClr val="tx1"/>
                </a:solidFill>
              </a:rPr>
              <a:t> </a:t>
            </a:r>
            <a:r>
              <a:rPr lang="tr-TR" err="1">
                <a:solidFill>
                  <a:schemeClr val="tx1"/>
                </a:solidFill>
              </a:rPr>
              <a:t>generates</a:t>
            </a:r>
            <a:r>
              <a:rPr lang="tr-TR">
                <a:solidFill>
                  <a:schemeClr val="tx1"/>
                </a:solidFill>
              </a:rPr>
              <a:t> </a:t>
            </a:r>
            <a:r>
              <a:rPr lang="tr-TR" err="1">
                <a:solidFill>
                  <a:schemeClr val="tx1"/>
                </a:solidFill>
              </a:rPr>
              <a:t>the</a:t>
            </a:r>
            <a:r>
              <a:rPr lang="tr-TR">
                <a:solidFill>
                  <a:schemeClr val="tx1"/>
                </a:solidFill>
              </a:rPr>
              <a:t> </a:t>
            </a:r>
            <a:r>
              <a:rPr lang="tr-TR" err="1">
                <a:solidFill>
                  <a:schemeClr val="tx1"/>
                </a:solidFill>
              </a:rPr>
              <a:t>least</a:t>
            </a:r>
            <a:r>
              <a:rPr lang="tr-TR">
                <a:solidFill>
                  <a:schemeClr val="tx1"/>
                </a:solidFill>
              </a:rPr>
              <a:t> </a:t>
            </a:r>
            <a:r>
              <a:rPr lang="tr-TR" err="1">
                <a:solidFill>
                  <a:schemeClr val="tx1"/>
                </a:solidFill>
              </a:rPr>
              <a:t>profit</a:t>
            </a:r>
            <a:r>
              <a:rPr lang="tr-TR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98ADA-B85F-4494-B162-578E905A24C1}"/>
              </a:ext>
            </a:extLst>
          </p:cNvPr>
          <p:cNvSpPr txBox="1"/>
          <p:nvPr/>
        </p:nvSpPr>
        <p:spPr>
          <a:xfrm>
            <a:off x="6267848" y="1359922"/>
            <a:ext cx="265298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b="1"/>
              <a:t>Seaborn:</a:t>
            </a:r>
            <a:endParaRPr lang="en-US" sz="1600" b="1"/>
          </a:p>
          <a:p>
            <a:r>
              <a:rPr lang="en-IN" sz="1600" err="1"/>
              <a:t>sns.barplot</a:t>
            </a:r>
            <a:endParaRPr lang="en-IN" sz="1600"/>
          </a:p>
          <a:p>
            <a:r>
              <a:rPr lang="en-IN" sz="1600"/>
              <a:t>palette="</a:t>
            </a:r>
            <a:r>
              <a:rPr lang="en-IN" sz="1600" err="1"/>
              <a:t>viridis</a:t>
            </a:r>
            <a:r>
              <a:rPr lang="en-IN" sz="1600"/>
              <a:t>"</a:t>
            </a:r>
          </a:p>
          <a:p>
            <a:endParaRPr lang="en-IN" sz="1600"/>
          </a:p>
          <a:p>
            <a:r>
              <a:rPr lang="en-IN" sz="1600" b="1"/>
              <a:t>Garment Lower body:</a:t>
            </a:r>
            <a:r>
              <a:rPr lang="en-IN" sz="1600"/>
              <a:t> </a:t>
            </a:r>
            <a:r>
              <a:rPr lang="en-IN" sz="1600">
                <a:highlight>
                  <a:srgbClr val="FFFF00"/>
                </a:highlight>
              </a:rPr>
              <a:t>73.3%</a:t>
            </a:r>
            <a:endParaRPr lang="en-IN" sz="1600" u="sng"/>
          </a:p>
          <a:p>
            <a:endParaRPr lang="en-IN" sz="1600">
              <a:highlight>
                <a:srgbClr val="FFFF00"/>
              </a:highlight>
            </a:endParaRPr>
          </a:p>
          <a:p>
            <a:r>
              <a:rPr lang="en-IN" sz="1600" b="1"/>
              <a:t>Insight: </a:t>
            </a:r>
            <a:endParaRPr lang="en-IN" sz="1600"/>
          </a:p>
          <a:p>
            <a:r>
              <a:rPr lang="en-IN" sz="1600"/>
              <a:t>HM should control the inventory of this category to avoid losing money.  </a:t>
            </a:r>
          </a:p>
          <a:p>
            <a:endParaRPr lang="en-IN" sz="1600">
              <a:highlight>
                <a:srgbClr val="FFFF00"/>
              </a:highlight>
            </a:endParaRPr>
          </a:p>
          <a:p>
            <a:endParaRPr lang="en-IN" sz="1600"/>
          </a:p>
          <a:p>
            <a:endParaRPr lang="en-IN" sz="160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4DAC70-CAEB-2EA5-8244-A40F243EC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" y="4832419"/>
            <a:ext cx="460740" cy="3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3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FA807-7419-80F4-C9FB-F03468E8929C}"/>
              </a:ext>
            </a:extLst>
          </p:cNvPr>
          <p:cNvSpPr/>
          <p:nvPr/>
        </p:nvSpPr>
        <p:spPr>
          <a:xfrm>
            <a:off x="605707" y="1110893"/>
            <a:ext cx="6215008" cy="371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Google Shape;750;p21"/>
          <p:cNvSpPr txBox="1">
            <a:spLocks noGrp="1"/>
          </p:cNvSpPr>
          <p:nvPr>
            <p:ph type="title"/>
          </p:nvPr>
        </p:nvSpPr>
        <p:spPr>
          <a:xfrm>
            <a:off x="304681" y="309696"/>
            <a:ext cx="82296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tr-TR" b="1">
                <a:solidFill>
                  <a:schemeClr val="tx1"/>
                </a:solidFill>
              </a:rPr>
              <a:t>Data Exploration: </a:t>
            </a:r>
            <a:r>
              <a:rPr lang="tr-TR" b="1" err="1">
                <a:solidFill>
                  <a:schemeClr val="tx1"/>
                </a:solidFill>
              </a:rPr>
              <a:t>The</a:t>
            </a:r>
            <a:r>
              <a:rPr lang="tr-TR" b="1">
                <a:solidFill>
                  <a:schemeClr val="tx1"/>
                </a:solidFill>
              </a:rPr>
              <a:t> </a:t>
            </a:r>
            <a:r>
              <a:rPr lang="tr-TR" b="1" err="1">
                <a:solidFill>
                  <a:schemeClr val="tx1"/>
                </a:solidFill>
              </a:rPr>
              <a:t>most</a:t>
            </a:r>
            <a:r>
              <a:rPr lang="tr-TR" b="1">
                <a:solidFill>
                  <a:schemeClr val="tx1"/>
                </a:solidFill>
              </a:rPr>
              <a:t> popular </a:t>
            </a:r>
            <a:r>
              <a:rPr lang="tr-TR" b="1" err="1">
                <a:solidFill>
                  <a:schemeClr val="tx1"/>
                </a:solidFill>
              </a:rPr>
              <a:t>product</a:t>
            </a:r>
            <a:r>
              <a:rPr lang="tr-TR" b="1">
                <a:solidFill>
                  <a:schemeClr val="tx1"/>
                </a:solidFill>
              </a:rPr>
              <a:t> </a:t>
            </a:r>
            <a:r>
              <a:rPr lang="tr-TR" b="1" err="1">
                <a:solidFill>
                  <a:schemeClr val="tx1"/>
                </a:solidFill>
              </a:rPr>
              <a:t>type</a:t>
            </a:r>
            <a:endParaRPr lang="tr-TR" b="1">
              <a:solidFill>
                <a:schemeClr val="tx1"/>
              </a:solidFill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27260514-C977-864F-6D1C-1BCA566B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2" y="1245922"/>
            <a:ext cx="5724465" cy="3574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4EE25F-6781-ED11-89CA-F82AEBC20D52}"/>
              </a:ext>
            </a:extLst>
          </p:cNvPr>
          <p:cNvSpPr txBox="1"/>
          <p:nvPr/>
        </p:nvSpPr>
        <p:spPr>
          <a:xfrm>
            <a:off x="6730253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Part3. DATA EXPLORATION 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​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A370C-E641-FA67-BFAE-1736FD0E37D9}"/>
              </a:ext>
            </a:extLst>
          </p:cNvPr>
          <p:cNvSpPr txBox="1"/>
          <p:nvPr/>
        </p:nvSpPr>
        <p:spPr>
          <a:xfrm>
            <a:off x="6912198" y="1111444"/>
            <a:ext cx="206254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b="1"/>
              <a:t>Seaborn:</a:t>
            </a:r>
            <a:endParaRPr lang="en-US" sz="1600" b="1"/>
          </a:p>
          <a:p>
            <a:r>
              <a:rPr lang="en-IN" sz="1600" err="1"/>
              <a:t>sns.barplot</a:t>
            </a:r>
            <a:endParaRPr lang="en-IN" sz="1600"/>
          </a:p>
          <a:p>
            <a:r>
              <a:rPr lang="en-IN" sz="1600"/>
              <a:t>palette="crest"</a:t>
            </a:r>
          </a:p>
          <a:p>
            <a:endParaRPr lang="en-IN" sz="1600"/>
          </a:p>
          <a:p>
            <a:r>
              <a:rPr lang="en-IN" sz="1600" b="1"/>
              <a:t>Trousers:</a:t>
            </a:r>
            <a:r>
              <a:rPr lang="en-IN" sz="1600"/>
              <a:t> </a:t>
            </a:r>
            <a:r>
              <a:rPr lang="en-IN" sz="1600">
                <a:highlight>
                  <a:srgbClr val="FFFF00"/>
                </a:highlight>
              </a:rPr>
              <a:t>36.7%</a:t>
            </a:r>
            <a:r>
              <a:rPr lang="en-IN" sz="1600"/>
              <a:t> </a:t>
            </a:r>
          </a:p>
          <a:p>
            <a:endParaRPr lang="en-IN" sz="1600"/>
          </a:p>
          <a:p>
            <a:r>
              <a:rPr lang="en-IN" sz="1600" b="1"/>
              <a:t>Trousers, socks and leggings</a:t>
            </a:r>
            <a:r>
              <a:rPr lang="en-IN" sz="1600"/>
              <a:t> have been the most bought items with combined sales of </a:t>
            </a:r>
            <a:r>
              <a:rPr lang="en-IN" sz="1600">
                <a:highlight>
                  <a:srgbClr val="FFFF00"/>
                </a:highlight>
              </a:rPr>
              <a:t>55.3%</a:t>
            </a:r>
            <a:r>
              <a:rPr lang="en-IN" sz="1600"/>
              <a:t> 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653B6B-1E85-1573-71A1-0FA9C2B55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" y="4844451"/>
            <a:ext cx="454724" cy="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87;p24">
            <a:extLst>
              <a:ext uri="{FF2B5EF4-FFF2-40B4-BE49-F238E27FC236}">
                <a16:creationId xmlns:a16="http://schemas.microsoft.com/office/drawing/2014/main" id="{4086584B-787B-FD42-5825-C7C3EE34B94B}"/>
              </a:ext>
            </a:extLst>
          </p:cNvPr>
          <p:cNvSpPr/>
          <p:nvPr/>
        </p:nvSpPr>
        <p:spPr>
          <a:xfrm rot="10800000" flipH="1">
            <a:off x="645930" y="1060251"/>
            <a:ext cx="3732621" cy="36021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3400">
              <a:solidFill>
                <a:schemeClr val="accent6"/>
              </a:solidFill>
            </a:endParaRPr>
          </a:p>
        </p:txBody>
      </p:sp>
      <p:sp>
        <p:nvSpPr>
          <p:cNvPr id="6" name="Google Shape;3245;p45">
            <a:extLst>
              <a:ext uri="{FF2B5EF4-FFF2-40B4-BE49-F238E27FC236}">
                <a16:creationId xmlns:a16="http://schemas.microsoft.com/office/drawing/2014/main" id="{72A945C7-F90A-9110-42FA-3CD6FA39158E}"/>
              </a:ext>
            </a:extLst>
          </p:cNvPr>
          <p:cNvSpPr/>
          <p:nvPr/>
        </p:nvSpPr>
        <p:spPr>
          <a:xfrm rot="16200000" flipH="1">
            <a:off x="2225033" y="3120379"/>
            <a:ext cx="457294" cy="1605726"/>
          </a:xfrm>
          <a:prstGeom prst="round2SameRect">
            <a:avLst>
              <a:gd name="adj1" fmla="val 1760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400">
              <a:solidFill>
                <a:schemeClr val="accent6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18" name="Google Shape;3245;p45">
            <a:extLst>
              <a:ext uri="{FF2B5EF4-FFF2-40B4-BE49-F238E27FC236}">
                <a16:creationId xmlns:a16="http://schemas.microsoft.com/office/drawing/2014/main" id="{90939735-D5C4-16E1-ED77-B523696E3030}"/>
              </a:ext>
            </a:extLst>
          </p:cNvPr>
          <p:cNvSpPr/>
          <p:nvPr/>
        </p:nvSpPr>
        <p:spPr>
          <a:xfrm rot="16200000" flipH="1">
            <a:off x="2085815" y="636351"/>
            <a:ext cx="433231" cy="1611741"/>
          </a:xfrm>
          <a:prstGeom prst="round2SameRect">
            <a:avLst>
              <a:gd name="adj1" fmla="val 1760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400">
              <a:solidFill>
                <a:schemeClr val="accent6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22" name="Google Shape;987;p24">
            <a:extLst>
              <a:ext uri="{FF2B5EF4-FFF2-40B4-BE49-F238E27FC236}">
                <a16:creationId xmlns:a16="http://schemas.microsoft.com/office/drawing/2014/main" id="{11FF6D0C-25E9-6628-BA25-BAEEC399CD39}"/>
              </a:ext>
            </a:extLst>
          </p:cNvPr>
          <p:cNvSpPr/>
          <p:nvPr/>
        </p:nvSpPr>
        <p:spPr>
          <a:xfrm rot="10800000" flipH="1">
            <a:off x="5675132" y="2467946"/>
            <a:ext cx="2740017" cy="11176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3400">
              <a:solidFill>
                <a:schemeClr val="accent6"/>
              </a:solidFill>
            </a:endParaRPr>
          </a:p>
        </p:txBody>
      </p:sp>
      <p:sp>
        <p:nvSpPr>
          <p:cNvPr id="24" name="Google Shape;3245;p45">
            <a:extLst>
              <a:ext uri="{FF2B5EF4-FFF2-40B4-BE49-F238E27FC236}">
                <a16:creationId xmlns:a16="http://schemas.microsoft.com/office/drawing/2014/main" id="{A1E58156-B016-4ADC-5A8D-E682CF14062D}"/>
              </a:ext>
            </a:extLst>
          </p:cNvPr>
          <p:cNvSpPr/>
          <p:nvPr/>
        </p:nvSpPr>
        <p:spPr>
          <a:xfrm rot="16200000" flipH="1">
            <a:off x="6673843" y="1321653"/>
            <a:ext cx="421200" cy="1557600"/>
          </a:xfrm>
          <a:prstGeom prst="round2SameRect">
            <a:avLst>
              <a:gd name="adj1" fmla="val 1760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400">
              <a:solidFill>
                <a:schemeClr val="accent6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10BA0-72C9-4ED3-5D24-E2331E5E1E28}"/>
              </a:ext>
            </a:extLst>
          </p:cNvPr>
          <p:cNvSpPr txBox="1"/>
          <p:nvPr/>
        </p:nvSpPr>
        <p:spPr>
          <a:xfrm>
            <a:off x="512165" y="412200"/>
            <a:ext cx="764406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000" b="1">
                <a:latin typeface="Fira Sans Extra Condensed SemiBold"/>
              </a:rPr>
              <a:t>Data Preparation for Methodology</a:t>
            </a:r>
            <a:endParaRPr lang="en-IN" sz="3000" b="1">
              <a:latin typeface="Fira Sans Extra Condensed SemiBold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C503B-C961-7265-E411-3AB06A87A17B}"/>
              </a:ext>
            </a:extLst>
          </p:cNvPr>
          <p:cNvSpPr txBox="1"/>
          <p:nvPr/>
        </p:nvSpPr>
        <p:spPr>
          <a:xfrm>
            <a:off x="1730291" y="3756249"/>
            <a:ext cx="1445669" cy="3198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solidFill>
                  <a:schemeClr val="accent6"/>
                </a:solidFill>
              </a:rPr>
              <a:t>Customer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C4C1C-8FB1-1D05-8861-29FE6478D87B}"/>
              </a:ext>
            </a:extLst>
          </p:cNvPr>
          <p:cNvSpPr txBox="1"/>
          <p:nvPr/>
        </p:nvSpPr>
        <p:spPr>
          <a:xfrm>
            <a:off x="966282" y="1510924"/>
            <a:ext cx="3130089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/>
          </a:p>
          <a:p>
            <a:r>
              <a:rPr lang="en-IN"/>
              <a:t>- Filtered data from September 2019 to September 2020</a:t>
            </a:r>
          </a:p>
          <a:p>
            <a:r>
              <a:rPr lang="en-IN"/>
              <a:t>- Group by customer id and article id for total sale 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060A1-D6C1-0B99-54B9-5EBCADE84EB7}"/>
              </a:ext>
            </a:extLst>
          </p:cNvPr>
          <p:cNvSpPr txBox="1"/>
          <p:nvPr/>
        </p:nvSpPr>
        <p:spPr>
          <a:xfrm>
            <a:off x="5712743" y="2556256"/>
            <a:ext cx="270898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 (Transaction-Customer-Article)</a:t>
            </a:r>
          </a:p>
          <a:p>
            <a:r>
              <a:rPr lang="en-IN"/>
              <a:t>- Filled age with mean value</a:t>
            </a:r>
          </a:p>
          <a:p>
            <a:r>
              <a:rPr lang="en-IN"/>
              <a:t>- Filled fashion news and active with zero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B23662-4BC8-51BE-2277-58E08D685738}"/>
              </a:ext>
            </a:extLst>
          </p:cNvPr>
          <p:cNvSpPr txBox="1"/>
          <p:nvPr/>
        </p:nvSpPr>
        <p:spPr>
          <a:xfrm>
            <a:off x="1544554" y="128888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solidFill>
                  <a:schemeClr val="accent6"/>
                </a:solidFill>
              </a:rPr>
              <a:t>Transaction Data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9706E-35C7-9370-A743-66DCFD43CF09}"/>
              </a:ext>
            </a:extLst>
          </p:cNvPr>
          <p:cNvSpPr txBox="1"/>
          <p:nvPr/>
        </p:nvSpPr>
        <p:spPr>
          <a:xfrm>
            <a:off x="6259429" y="194309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solidFill>
                  <a:schemeClr val="accent6"/>
                </a:solidFill>
              </a:rPr>
              <a:t>Merged Data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CE6FF-8E13-D9F0-D297-96BB5552B85A}"/>
              </a:ext>
            </a:extLst>
          </p:cNvPr>
          <p:cNvSpPr txBox="1"/>
          <p:nvPr/>
        </p:nvSpPr>
        <p:spPr>
          <a:xfrm>
            <a:off x="7243246" y="1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Part4. </a:t>
            </a:r>
            <a:r>
              <a:rPr lang="tr-TR" sz="1800" b="1" err="1">
                <a:solidFill>
                  <a:schemeClr val="tx1">
                    <a:lumMod val="50000"/>
                    <a:lumOff val="50000"/>
                  </a:schemeClr>
                </a:solidFill>
                <a:latin typeface="Fira Sans Extra Condensed SemiBold"/>
              </a:rPr>
              <a:t>Methodology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12BA58-097A-C8B8-5182-4A7254EAC7B8}"/>
              </a:ext>
            </a:extLst>
          </p:cNvPr>
          <p:cNvSpPr txBox="1"/>
          <p:nvPr/>
        </p:nvSpPr>
        <p:spPr>
          <a:xfrm>
            <a:off x="1646067" y="4224049"/>
            <a:ext cx="311204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Drop </a:t>
            </a:r>
            <a:r>
              <a:rPr lang="en-IN" err="1"/>
              <a:t>postal_code</a:t>
            </a:r>
          </a:p>
        </p:txBody>
      </p:sp>
      <p:sp>
        <p:nvSpPr>
          <p:cNvPr id="31" name="Google Shape;3245;p45">
            <a:extLst>
              <a:ext uri="{FF2B5EF4-FFF2-40B4-BE49-F238E27FC236}">
                <a16:creationId xmlns:a16="http://schemas.microsoft.com/office/drawing/2014/main" id="{EBE7A332-2F8A-1A23-7B1A-014815C5676B}"/>
              </a:ext>
            </a:extLst>
          </p:cNvPr>
          <p:cNvSpPr/>
          <p:nvPr/>
        </p:nvSpPr>
        <p:spPr>
          <a:xfrm rot="16200000" flipH="1">
            <a:off x="2176051" y="2170377"/>
            <a:ext cx="391121" cy="1557599"/>
          </a:xfrm>
          <a:prstGeom prst="round2SameRect">
            <a:avLst>
              <a:gd name="adj1" fmla="val 1760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400">
              <a:solidFill>
                <a:schemeClr val="accent6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6E2AD7-2622-671B-14AA-77F5F4F6E0EF}"/>
              </a:ext>
            </a:extLst>
          </p:cNvPr>
          <p:cNvSpPr txBox="1"/>
          <p:nvPr/>
        </p:nvSpPr>
        <p:spPr>
          <a:xfrm>
            <a:off x="1813758" y="2797341"/>
            <a:ext cx="26409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solidFill>
                  <a:schemeClr val="accent6"/>
                </a:solidFill>
              </a:rPr>
              <a:t>Articles Data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237E99-16F4-5D79-D3BE-5DF5F1D5089E}"/>
              </a:ext>
            </a:extLst>
          </p:cNvPr>
          <p:cNvSpPr txBox="1"/>
          <p:nvPr/>
        </p:nvSpPr>
        <p:spPr>
          <a:xfrm>
            <a:off x="743699" y="3038937"/>
            <a:ext cx="363541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/>
          </a:p>
          <a:p>
            <a:r>
              <a:rPr lang="en-IN"/>
              <a:t>Select </a:t>
            </a:r>
            <a:r>
              <a:rPr lang="en-IN" err="1"/>
              <a:t>article_id</a:t>
            </a:r>
            <a:r>
              <a:rPr lang="en-IN"/>
              <a:t> and clusters column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BF534F3-C92C-4194-CD4F-52706A425B36}"/>
              </a:ext>
            </a:extLst>
          </p:cNvPr>
          <p:cNvSpPr/>
          <p:nvPr/>
        </p:nvSpPr>
        <p:spPr>
          <a:xfrm>
            <a:off x="4690390" y="2786634"/>
            <a:ext cx="751973" cy="378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78D4FF-2938-4756-26D9-C9728945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" y="4844451"/>
            <a:ext cx="454724" cy="297369"/>
          </a:xfrm>
          <a:prstGeom prst="rect">
            <a:avLst/>
          </a:prstGeom>
        </p:spPr>
      </p:pic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C471D60F-E3F9-12A5-F559-2ADBB5D63D71}"/>
              </a:ext>
            </a:extLst>
          </p:cNvPr>
          <p:cNvSpPr/>
          <p:nvPr/>
        </p:nvSpPr>
        <p:spPr>
          <a:xfrm>
            <a:off x="374182" y="1289905"/>
            <a:ext cx="721895" cy="17265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652007E3-ABD5-8386-E890-D560A98C6B5F}"/>
              </a:ext>
            </a:extLst>
          </p:cNvPr>
          <p:cNvSpPr/>
          <p:nvPr/>
        </p:nvSpPr>
        <p:spPr>
          <a:xfrm>
            <a:off x="283944" y="3040499"/>
            <a:ext cx="727910" cy="14859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28150"/>
      </p:ext>
    </p:extLst>
  </p:cSld>
  <p:clrMapOvr>
    <a:masterClrMapping/>
  </p:clrMapOvr>
</p:sld>
</file>

<file path=ppt/theme/theme1.xml><?xml version="1.0" encoding="utf-8"?>
<a:theme xmlns:a="http://schemas.openxmlformats.org/drawingml/2006/main" name="Fast Fashion Infographics by Slidesgo">
  <a:themeElements>
    <a:clrScheme name="Simple Light">
      <a:dk1>
        <a:srgbClr val="000000"/>
      </a:dk1>
      <a:lt1>
        <a:srgbClr val="FE5A1D"/>
      </a:lt1>
      <a:dk2>
        <a:srgbClr val="FE7316"/>
      </a:dk2>
      <a:lt2>
        <a:srgbClr val="FF8D0F"/>
      </a:lt2>
      <a:accent1>
        <a:srgbClr val="FFC687"/>
      </a:accent1>
      <a:accent2>
        <a:srgbClr val="D1095C"/>
      </a:accent2>
      <a:accent3>
        <a:srgbClr val="E72480"/>
      </a:accent3>
      <a:accent4>
        <a:srgbClr val="F741A8"/>
      </a:accent4>
      <a:accent5>
        <a:srgbClr val="F8BDD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921</Words>
  <Application>Microsoft Macintosh PowerPoint</Application>
  <PresentationFormat>On-screen Show (16:9)</PresentationFormat>
  <Paragraphs>155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Fira Sans Extra Condensed</vt:lpstr>
      <vt:lpstr>Arial</vt:lpstr>
      <vt:lpstr>Wingdings</vt:lpstr>
      <vt:lpstr>Fira Sans Extra Condensed SemiBold</vt:lpstr>
      <vt:lpstr>Fira Sans Extra Condensed ExtraBold</vt:lpstr>
      <vt:lpstr>Roboto</vt:lpstr>
      <vt:lpstr>Bebas Neue</vt:lpstr>
      <vt:lpstr>Fast Fashion Infographics by Slidesgo</vt:lpstr>
      <vt:lpstr>H&amp;M  Personalized  Fashion  Recommendation </vt:lpstr>
      <vt:lpstr>AGENDA</vt:lpstr>
      <vt:lpstr>Problem Statement</vt:lpstr>
      <vt:lpstr>PowerPoint Presentation</vt:lpstr>
      <vt:lpstr>Data Exploration: Purchased Quantity by age group</vt:lpstr>
      <vt:lpstr>PowerPoint Presentation</vt:lpstr>
      <vt:lpstr>PowerPoint Presentation</vt:lpstr>
      <vt:lpstr>Data Exploration: The most popular product type</vt:lpstr>
      <vt:lpstr>PowerPoint Presentation</vt:lpstr>
      <vt:lpstr>PowerPoint Presentation</vt:lpstr>
      <vt:lpstr>PowerPoint Presentation</vt:lpstr>
      <vt:lpstr>Methodology for Predictive Analytics</vt:lpstr>
      <vt:lpstr>Models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Fashion InfogrPersonalized  Fashion Recommendation aphics</dc:title>
  <cp:lastModifiedBy>Tsai, Chi-Chien</cp:lastModifiedBy>
  <cp:revision>2</cp:revision>
  <dcterms:modified xsi:type="dcterms:W3CDTF">2022-06-15T18:21:55Z</dcterms:modified>
</cp:coreProperties>
</file>