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5" r:id="rId4"/>
    <p:sldId id="286" r:id="rId5"/>
    <p:sldId id="287" r:id="rId6"/>
    <p:sldId id="288" r:id="rId7"/>
    <p:sldId id="284" r:id="rId8"/>
    <p:sldId id="28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07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01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96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89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9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2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75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53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9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257E0-6402-4869-8630-1AF38E65F0DF}" type="datetimeFigureOut">
              <a:rPr lang="en-AU" smtClean="0"/>
              <a:t>23/11/2016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57A1-61A7-4653-BA64-CD7B61F1B6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51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cs.stanford.edu/people/karpathy/convnetjs/demo/classify2d.html" TargetMode="External"/><Relationship Id="rId2" Type="http://schemas.openxmlformats.org/officeDocument/2006/relationships/hyperlink" Target="http://vision.stanford.edu/teaching/cs231n/linear-classify-dem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Machine Learning</a:t>
            </a:r>
            <a:br>
              <a:rPr lang="en-AU" dirty="0" smtClean="0"/>
            </a:br>
            <a:r>
              <a:rPr lang="en-AU" dirty="0" smtClean="0"/>
              <a:t>AI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933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Score function(Linear vs Non-Linear)</a:t>
            </a:r>
          </a:p>
          <a:p>
            <a:r>
              <a:rPr lang="en-US" dirty="0" smtClean="0"/>
              <a:t>Loss function(SVM)</a:t>
            </a:r>
          </a:p>
          <a:p>
            <a:r>
              <a:rPr lang="en-US" dirty="0" smtClean="0"/>
              <a:t>Back propagation</a:t>
            </a:r>
          </a:p>
          <a:p>
            <a:r>
              <a:rPr lang="en-US" dirty="0" smtClean="0"/>
              <a:t>Stochastic Gradient Descent(SGD)</a:t>
            </a:r>
          </a:p>
          <a:p>
            <a:r>
              <a:rPr lang="en-US" dirty="0" smtClean="0"/>
              <a:t>Computer Vision</a:t>
            </a:r>
          </a:p>
          <a:p>
            <a:r>
              <a:rPr lang="en-US" dirty="0" smtClean="0"/>
              <a:t>Convolution Neural Network</a:t>
            </a:r>
          </a:p>
          <a:p>
            <a:r>
              <a:rPr lang="en-US" dirty="0" smtClean="0"/>
              <a:t>Architecture (CNN, RNN, LSTM)</a:t>
            </a:r>
          </a:p>
          <a:p>
            <a:r>
              <a:rPr lang="en-US" dirty="0" smtClean="0"/>
              <a:t>Toolkits</a:t>
            </a:r>
          </a:p>
          <a:p>
            <a:r>
              <a:rPr lang="en-US" dirty="0" smtClean="0"/>
              <a:t>Demo (Classification, Detection)</a:t>
            </a:r>
          </a:p>
          <a:p>
            <a:r>
              <a:rPr lang="en-US" dirty="0" smtClean="0"/>
              <a:t>Apply it to solve business problem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996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Score Function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maps the raw data to class </a:t>
            </a:r>
            <a:r>
              <a:rPr lang="en-AU" dirty="0" smtClean="0"/>
              <a:t>scores</a:t>
            </a:r>
          </a:p>
          <a:p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068960"/>
            <a:ext cx="573151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5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Loss Function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</a:t>
            </a:r>
            <a:r>
              <a:rPr lang="en-AU" dirty="0" smtClean="0"/>
              <a:t>uantifies </a:t>
            </a:r>
            <a:r>
              <a:rPr lang="en-AU" dirty="0"/>
              <a:t>the agreement between the predicted scores and the ground truth labels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217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Linear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24544"/>
            <a:ext cx="8229600" cy="3277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1100594"/>
            <a:ext cx="39338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2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Non Linear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0594"/>
            <a:ext cx="8229600" cy="27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2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Classification Demo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Linear classifier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http://vision.stanford.edu/teaching/cs231n/linear-classify-demo</a:t>
            </a:r>
            <a:r>
              <a:rPr lang="en-AU" dirty="0" smtClean="0">
                <a:hlinkClick r:id="rId2"/>
              </a:rPr>
              <a:t>/</a:t>
            </a:r>
            <a:endParaRPr lang="en-AU" dirty="0" smtClean="0"/>
          </a:p>
          <a:p>
            <a:r>
              <a:rPr lang="en-AU" dirty="0" smtClean="0"/>
              <a:t>Non-Linear</a:t>
            </a:r>
          </a:p>
          <a:p>
            <a:pPr marL="0" indent="0">
              <a:buNone/>
            </a:pPr>
            <a:r>
              <a:rPr lang="en-AU">
                <a:hlinkClick r:id="rId3"/>
              </a:rPr>
              <a:t>http</a:t>
            </a:r>
            <a:r>
              <a:rPr lang="en-AU">
                <a:hlinkClick r:id="rId3"/>
              </a:rPr>
              <a:t>://</a:t>
            </a:r>
            <a:r>
              <a:rPr lang="en-AU" smtClean="0">
                <a:hlinkClick r:id="rId3"/>
              </a:rPr>
              <a:t>cs.stanford.edu/people/karpathy/convnetjs/demo/classify2d.html</a:t>
            </a:r>
            <a:endParaRPr lang="en-AU" smtClean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44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8701936" cy="4896544"/>
          </a:xfrm>
        </p:spPr>
      </p:pic>
    </p:spTree>
    <p:extLst>
      <p:ext uri="{BB962C8B-B14F-4D97-AF65-F5344CB8AC3E}">
        <p14:creationId xmlns:p14="http://schemas.microsoft.com/office/powerpoint/2010/main" val="346599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81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Machine Learning AI</vt:lpstr>
      <vt:lpstr>Agenda</vt:lpstr>
      <vt:lpstr>Score Function</vt:lpstr>
      <vt:lpstr>Loss Function </vt:lpstr>
      <vt:lpstr>Linear</vt:lpstr>
      <vt:lpstr>Non Linear</vt:lpstr>
      <vt:lpstr>Classification Demo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Ma</dc:creator>
  <cp:lastModifiedBy>SU Eddy Ma</cp:lastModifiedBy>
  <cp:revision>113</cp:revision>
  <dcterms:created xsi:type="dcterms:W3CDTF">2016-09-06T10:48:10Z</dcterms:created>
  <dcterms:modified xsi:type="dcterms:W3CDTF">2016-11-25T01:32:31Z</dcterms:modified>
</cp:coreProperties>
</file>