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5" r:id="rId4"/>
    <p:sldId id="286" r:id="rId5"/>
    <p:sldId id="287" r:id="rId6"/>
    <p:sldId id="284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teaching/cs231n/linear-classify-dem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Machine Learning</a:t>
            </a:r>
            <a:br>
              <a:rPr lang="en-AU" dirty="0" smtClean="0"/>
            </a:br>
            <a:r>
              <a:rPr lang="en-AU" dirty="0" smtClean="0"/>
              <a:t>AI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Score function</a:t>
            </a:r>
          </a:p>
          <a:p>
            <a:r>
              <a:rPr lang="en-US" dirty="0" smtClean="0"/>
              <a:t>Loss function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Stochastic Gradient Descent(SGD)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Convolution Neural Network</a:t>
            </a:r>
          </a:p>
          <a:p>
            <a:r>
              <a:rPr lang="en-US" dirty="0" smtClean="0"/>
              <a:t>Architecture (CNN, RNN, LSTM)</a:t>
            </a:r>
          </a:p>
          <a:p>
            <a:r>
              <a:rPr lang="en-US" dirty="0" smtClean="0"/>
              <a:t>Toolkit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Apply it to solve business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maps the raw data to class scores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36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Loss Function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</a:t>
            </a:r>
            <a:r>
              <a:rPr lang="en-AU" dirty="0" smtClean="0"/>
              <a:t>uantifies </a:t>
            </a:r>
            <a:r>
              <a:rPr lang="en-AU" dirty="0"/>
              <a:t>the agreement between the predicted scores and the ground truth labels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1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minimize the loss function with respect to the parameters of the score function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25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Classification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Linear classifier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http://vision.stanford.edu/teaching/cs231n/linear-classify-demo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4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1936" cy="4896544"/>
          </a:xfrm>
        </p:spPr>
      </p:pic>
    </p:spTree>
    <p:extLst>
      <p:ext uri="{BB962C8B-B14F-4D97-AF65-F5344CB8AC3E}">
        <p14:creationId xmlns:p14="http://schemas.microsoft.com/office/powerpoint/2010/main" val="346599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79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Machine Learning AI</vt:lpstr>
      <vt:lpstr>Agenda</vt:lpstr>
      <vt:lpstr>Score Function</vt:lpstr>
      <vt:lpstr>Loss Function </vt:lpstr>
      <vt:lpstr>Goal</vt:lpstr>
      <vt:lpstr>Classification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102</cp:revision>
  <dcterms:created xsi:type="dcterms:W3CDTF">2016-09-06T10:48:10Z</dcterms:created>
  <dcterms:modified xsi:type="dcterms:W3CDTF">2016-11-23T03:46:28Z</dcterms:modified>
</cp:coreProperties>
</file>