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58" r:id="rId6"/>
    <p:sldId id="271" r:id="rId7"/>
    <p:sldId id="261" r:id="rId8"/>
    <p:sldId id="262" r:id="rId9"/>
    <p:sldId id="263" r:id="rId10"/>
    <p:sldId id="264" r:id="rId11"/>
    <p:sldId id="265" r:id="rId12"/>
    <p:sldId id="273" r:id="rId13"/>
    <p:sldId id="267" r:id="rId14"/>
    <p:sldId id="268" r:id="rId15"/>
    <p:sldId id="269" r:id="rId16"/>
    <p:sldId id="270" r:id="rId17"/>
    <p:sldId id="272" r:id="rId18"/>
    <p:sldId id="274" r:id="rId19"/>
    <p:sldId id="275" r:id="rId20"/>
    <p:sldId id="276" r:id="rId21"/>
    <p:sldId id="278" r:id="rId22"/>
    <p:sldId id="277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12/09/2016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907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12/09/2016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01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12/09/2016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502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12/09/2016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96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12/09/2016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99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12/09/2016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69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12/09/2016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72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12/09/2016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75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12/09/2016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53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12/09/2016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218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12/09/2016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96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257E0-6402-4869-8630-1AF38E65F0DF}" type="datetimeFigureOut">
              <a:rPr lang="en-AU" smtClean="0"/>
              <a:t>12/09/2016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51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Angular 2</a:t>
            </a:r>
          </a:p>
          <a:p>
            <a:r>
              <a:rPr lang="en-US" dirty="0" smtClean="0"/>
              <a:t>A development platform for building mobile and desktop web applications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622501"/>
            <a:ext cx="2808312" cy="305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and DOM are decoupled</a:t>
            </a:r>
          </a:p>
          <a:p>
            <a:r>
              <a:rPr lang="en-US" dirty="0" smtClean="0"/>
              <a:t>Unlike </a:t>
            </a:r>
            <a:r>
              <a:rPr lang="en-US" dirty="0" err="1" smtClean="0"/>
              <a:t>jquery</a:t>
            </a:r>
            <a:r>
              <a:rPr lang="en-US" dirty="0" smtClean="0"/>
              <a:t> $(‘#</a:t>
            </a:r>
            <a:r>
              <a:rPr lang="en-US" dirty="0" err="1" smtClean="0"/>
              <a:t>txtUal</a:t>
            </a:r>
            <a:r>
              <a:rPr lang="en-US" dirty="0" smtClean="0"/>
              <a:t>’).text(‘46012345678’)</a:t>
            </a:r>
          </a:p>
          <a:p>
            <a:r>
              <a:rPr lang="en-US" dirty="0" smtClean="0"/>
              <a:t>Component class itself update the DOM via binding</a:t>
            </a:r>
          </a:p>
        </p:txBody>
      </p:sp>
    </p:spTree>
    <p:extLst>
      <p:ext uri="{BB962C8B-B14F-4D97-AF65-F5344CB8AC3E}">
        <p14:creationId xmlns:p14="http://schemas.microsoft.com/office/powerpoint/2010/main" val="227517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5564235" y="1700808"/>
            <a:ext cx="237626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</a:p>
          <a:p>
            <a:pPr algn="ctr"/>
            <a:r>
              <a:rPr lang="en-US" dirty="0" err="1"/>
              <a:t>u</a:t>
            </a:r>
            <a:r>
              <a:rPr lang="en-US" dirty="0" err="1" smtClean="0"/>
              <a:t>al</a:t>
            </a:r>
            <a:r>
              <a:rPr lang="en-US" dirty="0" smtClean="0"/>
              <a:t> : string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971600" y="1700808"/>
            <a:ext cx="237626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</a:p>
          <a:p>
            <a:pPr algn="ctr"/>
            <a:r>
              <a:rPr lang="en-US" dirty="0" smtClean="0"/>
              <a:t>&lt;span&gt;{{</a:t>
            </a:r>
            <a:r>
              <a:rPr lang="en-US" dirty="0" err="1" smtClean="0"/>
              <a:t>ual</a:t>
            </a:r>
            <a:r>
              <a:rPr lang="en-US" dirty="0" smtClean="0"/>
              <a:t>}}&lt;/span&gt;</a:t>
            </a:r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>
            <a:off x="3563888" y="2204864"/>
            <a:ext cx="180020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Bind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313138" y="3284984"/>
            <a:ext cx="443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 is updated whenever the </a:t>
            </a:r>
            <a:r>
              <a:rPr lang="en-US" dirty="0" err="1" smtClean="0"/>
              <a:t>ual</a:t>
            </a:r>
            <a:r>
              <a:rPr lang="en-US" dirty="0"/>
              <a:t> </a:t>
            </a:r>
            <a:r>
              <a:rPr lang="en-US" dirty="0" smtClean="0"/>
              <a:t>is updated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611560" y="4221088"/>
            <a:ext cx="475252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</a:p>
          <a:p>
            <a:pPr algn="ctr"/>
            <a:r>
              <a:rPr lang="en-AU" dirty="0" smtClean="0"/>
              <a:t>&lt;input type="text“ [(</a:t>
            </a:r>
            <a:r>
              <a:rPr lang="en-AU" dirty="0" err="1" smtClean="0"/>
              <a:t>ngModel</a:t>
            </a:r>
            <a:r>
              <a:rPr lang="en-AU" dirty="0" smtClean="0"/>
              <a:t>)]=“</a:t>
            </a:r>
            <a:r>
              <a:rPr lang="en-AU" dirty="0" err="1" smtClean="0"/>
              <a:t>ual</a:t>
            </a:r>
            <a:r>
              <a:rPr lang="en-AU" dirty="0" smtClean="0"/>
              <a:t>"&gt;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6156176" y="4221088"/>
            <a:ext cx="237626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</a:p>
          <a:p>
            <a:pPr algn="ctr"/>
            <a:r>
              <a:rPr lang="en-US" dirty="0" err="1"/>
              <a:t>u</a:t>
            </a:r>
            <a:r>
              <a:rPr lang="en-US" dirty="0" err="1" smtClean="0"/>
              <a:t>al</a:t>
            </a:r>
            <a:r>
              <a:rPr lang="en-US" dirty="0" smtClean="0"/>
              <a:t> : string</a:t>
            </a:r>
            <a:endParaRPr lang="en-AU" dirty="0"/>
          </a:p>
        </p:txBody>
      </p:sp>
      <p:sp>
        <p:nvSpPr>
          <p:cNvPr id="14" name="Left-Right Arrow 13"/>
          <p:cNvSpPr/>
          <p:nvPr/>
        </p:nvSpPr>
        <p:spPr>
          <a:xfrm>
            <a:off x="5364088" y="4797152"/>
            <a:ext cx="792088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Bind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2204565" y="5877272"/>
            <a:ext cx="175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way binding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344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/>
      <p:bldP spid="12" grpId="0" animBg="1"/>
      <p:bldP spid="13" grpId="0" animBg="1"/>
      <p:bldP spid="14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Pipes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Pipes transform displayed values within a </a:t>
            </a:r>
            <a:r>
              <a:rPr lang="en-AU" dirty="0" smtClean="0"/>
              <a:t>template</a:t>
            </a:r>
          </a:p>
          <a:p>
            <a:r>
              <a:rPr lang="en-AU" dirty="0" smtClean="0"/>
              <a:t>&lt;p&gt;Transaction Date {{ </a:t>
            </a:r>
            <a:r>
              <a:rPr lang="en-AU" dirty="0" err="1" smtClean="0"/>
              <a:t>txDate</a:t>
            </a:r>
            <a:r>
              <a:rPr lang="en-AU" dirty="0" smtClean="0"/>
              <a:t> </a:t>
            </a:r>
            <a:r>
              <a:rPr lang="en-AU" dirty="0">
                <a:solidFill>
                  <a:srgbClr val="FF0000"/>
                </a:solidFill>
              </a:rPr>
              <a:t>| date </a:t>
            </a:r>
            <a:r>
              <a:rPr lang="en-AU" dirty="0"/>
              <a:t>}}&lt;/p&gt;</a:t>
            </a:r>
          </a:p>
        </p:txBody>
      </p:sp>
    </p:spTree>
    <p:extLst>
      <p:ext uri="{BB962C8B-B14F-4D97-AF65-F5344CB8AC3E}">
        <p14:creationId xmlns:p14="http://schemas.microsoft.com/office/powerpoint/2010/main" val="252195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077244"/>
            <a:ext cx="4762500" cy="3571875"/>
          </a:xfrm>
        </p:spPr>
      </p:pic>
    </p:spTree>
    <p:extLst>
      <p:ext uri="{BB962C8B-B14F-4D97-AF65-F5344CB8AC3E}">
        <p14:creationId xmlns:p14="http://schemas.microsoft.com/office/powerpoint/2010/main" val="22335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Services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Reusable codes that can be shared</a:t>
            </a:r>
          </a:p>
          <a:p>
            <a:r>
              <a:rPr lang="en-AU" dirty="0" smtClean="0"/>
              <a:t>Multi components can use the same service</a:t>
            </a:r>
          </a:p>
          <a:p>
            <a:r>
              <a:rPr lang="en-AU" dirty="0" smtClean="0"/>
              <a:t>NOTE: It is quite different from Angular 1’s Service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73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Dependency Injection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Hierarchical </a:t>
            </a:r>
            <a:r>
              <a:rPr lang="en-AU" dirty="0"/>
              <a:t>Dependency Injection </a:t>
            </a:r>
            <a:r>
              <a:rPr lang="en-AU" dirty="0" smtClean="0"/>
              <a:t>system</a:t>
            </a:r>
          </a:p>
          <a:p>
            <a:r>
              <a:rPr lang="en-AU" dirty="0" smtClean="0"/>
              <a:t>Inject in module level means instance per module</a:t>
            </a:r>
          </a:p>
          <a:p>
            <a:r>
              <a:rPr lang="en-AU" dirty="0" smtClean="0"/>
              <a:t>Inject in component means instance per component</a:t>
            </a:r>
          </a:p>
          <a:p>
            <a:r>
              <a:rPr lang="en-AU" dirty="0" smtClean="0"/>
              <a:t>Parallel with the components tree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438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Dependency Injection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2123728" y="2060848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Component A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2123728" y="2996952"/>
            <a:ext cx="2016224" cy="61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Component B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11560" y="4468719"/>
            <a:ext cx="1551950" cy="67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Component C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228184" y="4468719"/>
            <a:ext cx="1529547" cy="67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Component C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3419872" y="4468719"/>
            <a:ext cx="1512168" cy="67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Component C</a:t>
            </a:r>
            <a:endParaRPr lang="en-AU" dirty="0"/>
          </a:p>
        </p:txBody>
      </p:sp>
      <p:cxnSp>
        <p:nvCxnSpPr>
          <p:cNvPr id="12" name="Straight Connector 11"/>
          <p:cNvCxnSpPr>
            <a:endCxn id="5" idx="0"/>
          </p:cNvCxnSpPr>
          <p:nvPr/>
        </p:nvCxnSpPr>
        <p:spPr>
          <a:xfrm>
            <a:off x="3131840" y="270892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387536" y="3610744"/>
            <a:ext cx="1672296" cy="85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0" idx="0"/>
          </p:cNvCxnSpPr>
          <p:nvPr/>
        </p:nvCxnSpPr>
        <p:spPr>
          <a:xfrm>
            <a:off x="3059832" y="3610744"/>
            <a:ext cx="1116124" cy="85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" idx="0"/>
          </p:cNvCxnSpPr>
          <p:nvPr/>
        </p:nvCxnSpPr>
        <p:spPr>
          <a:xfrm>
            <a:off x="3131840" y="3610744"/>
            <a:ext cx="3861118" cy="85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139952" y="2060848"/>
            <a:ext cx="1224136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Injector A</a:t>
            </a:r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4139952" y="2996952"/>
            <a:ext cx="1224136" cy="613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Injector B</a:t>
            </a:r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2123728" y="4468719"/>
            <a:ext cx="1152128" cy="675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Injector C</a:t>
            </a:r>
            <a:endParaRPr lang="en-AU" dirty="0"/>
          </a:p>
        </p:txBody>
      </p:sp>
      <p:sp>
        <p:nvSpPr>
          <p:cNvPr id="35" name="Rectangle 34"/>
          <p:cNvSpPr/>
          <p:nvPr/>
        </p:nvSpPr>
        <p:spPr>
          <a:xfrm>
            <a:off x="4932040" y="4468719"/>
            <a:ext cx="1143203" cy="675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Injector C</a:t>
            </a:r>
            <a:endParaRPr lang="en-AU" dirty="0"/>
          </a:p>
        </p:txBody>
      </p:sp>
      <p:sp>
        <p:nvSpPr>
          <p:cNvPr id="40" name="Rectangle 39"/>
          <p:cNvSpPr/>
          <p:nvPr/>
        </p:nvSpPr>
        <p:spPr>
          <a:xfrm>
            <a:off x="7722312" y="4468718"/>
            <a:ext cx="1143203" cy="675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Injector C</a:t>
            </a:r>
            <a:endParaRPr lang="en-AU" dirty="0"/>
          </a:p>
        </p:txBody>
      </p:sp>
      <p:cxnSp>
        <p:nvCxnSpPr>
          <p:cNvPr id="45" name="Straight Connector 44"/>
          <p:cNvCxnSpPr>
            <a:endCxn id="26" idx="0"/>
          </p:cNvCxnSpPr>
          <p:nvPr/>
        </p:nvCxnSpPr>
        <p:spPr>
          <a:xfrm>
            <a:off x="4752020" y="2708920"/>
            <a:ext cx="0" cy="2880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699792" y="3610744"/>
            <a:ext cx="2052139" cy="8579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765785" y="3610744"/>
            <a:ext cx="598303" cy="8579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765785" y="3610744"/>
            <a:ext cx="3528128" cy="8579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70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5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Let’s go back to the code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10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Http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separate module in Angular 2</a:t>
            </a:r>
          </a:p>
          <a:p>
            <a:r>
              <a:rPr lang="en-AU" dirty="0" smtClean="0"/>
              <a:t>Instead of returning a Promise, it returns Observable</a:t>
            </a:r>
          </a:p>
          <a:p>
            <a:r>
              <a:rPr lang="en-AU" dirty="0" smtClean="0"/>
              <a:t>Why? Before answering, let’s have a look at what is Observable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610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a observable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 </a:t>
            </a:r>
            <a:r>
              <a:rPr lang="en-AU" i="1" dirty="0"/>
              <a:t>observable</a:t>
            </a:r>
            <a:r>
              <a:rPr lang="en-AU" dirty="0"/>
              <a:t> is a stream of events that we can process with array-like </a:t>
            </a:r>
            <a:r>
              <a:rPr lang="en-AU" dirty="0" smtClean="0"/>
              <a:t>operators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047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RC5 is being used for this DEMO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96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What is Observable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9144000" cy="4399998"/>
          </a:xfrm>
        </p:spPr>
      </p:pic>
      <p:sp>
        <p:nvSpPr>
          <p:cNvPr id="5" name="TextBox 4"/>
          <p:cNvSpPr txBox="1"/>
          <p:nvPr/>
        </p:nvSpPr>
        <p:spPr>
          <a:xfrm>
            <a:off x="1619671" y="6488668"/>
            <a:ext cx="503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http://reactivex.io/documentation/observable.html</a:t>
            </a:r>
          </a:p>
        </p:txBody>
      </p:sp>
    </p:spTree>
    <p:extLst>
      <p:ext uri="{BB962C8B-B14F-4D97-AF65-F5344CB8AC3E}">
        <p14:creationId xmlns:p14="http://schemas.microsoft.com/office/powerpoint/2010/main" val="359158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Why Observable not Promise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Promise is good for single one and done pattern but not good for the following</a:t>
            </a:r>
          </a:p>
          <a:p>
            <a:r>
              <a:rPr lang="en-AU" dirty="0" smtClean="0"/>
              <a:t>Request -&gt; Cancel -&gt; New Request</a:t>
            </a:r>
          </a:p>
          <a:p>
            <a:r>
              <a:rPr lang="en-AU" dirty="0" smtClean="0"/>
              <a:t>Request -&gt; </a:t>
            </a:r>
            <a:r>
              <a:rPr lang="en-AU" dirty="0"/>
              <a:t>L</a:t>
            </a:r>
            <a:r>
              <a:rPr lang="en-AU" dirty="0" smtClean="0"/>
              <a:t>ogic -&gt; Request</a:t>
            </a:r>
          </a:p>
          <a:p>
            <a:r>
              <a:rPr lang="en-AU" dirty="0" smtClean="0"/>
              <a:t>Filter junk traffic to the server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383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RxJs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 API for asynchronous programming</a:t>
            </a:r>
            <a:br>
              <a:rPr lang="en-AU" dirty="0"/>
            </a:br>
            <a:r>
              <a:rPr lang="en-AU" dirty="0"/>
              <a:t>with observable streams</a:t>
            </a:r>
          </a:p>
          <a:p>
            <a:r>
              <a:rPr lang="en-AU" dirty="0" smtClean="0"/>
              <a:t>Provides a list of operators to manage the observable, e.g. </a:t>
            </a:r>
            <a:r>
              <a:rPr lang="en-AU" dirty="0" err="1" smtClean="0"/>
              <a:t>debounceTime</a:t>
            </a:r>
            <a:r>
              <a:rPr lang="en-AU" dirty="0"/>
              <a:t>, </a:t>
            </a:r>
            <a:r>
              <a:rPr lang="en-AU" dirty="0" smtClean="0"/>
              <a:t> </a:t>
            </a:r>
            <a:r>
              <a:rPr lang="en-AU" dirty="0" err="1" smtClean="0"/>
              <a:t>distinctUntilChanged</a:t>
            </a:r>
            <a:r>
              <a:rPr lang="en-AU" dirty="0" smtClean="0"/>
              <a:t> </a:t>
            </a:r>
            <a:r>
              <a:rPr lang="en-AU" dirty="0" err="1" smtClean="0"/>
              <a:t>etc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640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Observable Demo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Observable that to filter odd number</a:t>
            </a:r>
            <a:endParaRPr lang="en-AU" dirty="0" smtClean="0"/>
          </a:p>
          <a:p>
            <a:r>
              <a:rPr lang="en-AU" dirty="0" smtClean="0"/>
              <a:t>A </a:t>
            </a:r>
            <a:r>
              <a:rPr lang="en-AU" dirty="0" smtClean="0"/>
              <a:t>textbox will send request to server to get data </a:t>
            </a:r>
            <a:r>
              <a:rPr lang="en-AU" dirty="0" smtClean="0"/>
              <a:t>for text changed event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86317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route table</a:t>
            </a:r>
          </a:p>
          <a:p>
            <a:r>
              <a:rPr lang="en-US" dirty="0" smtClean="0"/>
              <a:t>Route a path to a component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891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</a:t>
            </a:r>
            <a:r>
              <a:rPr lang="en-US" dirty="0" err="1" smtClean="0"/>
              <a:t>transpile</a:t>
            </a:r>
            <a:r>
              <a:rPr lang="en-US" dirty="0" smtClean="0"/>
              <a:t> codes on the fly in production</a:t>
            </a:r>
          </a:p>
          <a:p>
            <a:r>
              <a:rPr lang="en-US" dirty="0" smtClean="0"/>
              <a:t>Use a proper build server like Gulp or Grunt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184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8701936" cy="4896544"/>
          </a:xfrm>
        </p:spPr>
      </p:pic>
    </p:spTree>
    <p:extLst>
      <p:ext uri="{BB962C8B-B14F-4D97-AF65-F5344CB8AC3E}">
        <p14:creationId xmlns:p14="http://schemas.microsoft.com/office/powerpoint/2010/main" val="346599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</a:p>
          <a:p>
            <a:r>
              <a:rPr lang="en-US" dirty="0" smtClean="0"/>
              <a:t>NPM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534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 today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Modules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Pipes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Http</a:t>
            </a:r>
          </a:p>
          <a:p>
            <a:r>
              <a:rPr lang="en-US" dirty="0" err="1" smtClean="0"/>
              <a:t>RxJS</a:t>
            </a:r>
            <a:r>
              <a:rPr lang="en-US" dirty="0" smtClean="0"/>
              <a:t>, </a:t>
            </a:r>
            <a:r>
              <a:rPr lang="en-US" dirty="0" err="1" smtClean="0"/>
              <a:t>observerable</a:t>
            </a:r>
            <a:endParaRPr lang="en-US" dirty="0" smtClean="0"/>
          </a:p>
          <a:p>
            <a:r>
              <a:rPr lang="en-US" dirty="0" smtClean="0"/>
              <a:t>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9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for this demo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Angular2 libs</a:t>
            </a:r>
          </a:p>
          <a:p>
            <a:r>
              <a:rPr lang="en-US" dirty="0" smtClean="0"/>
              <a:t>Typescript</a:t>
            </a:r>
          </a:p>
          <a:p>
            <a:r>
              <a:rPr lang="en-US" dirty="0" smtClean="0"/>
              <a:t>System.js (module loader, </a:t>
            </a:r>
            <a:r>
              <a:rPr lang="en-US" dirty="0" err="1" smtClean="0"/>
              <a:t>CommonJS</a:t>
            </a:r>
            <a:r>
              <a:rPr lang="en-US" dirty="0" smtClean="0"/>
              <a:t>, AMD and ES2015 modules)</a:t>
            </a:r>
          </a:p>
          <a:p>
            <a:r>
              <a:rPr lang="en-US" dirty="0" err="1" smtClean="0"/>
              <a:t>RxJs</a:t>
            </a:r>
            <a:r>
              <a:rPr lang="en-US" dirty="0" smtClean="0"/>
              <a:t> (reactive extension, observable)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772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Architecture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834356"/>
            <a:ext cx="7981950" cy="4057650"/>
          </a:xfrm>
        </p:spPr>
      </p:pic>
    </p:spTree>
    <p:extLst>
      <p:ext uri="{BB962C8B-B14F-4D97-AF65-F5344CB8AC3E}">
        <p14:creationId xmlns:p14="http://schemas.microsoft.com/office/powerpoint/2010/main" val="172200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Help </a:t>
            </a:r>
            <a:r>
              <a:rPr lang="en-AU" dirty="0"/>
              <a:t>organize an application into cohesive blocks of functionality</a:t>
            </a:r>
            <a:endParaRPr lang="en-AU" dirty="0" smtClean="0"/>
          </a:p>
          <a:p>
            <a:r>
              <a:rPr lang="en-AU" dirty="0" smtClean="0"/>
              <a:t>Angular </a:t>
            </a:r>
            <a:r>
              <a:rPr lang="en-AU" dirty="0"/>
              <a:t>itself is split into separate Angular </a:t>
            </a:r>
            <a:r>
              <a:rPr lang="en-AU" dirty="0" smtClean="0"/>
              <a:t>Modules(Core, Browser, Http and Form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r>
              <a:rPr lang="en-AU" dirty="0" smtClean="0"/>
              <a:t>Every </a:t>
            </a:r>
            <a:r>
              <a:rPr lang="en-AU" dirty="0"/>
              <a:t>Angular application has at least one </a:t>
            </a:r>
            <a:r>
              <a:rPr lang="en-AU" dirty="0" smtClean="0"/>
              <a:t>module, </a:t>
            </a:r>
            <a:r>
              <a:rPr lang="en-AU" dirty="0" err="1" smtClean="0"/>
              <a:t>AppModule</a:t>
            </a:r>
            <a:r>
              <a:rPr lang="en-AU" dirty="0" smtClean="0"/>
              <a:t> by conversion</a:t>
            </a:r>
          </a:p>
          <a:p>
            <a:r>
              <a:rPr lang="en-US" dirty="0" smtClean="0"/>
              <a:t>Module can import other </a:t>
            </a:r>
            <a:r>
              <a:rPr lang="en-US" dirty="0" err="1" smtClean="0"/>
              <a:t>mudules</a:t>
            </a:r>
            <a:endParaRPr lang="en-US" dirty="0"/>
          </a:p>
          <a:p>
            <a:r>
              <a:rPr lang="en-US" dirty="0" smtClean="0"/>
              <a:t>A class that with @</a:t>
            </a:r>
            <a:r>
              <a:rPr lang="en-US" dirty="0" err="1" smtClean="0"/>
              <a:t>NgModule</a:t>
            </a:r>
            <a:r>
              <a:rPr lang="en-US" dirty="0" smtClean="0"/>
              <a:t> </a:t>
            </a:r>
            <a:r>
              <a:rPr lang="en-US" dirty="0" err="1" smtClean="0"/>
              <a:t>anotation</a:t>
            </a:r>
            <a:r>
              <a:rPr lang="en-US" dirty="0" smtClean="0"/>
              <a:t>/attribute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4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the template, data and behavior of a view</a:t>
            </a:r>
          </a:p>
          <a:p>
            <a:r>
              <a:rPr lang="en-US" dirty="0" smtClean="0"/>
              <a:t>At least one component</a:t>
            </a:r>
          </a:p>
          <a:p>
            <a:r>
              <a:rPr lang="en-US" dirty="0" smtClean="0"/>
              <a:t>Can contain other components</a:t>
            </a:r>
          </a:p>
          <a:p>
            <a:r>
              <a:rPr lang="en-US" dirty="0" smtClean="0"/>
              <a:t>A class with @Component </a:t>
            </a:r>
            <a:r>
              <a:rPr lang="en-US" dirty="0" err="1" smtClean="0"/>
              <a:t>anotation</a:t>
            </a:r>
            <a:r>
              <a:rPr lang="en-US" dirty="0" smtClean="0"/>
              <a:t>/attribute</a:t>
            </a:r>
          </a:p>
          <a:p>
            <a:r>
              <a:rPr lang="en-US" dirty="0" smtClean="0"/>
              <a:t>Decouple from DOM</a:t>
            </a:r>
          </a:p>
          <a:p>
            <a:r>
              <a:rPr lang="en-US" dirty="0" smtClean="0"/>
              <a:t>Because of the decoupling, it becomes unit testable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084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99592" y="1785036"/>
            <a:ext cx="7560840" cy="43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dirty="0" smtClean="0"/>
              <a:t>App Component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691680" y="2204864"/>
            <a:ext cx="59046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 Bar </a:t>
            </a:r>
            <a:r>
              <a:rPr lang="en-US" altLang="zh-CN" dirty="0" smtClean="0"/>
              <a:t>Component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691680" y="2924944"/>
            <a:ext cx="180020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Side Bar Component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3740193" y="2924944"/>
            <a:ext cx="388843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Component </a:t>
            </a:r>
            <a:r>
              <a:rPr lang="en-US" altLang="zh-CN" dirty="0" smtClean="0"/>
              <a:t>A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3740193" y="4581128"/>
            <a:ext cx="3888432" cy="1352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</a:t>
            </a:r>
            <a:r>
              <a:rPr lang="en-US" altLang="zh-CN" dirty="0"/>
              <a:t>B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5508104" y="3212976"/>
            <a:ext cx="19442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149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3021</TotalTime>
  <Words>461</Words>
  <Application>Microsoft Office PowerPoint</Application>
  <PresentationFormat>On-screen Show (4:3)</PresentationFormat>
  <Paragraphs>108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Version</vt:lpstr>
      <vt:lpstr>Prerequisite</vt:lpstr>
      <vt:lpstr>What we cover today</vt:lpstr>
      <vt:lpstr>Technologies for this demo</vt:lpstr>
      <vt:lpstr>Architecture</vt:lpstr>
      <vt:lpstr>Modules</vt:lpstr>
      <vt:lpstr>Components</vt:lpstr>
      <vt:lpstr>Components</vt:lpstr>
      <vt:lpstr>Binding</vt:lpstr>
      <vt:lpstr>Binding</vt:lpstr>
      <vt:lpstr>Pipes</vt:lpstr>
      <vt:lpstr>PowerPoint Presentation</vt:lpstr>
      <vt:lpstr>Services</vt:lpstr>
      <vt:lpstr>Dependency Injection</vt:lpstr>
      <vt:lpstr>Dependency Injection</vt:lpstr>
      <vt:lpstr>Let’s go back to the code</vt:lpstr>
      <vt:lpstr>Http</vt:lpstr>
      <vt:lpstr>What is a observable</vt:lpstr>
      <vt:lpstr>What is Observable</vt:lpstr>
      <vt:lpstr>Why Observable not Promise</vt:lpstr>
      <vt:lpstr>RxJs</vt:lpstr>
      <vt:lpstr>Observable Demo</vt:lpstr>
      <vt:lpstr>Routing</vt:lpstr>
      <vt:lpstr>Deployment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Ma</dc:creator>
  <cp:lastModifiedBy>Yuan Ma</cp:lastModifiedBy>
  <cp:revision>89</cp:revision>
  <dcterms:created xsi:type="dcterms:W3CDTF">2016-09-06T10:48:10Z</dcterms:created>
  <dcterms:modified xsi:type="dcterms:W3CDTF">2016-09-12T10:24:31Z</dcterms:modified>
</cp:coreProperties>
</file>