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0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7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3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57E0-6402-4869-8630-1AF38E65F0DF}" type="datetimeFigureOut">
              <a:rPr lang="en-AU" smtClean="0"/>
              <a:t>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5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Angular 2</a:t>
            </a:r>
          </a:p>
          <a:p>
            <a:r>
              <a:rPr lang="en-US" dirty="0" smtClean="0"/>
              <a:t>A development platform for building mobile and desktop web applications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22501"/>
            <a:ext cx="2808312" cy="3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564235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971600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US" dirty="0" smtClean="0"/>
              <a:t>&lt;span&gt;{{</a:t>
            </a:r>
            <a:r>
              <a:rPr lang="en-US" dirty="0" err="1" smtClean="0"/>
              <a:t>ual</a:t>
            </a:r>
            <a:r>
              <a:rPr lang="en-US" dirty="0" smtClean="0"/>
              <a:t>}}&lt;/span&gt;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3563888" y="2204864"/>
            <a:ext cx="18002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313138" y="3284984"/>
            <a:ext cx="443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 is updated whenever the </a:t>
            </a:r>
            <a:r>
              <a:rPr lang="en-US" dirty="0" err="1" smtClean="0"/>
              <a:t>ual</a:t>
            </a:r>
            <a:r>
              <a:rPr lang="en-US" dirty="0"/>
              <a:t> </a:t>
            </a:r>
            <a:r>
              <a:rPr lang="en-US" dirty="0" smtClean="0"/>
              <a:t>is updated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611560" y="4221088"/>
            <a:ext cx="47525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AU" dirty="0" smtClean="0"/>
              <a:t>&lt;input type="text“ [(</a:t>
            </a:r>
            <a:r>
              <a:rPr lang="en-AU" dirty="0" err="1" smtClean="0"/>
              <a:t>ngModel</a:t>
            </a:r>
            <a:r>
              <a:rPr lang="en-AU" dirty="0" smtClean="0"/>
              <a:t>)]=“</a:t>
            </a:r>
            <a:r>
              <a:rPr lang="en-AU" dirty="0" err="1" smtClean="0"/>
              <a:t>ual</a:t>
            </a:r>
            <a:r>
              <a:rPr lang="en-AU" dirty="0" smtClean="0"/>
              <a:t>"&gt;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6156176" y="422108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14" name="Left-Right Arrow 13"/>
          <p:cNvSpPr/>
          <p:nvPr/>
        </p:nvSpPr>
        <p:spPr>
          <a:xfrm>
            <a:off x="5364088" y="4797152"/>
            <a:ext cx="79208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204565" y="5877272"/>
            <a:ext cx="588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ual</a:t>
            </a:r>
            <a:r>
              <a:rPr lang="en-US" dirty="0" smtClean="0"/>
              <a:t> is updated whenever the value from the input is changed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34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2" grpId="0" animBg="1"/>
      <p:bldP spid="13" grpId="0" animBg="1"/>
      <p:bldP spid="14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77244"/>
            <a:ext cx="4762500" cy="3571875"/>
          </a:xfrm>
        </p:spPr>
      </p:pic>
    </p:spTree>
    <p:extLst>
      <p:ext uri="{BB962C8B-B14F-4D97-AF65-F5344CB8AC3E}">
        <p14:creationId xmlns:p14="http://schemas.microsoft.com/office/powerpoint/2010/main" val="22335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Reusable codes that can be shared</a:t>
            </a:r>
          </a:p>
          <a:p>
            <a:r>
              <a:rPr lang="en-AU" dirty="0" smtClean="0"/>
              <a:t>Multi components can use the same service</a:t>
            </a:r>
          </a:p>
          <a:p>
            <a:r>
              <a:rPr lang="en-AU" dirty="0" smtClean="0"/>
              <a:t>NOTE: It is quite different from Angular 1’s Service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Hierarchical </a:t>
            </a:r>
            <a:r>
              <a:rPr lang="en-AU" dirty="0"/>
              <a:t>Dependency Injection </a:t>
            </a:r>
            <a:r>
              <a:rPr lang="en-AU" dirty="0" smtClean="0"/>
              <a:t>system</a:t>
            </a:r>
          </a:p>
          <a:p>
            <a:r>
              <a:rPr lang="en-AU" dirty="0" smtClean="0"/>
              <a:t>Inject in module level means instance per module</a:t>
            </a:r>
          </a:p>
          <a:p>
            <a:r>
              <a:rPr lang="en-AU" dirty="0" smtClean="0"/>
              <a:t>Inject in component means instance per component</a:t>
            </a:r>
          </a:p>
          <a:p>
            <a:r>
              <a:rPr lang="en-AU" dirty="0" smtClean="0"/>
              <a:t>Parallel with the components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123728" y="2060848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A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123728" y="2996952"/>
            <a:ext cx="2016224" cy="6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B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4468719"/>
            <a:ext cx="1551950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28184" y="4468719"/>
            <a:ext cx="1529547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3419872" y="4468719"/>
            <a:ext cx="1512168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3131840" y="27089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387536" y="3610744"/>
            <a:ext cx="1672296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0"/>
          </p:cNvCxnSpPr>
          <p:nvPr/>
        </p:nvCxnSpPr>
        <p:spPr>
          <a:xfrm>
            <a:off x="3059832" y="3610744"/>
            <a:ext cx="1116124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0"/>
          </p:cNvCxnSpPr>
          <p:nvPr/>
        </p:nvCxnSpPr>
        <p:spPr>
          <a:xfrm>
            <a:off x="3131840" y="3610744"/>
            <a:ext cx="3861118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39952" y="2060848"/>
            <a:ext cx="122413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A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4139952" y="2996952"/>
            <a:ext cx="1224136" cy="613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B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2123728" y="4468719"/>
            <a:ext cx="1152128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4932040" y="4468719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40" name="Rectangle 39"/>
          <p:cNvSpPr/>
          <p:nvPr/>
        </p:nvSpPr>
        <p:spPr>
          <a:xfrm>
            <a:off x="7722312" y="4468718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cxnSp>
        <p:nvCxnSpPr>
          <p:cNvPr id="45" name="Straight Connector 44"/>
          <p:cNvCxnSpPr>
            <a:endCxn id="26" idx="0"/>
          </p:cNvCxnSpPr>
          <p:nvPr/>
        </p:nvCxnSpPr>
        <p:spPr>
          <a:xfrm>
            <a:off x="4752020" y="2708920"/>
            <a:ext cx="0" cy="2880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99792" y="3610744"/>
            <a:ext cx="2052139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65785" y="3610744"/>
            <a:ext cx="598303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5785" y="3610744"/>
            <a:ext cx="3528128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5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RC5 is being used for this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</a:p>
          <a:p>
            <a:r>
              <a:rPr lang="en-US" dirty="0" smtClean="0"/>
              <a:t>NPM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3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 today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Routing</a:t>
            </a:r>
            <a:endParaRPr lang="en-US" dirty="0" smtClean="0"/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RxJS</a:t>
            </a:r>
            <a:r>
              <a:rPr lang="en-US" dirty="0" smtClean="0"/>
              <a:t>, </a:t>
            </a:r>
            <a:r>
              <a:rPr lang="en-US" dirty="0" err="1" smtClean="0"/>
              <a:t>observerable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37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this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Angular2 libs</a:t>
            </a:r>
          </a:p>
          <a:p>
            <a:r>
              <a:rPr lang="en-US" dirty="0" smtClean="0"/>
              <a:t>Typescript</a:t>
            </a:r>
          </a:p>
          <a:p>
            <a:r>
              <a:rPr lang="en-US" dirty="0" smtClean="0"/>
              <a:t>System.js</a:t>
            </a:r>
          </a:p>
          <a:p>
            <a:r>
              <a:rPr lang="en-US" dirty="0" err="1" smtClean="0"/>
              <a:t>RxJs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77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Angular </a:t>
            </a:r>
            <a:r>
              <a:rPr lang="en-AU" dirty="0"/>
              <a:t>itself is split into separate Angular </a:t>
            </a:r>
            <a:r>
              <a:rPr lang="en-AU" dirty="0" smtClean="0"/>
              <a:t>Modules(Core, Browser, Http and Form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Every </a:t>
            </a:r>
            <a:r>
              <a:rPr lang="en-AU" dirty="0"/>
              <a:t>Angular application has at least one </a:t>
            </a:r>
            <a:r>
              <a:rPr lang="en-AU" dirty="0" smtClean="0"/>
              <a:t>module</a:t>
            </a:r>
          </a:p>
          <a:p>
            <a:r>
              <a:rPr lang="en-US" dirty="0" smtClean="0"/>
              <a:t>Module can import other </a:t>
            </a:r>
            <a:r>
              <a:rPr lang="en-US" dirty="0" err="1" smtClean="0"/>
              <a:t>mudules</a:t>
            </a:r>
            <a:endParaRPr lang="en-US" dirty="0"/>
          </a:p>
          <a:p>
            <a:r>
              <a:rPr lang="en-US" dirty="0" smtClean="0"/>
              <a:t>A class that with @</a:t>
            </a:r>
            <a:r>
              <a:rPr lang="en-US" dirty="0" err="1" smtClean="0"/>
              <a:t>NgModule</a:t>
            </a:r>
            <a:r>
              <a:rPr lang="en-US" dirty="0" smtClean="0"/>
              <a:t>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4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template, data and behavior of a view</a:t>
            </a:r>
          </a:p>
          <a:p>
            <a:r>
              <a:rPr lang="en-US" dirty="0" smtClean="0"/>
              <a:t>At least one component</a:t>
            </a:r>
          </a:p>
          <a:p>
            <a:r>
              <a:rPr lang="en-US" dirty="0" smtClean="0"/>
              <a:t>Can contain other components</a:t>
            </a:r>
          </a:p>
          <a:p>
            <a:r>
              <a:rPr lang="en-US" dirty="0" smtClean="0"/>
              <a:t>A class with @Component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</a:p>
          <a:p>
            <a:r>
              <a:rPr lang="en-US" dirty="0" smtClean="0"/>
              <a:t>Decouple from DOM</a:t>
            </a:r>
          </a:p>
          <a:p>
            <a:r>
              <a:rPr lang="en-US" dirty="0" smtClean="0"/>
              <a:t>Because of the decoupling, it becomes unit testable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08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1785036"/>
            <a:ext cx="756084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dirty="0" smtClean="0"/>
              <a:t>App Component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691680" y="2204864"/>
            <a:ext cx="59046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 </a:t>
            </a:r>
            <a:r>
              <a:rPr lang="en-US" altLang="zh-CN" dirty="0" smtClean="0"/>
              <a:t>Component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691680" y="2924944"/>
            <a:ext cx="180020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Bar Component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740193" y="2924944"/>
            <a:ext cx="38884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Component </a:t>
            </a:r>
            <a:r>
              <a:rPr lang="en-US" altLang="zh-CN" dirty="0" smtClean="0"/>
              <a:t>A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740193" y="4581128"/>
            <a:ext cx="3888432" cy="135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r>
              <a:rPr lang="en-US" altLang="zh-CN" dirty="0"/>
              <a:t>B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508104" y="321297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14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and DOM are decouple</a:t>
            </a:r>
          </a:p>
          <a:p>
            <a:r>
              <a:rPr lang="en-US" dirty="0" smtClean="0"/>
              <a:t>Unlike </a:t>
            </a:r>
            <a:r>
              <a:rPr lang="en-US" dirty="0" err="1" smtClean="0"/>
              <a:t>jquery</a:t>
            </a:r>
            <a:r>
              <a:rPr lang="en-US" dirty="0" smtClean="0"/>
              <a:t> $(‘#</a:t>
            </a:r>
            <a:r>
              <a:rPr lang="en-US" dirty="0" err="1" smtClean="0"/>
              <a:t>txtUal</a:t>
            </a:r>
            <a:r>
              <a:rPr lang="en-US" dirty="0" smtClean="0"/>
              <a:t>’).text(‘46012345678’)</a:t>
            </a:r>
          </a:p>
          <a:p>
            <a:r>
              <a:rPr lang="en-US" dirty="0" smtClean="0"/>
              <a:t>Component class itself update the DOM via binding</a:t>
            </a:r>
          </a:p>
        </p:txBody>
      </p:sp>
    </p:spTree>
    <p:extLst>
      <p:ext uri="{BB962C8B-B14F-4D97-AF65-F5344CB8AC3E}">
        <p14:creationId xmlns:p14="http://schemas.microsoft.com/office/powerpoint/2010/main" val="2275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280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Version</vt:lpstr>
      <vt:lpstr>Prerequisite</vt:lpstr>
      <vt:lpstr>What we cover today</vt:lpstr>
      <vt:lpstr>Technologies for this demo</vt:lpstr>
      <vt:lpstr>Modules</vt:lpstr>
      <vt:lpstr>Components</vt:lpstr>
      <vt:lpstr>Components</vt:lpstr>
      <vt:lpstr>Binding</vt:lpstr>
      <vt:lpstr>Binding</vt:lpstr>
      <vt:lpstr>PowerPoint Presentation</vt:lpstr>
      <vt:lpstr>Services</vt:lpstr>
      <vt:lpstr>Dependency Injection</vt:lpstr>
      <vt:lpstr>Dependency Injection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</dc:creator>
  <cp:lastModifiedBy>Yuan Ma</cp:lastModifiedBy>
  <cp:revision>50</cp:revision>
  <dcterms:created xsi:type="dcterms:W3CDTF">2016-09-06T10:48:10Z</dcterms:created>
  <dcterms:modified xsi:type="dcterms:W3CDTF">2016-09-08T11:13:55Z</dcterms:modified>
</cp:coreProperties>
</file>