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71" r:id="rId7"/>
    <p:sldId id="261" r:id="rId8"/>
    <p:sldId id="262" r:id="rId9"/>
    <p:sldId id="263" r:id="rId10"/>
    <p:sldId id="264" r:id="rId11"/>
    <p:sldId id="265" r:id="rId12"/>
    <p:sldId id="273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76" r:id="rId21"/>
    <p:sldId id="278" r:id="rId22"/>
    <p:sldId id="277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7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3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57E0-6402-4869-8630-1AF38E65F0DF}" type="datetimeFigureOut">
              <a:rPr lang="en-AU" smtClean="0"/>
              <a:t>12/09/2016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5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Angular 2</a:t>
            </a:r>
          </a:p>
          <a:p>
            <a:r>
              <a:rPr lang="en-US" dirty="0" smtClean="0"/>
              <a:t>A development platform for building mobile and desktop web applications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22501"/>
            <a:ext cx="2808312" cy="3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and DOM are </a:t>
            </a:r>
            <a:r>
              <a:rPr lang="en-US" dirty="0" smtClean="0"/>
              <a:t>decoupled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 err="1" smtClean="0"/>
              <a:t>jquery</a:t>
            </a:r>
            <a:r>
              <a:rPr lang="en-US" dirty="0" smtClean="0"/>
              <a:t> $(‘#</a:t>
            </a:r>
            <a:r>
              <a:rPr lang="en-US" dirty="0" err="1" smtClean="0"/>
              <a:t>txtUal</a:t>
            </a:r>
            <a:r>
              <a:rPr lang="en-US" dirty="0" smtClean="0"/>
              <a:t>’).text(‘46012345678’)</a:t>
            </a:r>
          </a:p>
          <a:p>
            <a:r>
              <a:rPr lang="en-US" dirty="0" smtClean="0"/>
              <a:t>Component class itself update the DOM via binding</a:t>
            </a:r>
          </a:p>
        </p:txBody>
      </p:sp>
    </p:spTree>
    <p:extLst>
      <p:ext uri="{BB962C8B-B14F-4D97-AF65-F5344CB8AC3E}">
        <p14:creationId xmlns:p14="http://schemas.microsoft.com/office/powerpoint/2010/main" val="22751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564235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971600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US" dirty="0" smtClean="0"/>
              <a:t>&lt;span&gt;{{</a:t>
            </a:r>
            <a:r>
              <a:rPr lang="en-US" dirty="0" err="1" smtClean="0"/>
              <a:t>ual</a:t>
            </a:r>
            <a:r>
              <a:rPr lang="en-US" dirty="0" smtClean="0"/>
              <a:t>}}&lt;/span&gt;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3563888" y="2204864"/>
            <a:ext cx="18002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313138" y="3284984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 is updated whenever the </a:t>
            </a:r>
            <a:r>
              <a:rPr lang="en-US" dirty="0" err="1" smtClean="0"/>
              <a:t>ual</a:t>
            </a:r>
            <a:r>
              <a:rPr lang="en-US" dirty="0"/>
              <a:t> </a:t>
            </a:r>
            <a:r>
              <a:rPr lang="en-US" dirty="0" smtClean="0"/>
              <a:t>is updated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611560" y="4221088"/>
            <a:ext cx="47525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AU" dirty="0" smtClean="0"/>
              <a:t>&lt;input type="text“ [(</a:t>
            </a:r>
            <a:r>
              <a:rPr lang="en-AU" dirty="0" err="1" smtClean="0"/>
              <a:t>ngModel</a:t>
            </a:r>
            <a:r>
              <a:rPr lang="en-AU" dirty="0" smtClean="0"/>
              <a:t>)]=“</a:t>
            </a:r>
            <a:r>
              <a:rPr lang="en-AU" dirty="0" err="1" smtClean="0"/>
              <a:t>ual</a:t>
            </a:r>
            <a:r>
              <a:rPr lang="en-AU" dirty="0" smtClean="0"/>
              <a:t>"&gt;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6156176" y="422108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14" name="Left-Right Arrow 13"/>
          <p:cNvSpPr/>
          <p:nvPr/>
        </p:nvSpPr>
        <p:spPr>
          <a:xfrm>
            <a:off x="5364088" y="4797152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204565" y="5877272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way binding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34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2" grpId="0" animBg="1"/>
      <p:bldP spid="13" grpId="0" animBg="1"/>
      <p:bldP spid="14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Pipes transform displayed values within a </a:t>
            </a:r>
            <a:r>
              <a:rPr lang="en-AU" dirty="0" smtClean="0"/>
              <a:t>template</a:t>
            </a:r>
          </a:p>
          <a:p>
            <a:r>
              <a:rPr lang="en-AU" dirty="0" smtClean="0"/>
              <a:t>&lt;p&gt;Transaction Date {{ </a:t>
            </a:r>
            <a:r>
              <a:rPr lang="en-AU" dirty="0" err="1" smtClean="0"/>
              <a:t>txDate</a:t>
            </a:r>
            <a:r>
              <a:rPr lang="en-AU" dirty="0" smtClean="0"/>
              <a:t> </a:t>
            </a:r>
            <a:r>
              <a:rPr lang="en-AU" dirty="0">
                <a:solidFill>
                  <a:srgbClr val="FF0000"/>
                </a:solidFill>
              </a:rPr>
              <a:t>| date </a:t>
            </a:r>
            <a:r>
              <a:rPr lang="en-AU" dirty="0"/>
              <a:t>}}&lt;/p&gt;</a:t>
            </a:r>
          </a:p>
        </p:txBody>
      </p:sp>
    </p:spTree>
    <p:extLst>
      <p:ext uri="{BB962C8B-B14F-4D97-AF65-F5344CB8AC3E}">
        <p14:creationId xmlns:p14="http://schemas.microsoft.com/office/powerpoint/2010/main" val="25219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77244"/>
            <a:ext cx="4762500" cy="3571875"/>
          </a:xfrm>
        </p:spPr>
      </p:pic>
    </p:spTree>
    <p:extLst>
      <p:ext uri="{BB962C8B-B14F-4D97-AF65-F5344CB8AC3E}">
        <p14:creationId xmlns:p14="http://schemas.microsoft.com/office/powerpoint/2010/main" val="22335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Reusable codes that can be shared</a:t>
            </a:r>
          </a:p>
          <a:p>
            <a:r>
              <a:rPr lang="en-AU" dirty="0" smtClean="0"/>
              <a:t>Multi components can use the same service</a:t>
            </a:r>
          </a:p>
          <a:p>
            <a:r>
              <a:rPr lang="en-AU" dirty="0" smtClean="0"/>
              <a:t>NOTE: It is quite different from Angular 1’s Service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Hierarchical </a:t>
            </a:r>
            <a:r>
              <a:rPr lang="en-AU" dirty="0"/>
              <a:t>Dependency Injection </a:t>
            </a:r>
            <a:r>
              <a:rPr lang="en-AU" dirty="0" smtClean="0"/>
              <a:t>system</a:t>
            </a:r>
          </a:p>
          <a:p>
            <a:r>
              <a:rPr lang="en-AU" dirty="0" smtClean="0"/>
              <a:t>Inject in module level means instance per module</a:t>
            </a:r>
          </a:p>
          <a:p>
            <a:r>
              <a:rPr lang="en-AU" dirty="0" smtClean="0"/>
              <a:t>Inject in component means instance per component</a:t>
            </a:r>
          </a:p>
          <a:p>
            <a:r>
              <a:rPr lang="en-AU" dirty="0" smtClean="0"/>
              <a:t>Parallel with the components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38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123728" y="2060848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A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123728" y="2996952"/>
            <a:ext cx="2016224" cy="6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B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4468719"/>
            <a:ext cx="1551950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28184" y="4468719"/>
            <a:ext cx="1529547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419872" y="4468719"/>
            <a:ext cx="1512168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3131840" y="27089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387536" y="3610744"/>
            <a:ext cx="1672296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0"/>
          </p:cNvCxnSpPr>
          <p:nvPr/>
        </p:nvCxnSpPr>
        <p:spPr>
          <a:xfrm>
            <a:off x="3059832" y="3610744"/>
            <a:ext cx="1116124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>
            <a:off x="3131840" y="3610744"/>
            <a:ext cx="3861118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39952" y="2060848"/>
            <a:ext cx="122413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A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4139952" y="2996952"/>
            <a:ext cx="1224136" cy="613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B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2123728" y="4468719"/>
            <a:ext cx="1152128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4932040" y="4468719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40" name="Rectangle 39"/>
          <p:cNvSpPr/>
          <p:nvPr/>
        </p:nvSpPr>
        <p:spPr>
          <a:xfrm>
            <a:off x="7722312" y="4468718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cxnSp>
        <p:nvCxnSpPr>
          <p:cNvPr id="45" name="Straight Connector 44"/>
          <p:cNvCxnSpPr>
            <a:endCxn id="26" idx="0"/>
          </p:cNvCxnSpPr>
          <p:nvPr/>
        </p:nvCxnSpPr>
        <p:spPr>
          <a:xfrm>
            <a:off x="4752020" y="2708920"/>
            <a:ext cx="0" cy="2880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99792" y="3610744"/>
            <a:ext cx="2052139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65785" y="3610744"/>
            <a:ext cx="598303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5785" y="3610744"/>
            <a:ext cx="3528128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5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go back to the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0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Http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separate module in Angular 2</a:t>
            </a:r>
          </a:p>
          <a:p>
            <a:r>
              <a:rPr lang="en-AU" dirty="0" smtClean="0"/>
              <a:t>Instead of returning a Promise, it returns Observable</a:t>
            </a:r>
          </a:p>
          <a:p>
            <a:r>
              <a:rPr lang="en-AU" dirty="0" smtClean="0"/>
              <a:t>Why? Before answering, let’s have a look at what is Observable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61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observable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 </a:t>
            </a:r>
            <a:r>
              <a:rPr lang="en-AU" i="1" dirty="0"/>
              <a:t>observable</a:t>
            </a:r>
            <a:r>
              <a:rPr lang="en-AU" dirty="0"/>
              <a:t> is a stream of events that we can process with array-like </a:t>
            </a:r>
            <a:r>
              <a:rPr lang="en-AU" dirty="0" smtClean="0"/>
              <a:t>operators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4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RC5 is being used for this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Observable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399998"/>
          </a:xfrm>
        </p:spPr>
      </p:pic>
      <p:sp>
        <p:nvSpPr>
          <p:cNvPr id="5" name="TextBox 4"/>
          <p:cNvSpPr txBox="1"/>
          <p:nvPr/>
        </p:nvSpPr>
        <p:spPr>
          <a:xfrm>
            <a:off x="1619671" y="6488668"/>
            <a:ext cx="503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http://reactivex.io/documentation/observable.html</a:t>
            </a:r>
          </a:p>
        </p:txBody>
      </p:sp>
    </p:spTree>
    <p:extLst>
      <p:ext uri="{BB962C8B-B14F-4D97-AF65-F5344CB8AC3E}">
        <p14:creationId xmlns:p14="http://schemas.microsoft.com/office/powerpoint/2010/main" val="35915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Why Observable </a:t>
            </a:r>
            <a:r>
              <a:rPr lang="en-AU" dirty="0" smtClean="0"/>
              <a:t>not </a:t>
            </a:r>
            <a:r>
              <a:rPr lang="en-AU" dirty="0" smtClean="0"/>
              <a:t>Promise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Promise is good for single one and done </a:t>
            </a:r>
            <a:r>
              <a:rPr lang="en-AU" dirty="0" smtClean="0"/>
              <a:t>pattern but not good for the following</a:t>
            </a:r>
            <a:endParaRPr lang="en-AU" dirty="0" smtClean="0"/>
          </a:p>
          <a:p>
            <a:r>
              <a:rPr lang="en-AU" dirty="0" smtClean="0"/>
              <a:t>Request -&gt; Cancel -&gt; New Request</a:t>
            </a:r>
          </a:p>
          <a:p>
            <a:r>
              <a:rPr lang="en-AU" dirty="0" smtClean="0"/>
              <a:t>Request -&gt; </a:t>
            </a:r>
            <a:r>
              <a:rPr lang="en-AU" dirty="0"/>
              <a:t>L</a:t>
            </a:r>
            <a:r>
              <a:rPr lang="en-AU" dirty="0" smtClean="0"/>
              <a:t>ogic </a:t>
            </a:r>
            <a:r>
              <a:rPr lang="en-AU" dirty="0" smtClean="0"/>
              <a:t>-&gt; Request</a:t>
            </a:r>
          </a:p>
          <a:p>
            <a:r>
              <a:rPr lang="en-AU" dirty="0" smtClean="0"/>
              <a:t>Filter </a:t>
            </a:r>
            <a:r>
              <a:rPr lang="en-AU" dirty="0" smtClean="0"/>
              <a:t>junk traffic to the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38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RxJs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API for asynchronous programming</a:t>
            </a:r>
            <a:br>
              <a:rPr lang="en-AU" dirty="0"/>
            </a:br>
            <a:r>
              <a:rPr lang="en-AU" dirty="0"/>
              <a:t>with observable streams</a:t>
            </a:r>
          </a:p>
          <a:p>
            <a:r>
              <a:rPr lang="en-AU" dirty="0" smtClean="0"/>
              <a:t>Provides a list of operators to manage the observable, e.g. </a:t>
            </a:r>
            <a:r>
              <a:rPr lang="en-AU" dirty="0" err="1" smtClean="0"/>
              <a:t>debounceTime</a:t>
            </a:r>
            <a:r>
              <a:rPr lang="en-AU" dirty="0"/>
              <a:t>, </a:t>
            </a:r>
            <a:r>
              <a:rPr lang="en-AU" dirty="0" smtClean="0"/>
              <a:t> </a:t>
            </a:r>
            <a:r>
              <a:rPr lang="en-AU" dirty="0" err="1" smtClean="0"/>
              <a:t>distinctUntilChanged</a:t>
            </a:r>
            <a:r>
              <a:rPr lang="en-AU" dirty="0" smtClean="0"/>
              <a:t> </a:t>
            </a:r>
            <a:r>
              <a:rPr lang="en-AU" dirty="0" err="1" smtClean="0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6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Demo of Observable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709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Observable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now know that Observable is great</a:t>
            </a:r>
          </a:p>
          <a:p>
            <a:r>
              <a:rPr lang="en-AU" dirty="0" smtClean="0"/>
              <a:t>How will it help in real world application?</a:t>
            </a:r>
          </a:p>
          <a:p>
            <a:r>
              <a:rPr lang="en-AU" dirty="0" smtClean="0"/>
              <a:t>A good example is: a textbox will send request to server to get data when text changed</a:t>
            </a:r>
          </a:p>
          <a:p>
            <a:r>
              <a:rPr lang="en-AU" dirty="0" smtClean="0"/>
              <a:t>Let </a:t>
            </a:r>
            <a:r>
              <a:rPr lang="en-AU" smtClean="0"/>
              <a:t>do another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1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</a:p>
          <a:p>
            <a:r>
              <a:rPr lang="en-US" dirty="0" smtClean="0"/>
              <a:t>NPM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3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 today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Pipes</a:t>
            </a:r>
            <a:endParaRPr lang="en-US" dirty="0" smtClean="0"/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RxJS</a:t>
            </a:r>
            <a:r>
              <a:rPr lang="en-US" dirty="0" smtClean="0"/>
              <a:t>, </a:t>
            </a:r>
            <a:r>
              <a:rPr lang="en-US" dirty="0" err="1" smtClean="0"/>
              <a:t>observerable</a:t>
            </a:r>
            <a:endParaRPr lang="en-US" dirty="0" smtClean="0"/>
          </a:p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this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Angular2 libs</a:t>
            </a:r>
          </a:p>
          <a:p>
            <a:r>
              <a:rPr lang="en-US" dirty="0" smtClean="0"/>
              <a:t>Typescript</a:t>
            </a:r>
          </a:p>
          <a:p>
            <a:r>
              <a:rPr lang="en-US" dirty="0" smtClean="0"/>
              <a:t>System.js (module loader, </a:t>
            </a:r>
            <a:r>
              <a:rPr lang="en-US" dirty="0" err="1" smtClean="0"/>
              <a:t>CommonJS</a:t>
            </a:r>
            <a:r>
              <a:rPr lang="en-US" dirty="0" smtClean="0"/>
              <a:t>, </a:t>
            </a:r>
            <a:r>
              <a:rPr lang="en-US" dirty="0" smtClean="0"/>
              <a:t>AMD and ES2015 modules)</a:t>
            </a:r>
          </a:p>
          <a:p>
            <a:r>
              <a:rPr lang="en-US" dirty="0" err="1" smtClean="0"/>
              <a:t>RxJs</a:t>
            </a:r>
            <a:r>
              <a:rPr lang="en-US" dirty="0" smtClean="0"/>
              <a:t> (reactive extension, observable)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77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834356"/>
            <a:ext cx="7981950" cy="4057650"/>
          </a:xfrm>
        </p:spPr>
      </p:pic>
    </p:spTree>
    <p:extLst>
      <p:ext uri="{BB962C8B-B14F-4D97-AF65-F5344CB8AC3E}">
        <p14:creationId xmlns:p14="http://schemas.microsoft.com/office/powerpoint/2010/main" val="17220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Help </a:t>
            </a:r>
            <a:r>
              <a:rPr lang="en-AU" dirty="0"/>
              <a:t>organize an application into cohesive blocks of functionality</a:t>
            </a:r>
            <a:endParaRPr lang="en-AU" dirty="0" smtClean="0"/>
          </a:p>
          <a:p>
            <a:r>
              <a:rPr lang="en-AU" dirty="0" smtClean="0"/>
              <a:t>Angular </a:t>
            </a:r>
            <a:r>
              <a:rPr lang="en-AU" dirty="0"/>
              <a:t>itself is split into separate Angular </a:t>
            </a:r>
            <a:r>
              <a:rPr lang="en-AU" dirty="0" smtClean="0"/>
              <a:t>Modules(Core, Browser, Http and Form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Every </a:t>
            </a:r>
            <a:r>
              <a:rPr lang="en-AU" dirty="0"/>
              <a:t>Angular application has at least one </a:t>
            </a:r>
            <a:r>
              <a:rPr lang="en-AU" dirty="0" smtClean="0"/>
              <a:t>module, </a:t>
            </a:r>
            <a:r>
              <a:rPr lang="en-AU" dirty="0" err="1" smtClean="0"/>
              <a:t>AppModule</a:t>
            </a:r>
            <a:r>
              <a:rPr lang="en-AU" dirty="0" smtClean="0"/>
              <a:t> by conversion</a:t>
            </a:r>
          </a:p>
          <a:p>
            <a:r>
              <a:rPr lang="en-US" dirty="0" smtClean="0"/>
              <a:t>Module can import other </a:t>
            </a:r>
            <a:r>
              <a:rPr lang="en-US" dirty="0" err="1" smtClean="0"/>
              <a:t>mudules</a:t>
            </a:r>
            <a:endParaRPr lang="en-US" dirty="0"/>
          </a:p>
          <a:p>
            <a:r>
              <a:rPr lang="en-US" dirty="0" smtClean="0"/>
              <a:t>A class that with @</a:t>
            </a:r>
            <a:r>
              <a:rPr lang="en-US" dirty="0" err="1" smtClean="0"/>
              <a:t>NgModule</a:t>
            </a:r>
            <a:r>
              <a:rPr lang="en-US" dirty="0" smtClean="0"/>
              <a:t>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template, data and behavior of a view</a:t>
            </a:r>
          </a:p>
          <a:p>
            <a:r>
              <a:rPr lang="en-US" dirty="0" smtClean="0"/>
              <a:t>At least one component</a:t>
            </a:r>
          </a:p>
          <a:p>
            <a:r>
              <a:rPr lang="en-US" dirty="0" smtClean="0"/>
              <a:t>Can contain other components</a:t>
            </a:r>
          </a:p>
          <a:p>
            <a:r>
              <a:rPr lang="en-US" dirty="0" smtClean="0"/>
              <a:t>A class with @Component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</a:p>
          <a:p>
            <a:r>
              <a:rPr lang="en-US" dirty="0" smtClean="0"/>
              <a:t>Decouple from DOM</a:t>
            </a:r>
          </a:p>
          <a:p>
            <a:r>
              <a:rPr lang="en-US" dirty="0" smtClean="0"/>
              <a:t>Because of the decoupling, it becomes unit testable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08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1785036"/>
            <a:ext cx="756084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dirty="0" smtClean="0"/>
              <a:t>App Component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691680" y="2204864"/>
            <a:ext cx="59046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 </a:t>
            </a:r>
            <a:r>
              <a:rPr lang="en-US" altLang="zh-CN" dirty="0" smtClean="0"/>
              <a:t>Component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691680" y="2924944"/>
            <a:ext cx="180020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Bar Component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740193" y="2924944"/>
            <a:ext cx="38884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Component </a:t>
            </a:r>
            <a:r>
              <a:rPr lang="en-US" altLang="zh-CN" dirty="0" smtClean="0"/>
              <a:t>A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740193" y="4581128"/>
            <a:ext cx="3888432" cy="135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r>
              <a:rPr lang="en-US" altLang="zh-CN" dirty="0"/>
              <a:t>B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508104" y="321297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4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452</Words>
  <Application>Microsoft Office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宋体</vt:lpstr>
      <vt:lpstr>Arial</vt:lpstr>
      <vt:lpstr>Calibri</vt:lpstr>
      <vt:lpstr>Office Theme</vt:lpstr>
      <vt:lpstr>PowerPoint Presentation</vt:lpstr>
      <vt:lpstr>Version</vt:lpstr>
      <vt:lpstr>Prerequisite</vt:lpstr>
      <vt:lpstr>What we cover today</vt:lpstr>
      <vt:lpstr>Technologies for this demo</vt:lpstr>
      <vt:lpstr>Architecture</vt:lpstr>
      <vt:lpstr>Modules</vt:lpstr>
      <vt:lpstr>Components</vt:lpstr>
      <vt:lpstr>Components</vt:lpstr>
      <vt:lpstr>Binding</vt:lpstr>
      <vt:lpstr>Binding</vt:lpstr>
      <vt:lpstr>Pipes</vt:lpstr>
      <vt:lpstr>PowerPoint Presentation</vt:lpstr>
      <vt:lpstr>Services</vt:lpstr>
      <vt:lpstr>Dependency Injection</vt:lpstr>
      <vt:lpstr>Dependency Injection</vt:lpstr>
      <vt:lpstr>Let’s go back to the code</vt:lpstr>
      <vt:lpstr>Http</vt:lpstr>
      <vt:lpstr>What is a observable</vt:lpstr>
      <vt:lpstr>What is Observable</vt:lpstr>
      <vt:lpstr>Why Observable not Promise</vt:lpstr>
      <vt:lpstr>RxJs</vt:lpstr>
      <vt:lpstr>PowerPoint Presentation</vt:lpstr>
      <vt:lpstr>Observable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</dc:creator>
  <cp:lastModifiedBy>SU Eddy Ma</cp:lastModifiedBy>
  <cp:revision>84</cp:revision>
  <dcterms:created xsi:type="dcterms:W3CDTF">2016-09-06T10:48:10Z</dcterms:created>
  <dcterms:modified xsi:type="dcterms:W3CDTF">2016-09-12T07:31:23Z</dcterms:modified>
</cp:coreProperties>
</file>