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4718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9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4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7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18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0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4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0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980B9"/>
                </a:solidFill>
              </a:defRPr>
            </a:pPr>
            <a:r>
              <a:t>Stanselearn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2400">
                <a:solidFill>
                  <a:srgbClr val="34495E"/>
                </a:solidFill>
              </a:defRPr>
            </a:pPr>
            <a:r>
              <a:t>Django E-Learning Website Platform</a:t>
            </a:r>
          </a:p>
          <a:p>
            <a:r>
              <a:t>Empowering Education Through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User Roles: 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👨‍🏫 Instructor Capabilities: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Create and manage courses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Upload multimedia content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Create assessments and quizzes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Monitor student progress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Communicate with students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Generate course analytics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📈 Instructor Tools: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Advanced content editor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Student performance insights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Automated grading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User Roles: Administrators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rPr sz="1800" dirty="0"/>
              <a:t>👨‍💼 Administrator Capabilities: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800" dirty="0"/>
              <a:t>Manage all users and roles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800" dirty="0"/>
              <a:t>Oversee platform operations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800" dirty="0"/>
              <a:t>Access comprehensive analytics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800" dirty="0"/>
              <a:t>Manage system settings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800" dirty="0"/>
              <a:t>Content moderation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800" dirty="0"/>
              <a:t>Technical maintenance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 sz="1800" dirty="0"/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800" dirty="0"/>
              <a:t>🛠️ System Administration: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800" dirty="0"/>
              <a:t>   • Database backup and recovery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800" dirty="0"/>
              <a:t>   • Security monitoring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800" dirty="0"/>
              <a:t>   • Performance optimization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Benefits for 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🏫 For Educational Institutions: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Cost-effective e-learning solution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Scalable architecture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Easy content management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Comprehensive reporting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Custom branding options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💡 Strategic Advantages: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Reduced operational costs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Enhanced student engagement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Data-driven decision making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Global reach capabilities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2438401"/>
            <a:ext cx="7704667" cy="3332816"/>
          </a:xfrm>
        </p:spPr>
        <p:txBody>
          <a:bodyPr>
            <a:noAutofit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rPr sz="1200" dirty="0"/>
              <a:t>🔧 Implementation Excellence: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200" dirty="0"/>
              <a:t>Secure authentication system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200" dirty="0"/>
              <a:t>RESTful API endpoints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200" dirty="0"/>
              <a:t>Responsive web design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200" dirty="0"/>
              <a:t>File upload management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200" dirty="0"/>
              <a:t>Email notification system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200" dirty="0"/>
              <a:t>Search and filtering capabilities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200" dirty="0"/>
              <a:t>Payment integration ready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200" dirty="0"/>
              <a:t>Multi-language support potential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 sz="1200" dirty="0"/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200" dirty="0"/>
              <a:t>⚡ Performance Optimizations: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200" dirty="0"/>
              <a:t>   • Caching mechanisms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200" dirty="0"/>
              <a:t>   • Database query optimization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rPr sz="1200" dirty="0"/>
              <a:t>   • CDN integration ready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18583-69B6-DE5F-5CB1-500AA5F9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83"/>
          <a:stretch>
            <a:fillRect/>
          </a:stretch>
        </p:blipFill>
        <p:spPr>
          <a:xfrm>
            <a:off x="3303639" y="1936956"/>
            <a:ext cx="5771535" cy="45818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E95C-7261-E7F9-B72B-F59CBE26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Output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919403-CBDB-CA07-E84C-30185A5B0E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5013"/>
          <a:stretch>
            <a:fillRect/>
          </a:stretch>
        </p:blipFill>
        <p:spPr>
          <a:xfrm>
            <a:off x="629265" y="2231923"/>
            <a:ext cx="4093548" cy="397469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9D2247-ACB9-261D-63ED-4A3DB5BF75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b="4515"/>
          <a:stretch>
            <a:fillRect/>
          </a:stretch>
        </p:blipFill>
        <p:spPr>
          <a:xfrm>
            <a:off x="4946650" y="2231923"/>
            <a:ext cx="3740150" cy="3940276"/>
          </a:xfrm>
        </p:spPr>
      </p:pic>
    </p:spTree>
    <p:extLst>
      <p:ext uri="{BB962C8B-B14F-4D97-AF65-F5344CB8AC3E}">
        <p14:creationId xmlns:p14="http://schemas.microsoft.com/office/powerpoint/2010/main" val="2852372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🚀 Future Roadmap: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Mobile application development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AI-powered course recommendations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Video conferencing integration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Advanced analytics dashboard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Gamification features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Blockchain certificates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🔮 Vision 2026: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Industry 4.0 integration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Advanced AI tutoring systems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Why Choose Stanselearn?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✅ Open Source &amp; Customizable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✅ Industry-Standard Technology Stack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✅ Scalable Architecture Design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✅ Comprehensive Feature Set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✅ Security &amp; Privacy Focused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✅ Mobile-First Responsive Design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✅ SEO &amp; Performance Optimized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✅ Active Development &amp; Support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🎯 Perfect for educational institutions, corporate training,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and online course creators!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🚀 Quick Start Guide: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1️⃣ Clone the Repository: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git clone https://github.com/mayukh2912/Stanselearn_Django_E_Learning-Website.git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2️⃣ Install Dependencies: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pip install -r requirements.txt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3️⃣ Setup Database: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python manage.py migrate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4️⃣ Create Superuser: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python manage.py createsuperuser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5️⃣ Run Development Server: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python manage.py runserver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🙏 Thank You for Your Attention!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📞 Connect with the Developer: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🐙 GitHub: github.com/mayukh2912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📧 Project Repository: Stanselearn_Django_E_Learning-Website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🤝 Contributions Welcome: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Bug reports and feature requests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Code contributions and improvements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Documentation enhancements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Community feedback and suggestions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🚀 Let's revolutionize education together with Stanselearn!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🚀 Project: Stanselearn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👨‍💻 Developer: Mayukh (GitHub: mayukh2912)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🔗 Repository: GitHub - mayukh2912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📚 A comprehensive Django-based Learning Management System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🎯 Designed for modern educational institutions and online learning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⚡ Built with scalability, security, and user experience in mind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Technology Stack -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🐍 Framework: Django 4.x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🔧 Language: Python 3.x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📦 Key Packages: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Django REST Framework - API development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Django ORM - Database management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Django Authentication - User management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Pillow - Image processing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Django Admin - Administrative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Technology Stack - Frontend &amp;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🎨 Frontend Technologies: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HTML5 - Structure and semantics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CSS3 - Styling and animations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JavaScript - Interactive functionality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Bootstrap 5 - Responsive framework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jQuery - DOM manipulation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🗄️ Database Options: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SQLite (Development) (Development)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PostgreSQL, MySQL, Oracle (Production)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🏗️ Design Pattern: MVT (Model-View-Template)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📱 Core Components: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Models: Database layer for courses, users, assessments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Views: Business logic and request handling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Templates: User interface presentation layer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URLs: URL routing and navigation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Forms: Data input validation and processing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Admin: Administrative interface customization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User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User Registration &amp; Authentication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Role-based Access Control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Profile Management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Social Login Integration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🔐 Security Features: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Password encryption and hashing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Session management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CSRF protection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SQL injection prevention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Course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Course Creation &amp; Publishing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Content Management System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Video, Text &amp; Document Upload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Course Categories &amp; Tags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Course Pricing &amp; Enrollment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📊 Additional Capabilities: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Bulk course operations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Course analytics and insights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Content versioning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SEO-friendly URLs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Interactive Learning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Interactive Course Dashboard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Progress Tracking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Quiz &amp; Assessment System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Certificate Generation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Discussion Forums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Bookmarks &amp; Notes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🎯 Enhanced Learning Experience: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Responsive design for all devices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Offline content download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Multi-language support potential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Accessibility compliance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User Roles: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👨‍🎓 Student Capabilities: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Browse and enroll in courses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Access course materials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Track learning progress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Take quizzes and assessments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Participate in discussions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Download certificates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endParaRPr/>
          </a:p>
          <a:p>
            <a:pPr>
              <a:defRPr sz="2000">
                <a:solidFill>
                  <a:srgbClr val="2C3E50"/>
                </a:solidFill>
              </a:defRPr>
            </a:pPr>
            <a:r>
              <a:t>📱 Student Dashboard Features: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Personalized course recommendations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Learning calendar and reminders</a:t>
            </a:r>
          </a:p>
          <a:p>
            <a:pPr>
              <a:defRPr sz="2000">
                <a:solidFill>
                  <a:srgbClr val="2C3E50"/>
                </a:solidFill>
              </a:defRPr>
            </a:pPr>
            <a:r>
              <a:t>   • Social learning communities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83</TotalTime>
  <Words>852</Words>
  <Application>Microsoft Office PowerPoint</Application>
  <PresentationFormat>On-screen Show (4:3)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Stanselearn</vt:lpstr>
      <vt:lpstr>Project Overview</vt:lpstr>
      <vt:lpstr>Technology Stack - Backend</vt:lpstr>
      <vt:lpstr>Technology Stack - Frontend &amp; Database</vt:lpstr>
      <vt:lpstr>System Architecture</vt:lpstr>
      <vt:lpstr>User Management System</vt:lpstr>
      <vt:lpstr>Course Management System</vt:lpstr>
      <vt:lpstr>Interactive Learning Features</vt:lpstr>
      <vt:lpstr>User Roles: Students</vt:lpstr>
      <vt:lpstr>User Roles: Instructors</vt:lpstr>
      <vt:lpstr>User Roles: Administrators</vt:lpstr>
      <vt:lpstr>Benefits for Institutions</vt:lpstr>
      <vt:lpstr>Technical Implementation</vt:lpstr>
      <vt:lpstr>Output</vt:lpstr>
      <vt:lpstr>Future Enhancements</vt:lpstr>
      <vt:lpstr>Why Choose Stanselearn?</vt:lpstr>
      <vt:lpstr>Getting Started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Mayukh Dey</cp:lastModifiedBy>
  <cp:revision>3</cp:revision>
  <dcterms:created xsi:type="dcterms:W3CDTF">2013-01-27T09:14:16Z</dcterms:created>
  <dcterms:modified xsi:type="dcterms:W3CDTF">2025-08-26T19:41:25Z</dcterms:modified>
  <cp:category/>
</cp:coreProperties>
</file>