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83" r:id="rId3"/>
    <p:sldId id="289" r:id="rId4"/>
    <p:sldId id="284" r:id="rId5"/>
    <p:sldId id="285" r:id="rId6"/>
    <p:sldId id="286" r:id="rId7"/>
    <p:sldId id="287" r:id="rId8"/>
    <p:sldId id="288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5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61F45-903A-4478-A31F-037D945AD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3208F5-1DB1-47CC-A07B-AD33C618AF6C}">
      <dgm:prSet/>
      <dgm:spPr/>
      <dgm:t>
        <a:bodyPr/>
        <a:lstStyle/>
        <a:p>
          <a:r>
            <a:rPr lang="en-IN"/>
            <a:t>You will also probably like this</a:t>
          </a:r>
          <a:endParaRPr lang="en-US"/>
        </a:p>
      </dgm:t>
    </dgm:pt>
    <dgm:pt modelId="{58F9E071-CEAA-4282-B627-809E9906DCB0}" type="parTrans" cxnId="{1754842B-F1EC-4875-8D94-4C179C662FE1}">
      <dgm:prSet/>
      <dgm:spPr/>
      <dgm:t>
        <a:bodyPr/>
        <a:lstStyle/>
        <a:p>
          <a:endParaRPr lang="en-US"/>
        </a:p>
      </dgm:t>
    </dgm:pt>
    <dgm:pt modelId="{D5B70665-FD00-4532-8E2E-70F0BA81CDD3}" type="sibTrans" cxnId="{1754842B-F1EC-4875-8D94-4C179C662FE1}">
      <dgm:prSet/>
      <dgm:spPr/>
      <dgm:t>
        <a:bodyPr/>
        <a:lstStyle/>
        <a:p>
          <a:endParaRPr lang="en-US"/>
        </a:p>
      </dgm:t>
    </dgm:pt>
    <dgm:pt modelId="{3CC1E3E7-BCFB-4896-B1EE-8B18A542540D}">
      <dgm:prSet/>
      <dgm:spPr/>
      <dgm:t>
        <a:bodyPr/>
        <a:lstStyle/>
        <a:p>
          <a:r>
            <a:rPr lang="en-IN"/>
            <a:t>Frequently bought together</a:t>
          </a:r>
          <a:endParaRPr lang="en-US"/>
        </a:p>
      </dgm:t>
    </dgm:pt>
    <dgm:pt modelId="{4734364B-BFFD-45C6-B102-6C2CD4AFE383}" type="parTrans" cxnId="{84A5DE3B-B928-4149-B421-D972B333E688}">
      <dgm:prSet/>
      <dgm:spPr/>
      <dgm:t>
        <a:bodyPr/>
        <a:lstStyle/>
        <a:p>
          <a:endParaRPr lang="en-US"/>
        </a:p>
      </dgm:t>
    </dgm:pt>
    <dgm:pt modelId="{81017FF7-F5DC-45AE-862E-598E122C2F0D}" type="sibTrans" cxnId="{84A5DE3B-B928-4149-B421-D972B333E688}">
      <dgm:prSet/>
      <dgm:spPr/>
      <dgm:t>
        <a:bodyPr/>
        <a:lstStyle/>
        <a:p>
          <a:endParaRPr lang="en-US"/>
        </a:p>
      </dgm:t>
    </dgm:pt>
    <dgm:pt modelId="{7BF35BC1-4C66-4128-9B85-509C041EA9BD}">
      <dgm:prSet/>
      <dgm:spPr/>
      <dgm:t>
        <a:bodyPr/>
        <a:lstStyle/>
        <a:p>
          <a:r>
            <a:rPr lang="en-IN"/>
            <a:t>Products related to this item</a:t>
          </a:r>
          <a:endParaRPr lang="en-US"/>
        </a:p>
      </dgm:t>
    </dgm:pt>
    <dgm:pt modelId="{C1207457-9910-488D-ADC8-BB31A4077FE1}" type="parTrans" cxnId="{B58BE844-B9F7-4734-8E21-1B42AAAAB19B}">
      <dgm:prSet/>
      <dgm:spPr/>
      <dgm:t>
        <a:bodyPr/>
        <a:lstStyle/>
        <a:p>
          <a:endParaRPr lang="en-US"/>
        </a:p>
      </dgm:t>
    </dgm:pt>
    <dgm:pt modelId="{B8CBABBE-1405-4359-A5EF-1691B26D33C6}" type="sibTrans" cxnId="{B58BE844-B9F7-4734-8E21-1B42AAAAB19B}">
      <dgm:prSet/>
      <dgm:spPr/>
      <dgm:t>
        <a:bodyPr/>
        <a:lstStyle/>
        <a:p>
          <a:endParaRPr lang="en-US"/>
        </a:p>
      </dgm:t>
    </dgm:pt>
    <dgm:pt modelId="{A3A6A0C4-7994-48D0-9E9A-2D44047BE93B}">
      <dgm:prSet/>
      <dgm:spPr/>
      <dgm:t>
        <a:bodyPr/>
        <a:lstStyle/>
        <a:p>
          <a:r>
            <a:rPr lang="en-IN" dirty="0"/>
            <a:t>Customers who bought this item also bought</a:t>
          </a:r>
          <a:endParaRPr lang="en-US" dirty="0"/>
        </a:p>
      </dgm:t>
    </dgm:pt>
    <dgm:pt modelId="{F9FE2F34-3ACE-411B-A951-9AF2707E03ED}" type="parTrans" cxnId="{436CCD83-6267-4B55-B27F-6FD98BE80189}">
      <dgm:prSet/>
      <dgm:spPr/>
      <dgm:t>
        <a:bodyPr/>
        <a:lstStyle/>
        <a:p>
          <a:endParaRPr lang="en-US"/>
        </a:p>
      </dgm:t>
    </dgm:pt>
    <dgm:pt modelId="{77ABCAB1-1BAC-43BB-8F30-A7A35FD33488}" type="sibTrans" cxnId="{436CCD83-6267-4B55-B27F-6FD98BE80189}">
      <dgm:prSet/>
      <dgm:spPr/>
      <dgm:t>
        <a:bodyPr/>
        <a:lstStyle/>
        <a:p>
          <a:endParaRPr lang="en-US"/>
        </a:p>
      </dgm:t>
    </dgm:pt>
    <dgm:pt modelId="{C5500721-0929-4D59-A5A1-D6F049BEAAC0}">
      <dgm:prSet/>
      <dgm:spPr/>
      <dgm:t>
        <a:bodyPr/>
        <a:lstStyle/>
        <a:p>
          <a:r>
            <a:rPr lang="en-IN"/>
            <a:t>Because you have seen X you might also like Y</a:t>
          </a:r>
          <a:endParaRPr lang="en-US"/>
        </a:p>
      </dgm:t>
    </dgm:pt>
    <dgm:pt modelId="{87CE8041-60F0-40E5-B363-BDE87A04B747}" type="parTrans" cxnId="{5A8E4A25-7D26-4A11-BD66-2A4EF12CB268}">
      <dgm:prSet/>
      <dgm:spPr/>
      <dgm:t>
        <a:bodyPr/>
        <a:lstStyle/>
        <a:p>
          <a:endParaRPr lang="en-US"/>
        </a:p>
      </dgm:t>
    </dgm:pt>
    <dgm:pt modelId="{2D35BB4B-F054-4FBF-AF46-A25B24D85E01}" type="sibTrans" cxnId="{5A8E4A25-7D26-4A11-BD66-2A4EF12CB268}">
      <dgm:prSet/>
      <dgm:spPr/>
      <dgm:t>
        <a:bodyPr/>
        <a:lstStyle/>
        <a:p>
          <a:endParaRPr lang="en-US"/>
        </a:p>
      </dgm:t>
    </dgm:pt>
    <dgm:pt modelId="{2BD43985-44A6-4980-9736-FB646E735D69}">
      <dgm:prSet/>
      <dgm:spPr/>
      <dgm:t>
        <a:bodyPr/>
        <a:lstStyle/>
        <a:p>
          <a:r>
            <a:rPr lang="en-IN"/>
            <a:t>Recommended for you</a:t>
          </a:r>
          <a:endParaRPr lang="en-US"/>
        </a:p>
      </dgm:t>
    </dgm:pt>
    <dgm:pt modelId="{575946F9-ACB2-4E54-837C-3D3CB56BDB68}" type="parTrans" cxnId="{C3761B9F-E56B-4D15-834E-0FDCD372A7B2}">
      <dgm:prSet/>
      <dgm:spPr/>
      <dgm:t>
        <a:bodyPr/>
        <a:lstStyle/>
        <a:p>
          <a:endParaRPr lang="en-US"/>
        </a:p>
      </dgm:t>
    </dgm:pt>
    <dgm:pt modelId="{AB1705FB-2773-408A-821C-CDF3A0E036E8}" type="sibTrans" cxnId="{C3761B9F-E56B-4D15-834E-0FDCD372A7B2}">
      <dgm:prSet/>
      <dgm:spPr/>
      <dgm:t>
        <a:bodyPr/>
        <a:lstStyle/>
        <a:p>
          <a:endParaRPr lang="en-US"/>
        </a:p>
      </dgm:t>
    </dgm:pt>
    <dgm:pt modelId="{22447F23-557F-3943-96E6-77819FB8F308}" type="pres">
      <dgm:prSet presAssocID="{35761F45-903A-4478-A31F-037D945ADFDF}" presName="diagram" presStyleCnt="0">
        <dgm:presLayoutVars>
          <dgm:dir/>
          <dgm:resizeHandles val="exact"/>
        </dgm:presLayoutVars>
      </dgm:prSet>
      <dgm:spPr/>
    </dgm:pt>
    <dgm:pt modelId="{EA6ECF9F-FD2F-C042-8351-832646E57E26}" type="pres">
      <dgm:prSet presAssocID="{AF3208F5-1DB1-47CC-A07B-AD33C618AF6C}" presName="node" presStyleLbl="node1" presStyleIdx="0" presStyleCnt="6">
        <dgm:presLayoutVars>
          <dgm:bulletEnabled val="1"/>
        </dgm:presLayoutVars>
      </dgm:prSet>
      <dgm:spPr/>
    </dgm:pt>
    <dgm:pt modelId="{F9AEE677-9246-524F-AD50-4183EC7C17FF}" type="pres">
      <dgm:prSet presAssocID="{D5B70665-FD00-4532-8E2E-70F0BA81CDD3}" presName="sibTrans" presStyleCnt="0"/>
      <dgm:spPr/>
    </dgm:pt>
    <dgm:pt modelId="{B34A4A62-3826-9740-87B1-CFB657A67CE1}" type="pres">
      <dgm:prSet presAssocID="{3CC1E3E7-BCFB-4896-B1EE-8B18A542540D}" presName="node" presStyleLbl="node1" presStyleIdx="1" presStyleCnt="6">
        <dgm:presLayoutVars>
          <dgm:bulletEnabled val="1"/>
        </dgm:presLayoutVars>
      </dgm:prSet>
      <dgm:spPr/>
    </dgm:pt>
    <dgm:pt modelId="{61D678ED-C706-8642-A69F-E1C0028651DF}" type="pres">
      <dgm:prSet presAssocID="{81017FF7-F5DC-45AE-862E-598E122C2F0D}" presName="sibTrans" presStyleCnt="0"/>
      <dgm:spPr/>
    </dgm:pt>
    <dgm:pt modelId="{2EB1E777-D1E7-7F43-BE4E-B72B8628906A}" type="pres">
      <dgm:prSet presAssocID="{7BF35BC1-4C66-4128-9B85-509C041EA9BD}" presName="node" presStyleLbl="node1" presStyleIdx="2" presStyleCnt="6">
        <dgm:presLayoutVars>
          <dgm:bulletEnabled val="1"/>
        </dgm:presLayoutVars>
      </dgm:prSet>
      <dgm:spPr/>
    </dgm:pt>
    <dgm:pt modelId="{BD9C5FC8-95E0-D34A-9F07-7D756BBAE1AE}" type="pres">
      <dgm:prSet presAssocID="{B8CBABBE-1405-4359-A5EF-1691B26D33C6}" presName="sibTrans" presStyleCnt="0"/>
      <dgm:spPr/>
    </dgm:pt>
    <dgm:pt modelId="{1B955A30-A22E-0440-890F-B866924C445E}" type="pres">
      <dgm:prSet presAssocID="{A3A6A0C4-7994-48D0-9E9A-2D44047BE93B}" presName="node" presStyleLbl="node1" presStyleIdx="3" presStyleCnt="6">
        <dgm:presLayoutVars>
          <dgm:bulletEnabled val="1"/>
        </dgm:presLayoutVars>
      </dgm:prSet>
      <dgm:spPr/>
    </dgm:pt>
    <dgm:pt modelId="{7AEC11AA-F2C8-2641-85B7-C3284E2EE536}" type="pres">
      <dgm:prSet presAssocID="{77ABCAB1-1BAC-43BB-8F30-A7A35FD33488}" presName="sibTrans" presStyleCnt="0"/>
      <dgm:spPr/>
    </dgm:pt>
    <dgm:pt modelId="{438E571C-9DE0-DE4D-82EC-DB96A49C0989}" type="pres">
      <dgm:prSet presAssocID="{C5500721-0929-4D59-A5A1-D6F049BEAAC0}" presName="node" presStyleLbl="node1" presStyleIdx="4" presStyleCnt="6">
        <dgm:presLayoutVars>
          <dgm:bulletEnabled val="1"/>
        </dgm:presLayoutVars>
      </dgm:prSet>
      <dgm:spPr/>
    </dgm:pt>
    <dgm:pt modelId="{B487B266-44D2-5143-B61E-C65DE641D8C5}" type="pres">
      <dgm:prSet presAssocID="{2D35BB4B-F054-4FBF-AF46-A25B24D85E01}" presName="sibTrans" presStyleCnt="0"/>
      <dgm:spPr/>
    </dgm:pt>
    <dgm:pt modelId="{D86F2D7F-6655-5D4E-A4CC-D3A918D93E84}" type="pres">
      <dgm:prSet presAssocID="{2BD43985-44A6-4980-9736-FB646E735D69}" presName="node" presStyleLbl="node1" presStyleIdx="5" presStyleCnt="6">
        <dgm:presLayoutVars>
          <dgm:bulletEnabled val="1"/>
        </dgm:presLayoutVars>
      </dgm:prSet>
      <dgm:spPr/>
    </dgm:pt>
  </dgm:ptLst>
  <dgm:cxnLst>
    <dgm:cxn modelId="{B99E3B0B-B7F1-5F4F-9574-9E2DB54D5635}" type="presOf" srcId="{A3A6A0C4-7994-48D0-9E9A-2D44047BE93B}" destId="{1B955A30-A22E-0440-890F-B866924C445E}" srcOrd="0" destOrd="0" presId="urn:microsoft.com/office/officeart/2005/8/layout/default"/>
    <dgm:cxn modelId="{5A8E4A25-7D26-4A11-BD66-2A4EF12CB268}" srcId="{35761F45-903A-4478-A31F-037D945ADFDF}" destId="{C5500721-0929-4D59-A5A1-D6F049BEAAC0}" srcOrd="4" destOrd="0" parTransId="{87CE8041-60F0-40E5-B363-BDE87A04B747}" sibTransId="{2D35BB4B-F054-4FBF-AF46-A25B24D85E01}"/>
    <dgm:cxn modelId="{1754842B-F1EC-4875-8D94-4C179C662FE1}" srcId="{35761F45-903A-4478-A31F-037D945ADFDF}" destId="{AF3208F5-1DB1-47CC-A07B-AD33C618AF6C}" srcOrd="0" destOrd="0" parTransId="{58F9E071-CEAA-4282-B627-809E9906DCB0}" sibTransId="{D5B70665-FD00-4532-8E2E-70F0BA81CDD3}"/>
    <dgm:cxn modelId="{84A5DE3B-B928-4149-B421-D972B333E688}" srcId="{35761F45-903A-4478-A31F-037D945ADFDF}" destId="{3CC1E3E7-BCFB-4896-B1EE-8B18A542540D}" srcOrd="1" destOrd="0" parTransId="{4734364B-BFFD-45C6-B102-6C2CD4AFE383}" sibTransId="{81017FF7-F5DC-45AE-862E-598E122C2F0D}"/>
    <dgm:cxn modelId="{B58BE844-B9F7-4734-8E21-1B42AAAAB19B}" srcId="{35761F45-903A-4478-A31F-037D945ADFDF}" destId="{7BF35BC1-4C66-4128-9B85-509C041EA9BD}" srcOrd="2" destOrd="0" parTransId="{C1207457-9910-488D-ADC8-BB31A4077FE1}" sibTransId="{B8CBABBE-1405-4359-A5EF-1691B26D33C6}"/>
    <dgm:cxn modelId="{55EFF469-C723-F54B-A6A0-865A85B7A145}" type="presOf" srcId="{7BF35BC1-4C66-4128-9B85-509C041EA9BD}" destId="{2EB1E777-D1E7-7F43-BE4E-B72B8628906A}" srcOrd="0" destOrd="0" presId="urn:microsoft.com/office/officeart/2005/8/layout/default"/>
    <dgm:cxn modelId="{805AF775-8EC6-CA48-85D5-17B1B49BC1CF}" type="presOf" srcId="{AF3208F5-1DB1-47CC-A07B-AD33C618AF6C}" destId="{EA6ECF9F-FD2F-C042-8351-832646E57E26}" srcOrd="0" destOrd="0" presId="urn:microsoft.com/office/officeart/2005/8/layout/default"/>
    <dgm:cxn modelId="{0A321B7D-54D1-B04D-A03D-8216A593EE0E}" type="presOf" srcId="{2BD43985-44A6-4980-9736-FB646E735D69}" destId="{D86F2D7F-6655-5D4E-A4CC-D3A918D93E84}" srcOrd="0" destOrd="0" presId="urn:microsoft.com/office/officeart/2005/8/layout/default"/>
    <dgm:cxn modelId="{436CCD83-6267-4B55-B27F-6FD98BE80189}" srcId="{35761F45-903A-4478-A31F-037D945ADFDF}" destId="{A3A6A0C4-7994-48D0-9E9A-2D44047BE93B}" srcOrd="3" destOrd="0" parTransId="{F9FE2F34-3ACE-411B-A951-9AF2707E03ED}" sibTransId="{77ABCAB1-1BAC-43BB-8F30-A7A35FD33488}"/>
    <dgm:cxn modelId="{3E2A4E93-18C0-F443-A15D-B0207ADD4E9F}" type="presOf" srcId="{35761F45-903A-4478-A31F-037D945ADFDF}" destId="{22447F23-557F-3943-96E6-77819FB8F308}" srcOrd="0" destOrd="0" presId="urn:microsoft.com/office/officeart/2005/8/layout/default"/>
    <dgm:cxn modelId="{C3761B9F-E56B-4D15-834E-0FDCD372A7B2}" srcId="{35761F45-903A-4478-A31F-037D945ADFDF}" destId="{2BD43985-44A6-4980-9736-FB646E735D69}" srcOrd="5" destOrd="0" parTransId="{575946F9-ACB2-4E54-837C-3D3CB56BDB68}" sibTransId="{AB1705FB-2773-408A-821C-CDF3A0E036E8}"/>
    <dgm:cxn modelId="{671A02A4-D42D-BE4E-BC48-E698F0AB7AF2}" type="presOf" srcId="{C5500721-0929-4D59-A5A1-D6F049BEAAC0}" destId="{438E571C-9DE0-DE4D-82EC-DB96A49C0989}" srcOrd="0" destOrd="0" presId="urn:microsoft.com/office/officeart/2005/8/layout/default"/>
    <dgm:cxn modelId="{2535EBE1-15DD-BE49-8309-80120E2DD2DC}" type="presOf" srcId="{3CC1E3E7-BCFB-4896-B1EE-8B18A542540D}" destId="{B34A4A62-3826-9740-87B1-CFB657A67CE1}" srcOrd="0" destOrd="0" presId="urn:microsoft.com/office/officeart/2005/8/layout/default"/>
    <dgm:cxn modelId="{B43E13FD-F399-EB4C-80AD-9A3D1F1A8A78}" type="presParOf" srcId="{22447F23-557F-3943-96E6-77819FB8F308}" destId="{EA6ECF9F-FD2F-C042-8351-832646E57E26}" srcOrd="0" destOrd="0" presId="urn:microsoft.com/office/officeart/2005/8/layout/default"/>
    <dgm:cxn modelId="{CBEE2E7B-2490-C04C-A3B8-1EAEC7052E7F}" type="presParOf" srcId="{22447F23-557F-3943-96E6-77819FB8F308}" destId="{F9AEE677-9246-524F-AD50-4183EC7C17FF}" srcOrd="1" destOrd="0" presId="urn:microsoft.com/office/officeart/2005/8/layout/default"/>
    <dgm:cxn modelId="{98B46483-C042-EA47-AE5B-D90CE3D164C9}" type="presParOf" srcId="{22447F23-557F-3943-96E6-77819FB8F308}" destId="{B34A4A62-3826-9740-87B1-CFB657A67CE1}" srcOrd="2" destOrd="0" presId="urn:microsoft.com/office/officeart/2005/8/layout/default"/>
    <dgm:cxn modelId="{5EBF93A7-9BBB-B849-8AFC-D51A06A908EA}" type="presParOf" srcId="{22447F23-557F-3943-96E6-77819FB8F308}" destId="{61D678ED-C706-8642-A69F-E1C0028651DF}" srcOrd="3" destOrd="0" presId="urn:microsoft.com/office/officeart/2005/8/layout/default"/>
    <dgm:cxn modelId="{05C128F7-B055-4D44-A8F6-77970CE051DA}" type="presParOf" srcId="{22447F23-557F-3943-96E6-77819FB8F308}" destId="{2EB1E777-D1E7-7F43-BE4E-B72B8628906A}" srcOrd="4" destOrd="0" presId="urn:microsoft.com/office/officeart/2005/8/layout/default"/>
    <dgm:cxn modelId="{8C9B5AFA-1B45-2741-B72F-F0CF61ADE731}" type="presParOf" srcId="{22447F23-557F-3943-96E6-77819FB8F308}" destId="{BD9C5FC8-95E0-D34A-9F07-7D756BBAE1AE}" srcOrd="5" destOrd="0" presId="urn:microsoft.com/office/officeart/2005/8/layout/default"/>
    <dgm:cxn modelId="{B2AE102C-5EED-C841-9F89-B1BD5A319F9B}" type="presParOf" srcId="{22447F23-557F-3943-96E6-77819FB8F308}" destId="{1B955A30-A22E-0440-890F-B866924C445E}" srcOrd="6" destOrd="0" presId="urn:microsoft.com/office/officeart/2005/8/layout/default"/>
    <dgm:cxn modelId="{28213A01-9818-2C4A-9A91-FD4117FC3C58}" type="presParOf" srcId="{22447F23-557F-3943-96E6-77819FB8F308}" destId="{7AEC11AA-F2C8-2641-85B7-C3284E2EE536}" srcOrd="7" destOrd="0" presId="urn:microsoft.com/office/officeart/2005/8/layout/default"/>
    <dgm:cxn modelId="{669013A8-5D7F-4E4A-A1E6-2CC36079E0ED}" type="presParOf" srcId="{22447F23-557F-3943-96E6-77819FB8F308}" destId="{438E571C-9DE0-DE4D-82EC-DB96A49C0989}" srcOrd="8" destOrd="0" presId="urn:microsoft.com/office/officeart/2005/8/layout/default"/>
    <dgm:cxn modelId="{9BD8013A-806B-0C47-BFA0-912DD4B25135}" type="presParOf" srcId="{22447F23-557F-3943-96E6-77819FB8F308}" destId="{B487B266-44D2-5143-B61E-C65DE641D8C5}" srcOrd="9" destOrd="0" presId="urn:microsoft.com/office/officeart/2005/8/layout/default"/>
    <dgm:cxn modelId="{EDED1CDB-EB1C-D946-83AD-E7E55DDCD979}" type="presParOf" srcId="{22447F23-557F-3943-96E6-77819FB8F308}" destId="{D86F2D7F-6655-5D4E-A4CC-D3A918D93E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5E45C-5967-40A1-B440-C6E2F488AFB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E733F-53B7-4746-B04A-4D0138E087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Popularity recommenders</a:t>
          </a:r>
        </a:p>
      </dgm:t>
    </dgm:pt>
    <dgm:pt modelId="{E4E9150D-E297-405C-BEEA-5F461CA6F95B}" type="parTrans" cxnId="{26674E67-787B-4E65-94BE-872DF329ACCE}">
      <dgm:prSet/>
      <dgm:spPr/>
      <dgm:t>
        <a:bodyPr/>
        <a:lstStyle/>
        <a:p>
          <a:endParaRPr lang="en-US"/>
        </a:p>
      </dgm:t>
    </dgm:pt>
    <dgm:pt modelId="{300868D9-E68E-4D4B-BAF8-3E703C71A281}" type="sibTrans" cxnId="{26674E67-787B-4E65-94BE-872DF329ACCE}">
      <dgm:prSet/>
      <dgm:spPr/>
      <dgm:t>
        <a:bodyPr/>
        <a:lstStyle/>
        <a:p>
          <a:endParaRPr lang="en-US"/>
        </a:p>
      </dgm:t>
    </dgm:pt>
    <dgm:pt modelId="{1BCEA9F4-188A-4904-A5ED-E8736AC7C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based recommendation systems</a:t>
          </a:r>
        </a:p>
      </dgm:t>
    </dgm:pt>
    <dgm:pt modelId="{401DA05A-3486-4C92-8B01-CEAEA84940EE}" type="parTrans" cxnId="{D0E22D95-348A-4A6D-8EA2-7F8BC73EF6CB}">
      <dgm:prSet/>
      <dgm:spPr/>
      <dgm:t>
        <a:bodyPr/>
        <a:lstStyle/>
        <a:p>
          <a:endParaRPr lang="en-US"/>
        </a:p>
      </dgm:t>
    </dgm:pt>
    <dgm:pt modelId="{68ABAE73-EA9E-4F24-8AB7-A817A048BD82}" type="sibTrans" cxnId="{D0E22D95-348A-4A6D-8EA2-7F8BC73EF6CB}">
      <dgm:prSet/>
      <dgm:spPr/>
      <dgm:t>
        <a:bodyPr/>
        <a:lstStyle/>
        <a:p>
          <a:endParaRPr lang="en-US"/>
        </a:p>
      </dgm:t>
    </dgm:pt>
    <dgm:pt modelId="{D87D905D-30CC-4A20-928D-0951E47992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Collaborative filtering </a:t>
          </a:r>
        </a:p>
      </dgm:t>
    </dgm:pt>
    <dgm:pt modelId="{E35C04B6-6808-447D-948B-6ACECAA88A77}" type="parTrans" cxnId="{3C7EA228-F95F-4FA0-B56F-AADB1F37EFEB}">
      <dgm:prSet/>
      <dgm:spPr/>
      <dgm:t>
        <a:bodyPr/>
        <a:lstStyle/>
        <a:p>
          <a:endParaRPr lang="en-US"/>
        </a:p>
      </dgm:t>
    </dgm:pt>
    <dgm:pt modelId="{5D2042A1-C11D-42AF-9A45-AD0D69C21D60}" type="sibTrans" cxnId="{3C7EA228-F95F-4FA0-B56F-AADB1F37EFEB}">
      <dgm:prSet/>
      <dgm:spPr/>
      <dgm:t>
        <a:bodyPr/>
        <a:lstStyle/>
        <a:p>
          <a:endParaRPr lang="en-US"/>
        </a:p>
      </dgm:t>
    </dgm:pt>
    <dgm:pt modelId="{F2ECE759-EE54-49D5-A6ED-636B6DFB6E8C}" type="pres">
      <dgm:prSet presAssocID="{5B65E45C-5967-40A1-B440-C6E2F488AFB1}" presName="root" presStyleCnt="0">
        <dgm:presLayoutVars>
          <dgm:dir/>
          <dgm:resizeHandles val="exact"/>
        </dgm:presLayoutVars>
      </dgm:prSet>
      <dgm:spPr/>
    </dgm:pt>
    <dgm:pt modelId="{F0263B98-BB94-45BB-A1D9-2C1DF926F6E7}" type="pres">
      <dgm:prSet presAssocID="{E89E733F-53B7-4746-B04A-4D0138E087BA}" presName="compNode" presStyleCnt="0"/>
      <dgm:spPr/>
    </dgm:pt>
    <dgm:pt modelId="{3870845A-F1CF-4EC6-8D4A-B5EC29C36A5D}" type="pres">
      <dgm:prSet presAssocID="{E89E733F-53B7-4746-B04A-4D0138E087BA}" presName="iconBgRect" presStyleLbl="bgShp" presStyleIdx="0" presStyleCnt="3"/>
      <dgm:spPr/>
    </dgm:pt>
    <dgm:pt modelId="{A0070C82-5F0E-4212-81B7-F234BC89C178}" type="pres">
      <dgm:prSet presAssocID="{E89E733F-53B7-4746-B04A-4D0138E087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2E4A33A-D0DA-4C08-964F-EDF314818B7A}" type="pres">
      <dgm:prSet presAssocID="{E89E733F-53B7-4746-B04A-4D0138E087BA}" presName="spaceRect" presStyleCnt="0"/>
      <dgm:spPr/>
    </dgm:pt>
    <dgm:pt modelId="{42BF643E-D648-46D3-B5F2-0A10098697EA}" type="pres">
      <dgm:prSet presAssocID="{E89E733F-53B7-4746-B04A-4D0138E087BA}" presName="textRect" presStyleLbl="revTx" presStyleIdx="0" presStyleCnt="3">
        <dgm:presLayoutVars>
          <dgm:chMax val="1"/>
          <dgm:chPref val="1"/>
        </dgm:presLayoutVars>
      </dgm:prSet>
      <dgm:spPr/>
    </dgm:pt>
    <dgm:pt modelId="{A7F3505F-E690-499E-A40A-8E1E5FA3F76E}" type="pres">
      <dgm:prSet presAssocID="{300868D9-E68E-4D4B-BAF8-3E703C71A281}" presName="sibTrans" presStyleCnt="0"/>
      <dgm:spPr/>
    </dgm:pt>
    <dgm:pt modelId="{AC17077F-C0F6-40BC-B009-97970EAF46F1}" type="pres">
      <dgm:prSet presAssocID="{1BCEA9F4-188A-4904-A5ED-E8736AC7CF54}" presName="compNode" presStyleCnt="0"/>
      <dgm:spPr/>
    </dgm:pt>
    <dgm:pt modelId="{06D357A8-C442-4A15-B8B4-F7BFC46244F3}" type="pres">
      <dgm:prSet presAssocID="{1BCEA9F4-188A-4904-A5ED-E8736AC7CF54}" presName="iconBgRect" presStyleLbl="bgShp" presStyleIdx="1" presStyleCnt="3"/>
      <dgm:spPr/>
    </dgm:pt>
    <dgm:pt modelId="{AD3DEC09-C1E2-4F07-8102-C135D29811ED}" type="pres">
      <dgm:prSet presAssocID="{1BCEA9F4-188A-4904-A5ED-E8736AC7CF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C3E5B8D-EA92-43EF-A607-FF645D1AEDB2}" type="pres">
      <dgm:prSet presAssocID="{1BCEA9F4-188A-4904-A5ED-E8736AC7CF54}" presName="spaceRect" presStyleCnt="0"/>
      <dgm:spPr/>
    </dgm:pt>
    <dgm:pt modelId="{208B11B9-CE26-431B-9CC6-50B61CCF367C}" type="pres">
      <dgm:prSet presAssocID="{1BCEA9F4-188A-4904-A5ED-E8736AC7CF54}" presName="textRect" presStyleLbl="revTx" presStyleIdx="1" presStyleCnt="3">
        <dgm:presLayoutVars>
          <dgm:chMax val="1"/>
          <dgm:chPref val="1"/>
        </dgm:presLayoutVars>
      </dgm:prSet>
      <dgm:spPr/>
    </dgm:pt>
    <dgm:pt modelId="{E7A9A65B-2075-4DC1-90EC-72BFC7EBC4A2}" type="pres">
      <dgm:prSet presAssocID="{68ABAE73-EA9E-4F24-8AB7-A817A048BD82}" presName="sibTrans" presStyleCnt="0"/>
      <dgm:spPr/>
    </dgm:pt>
    <dgm:pt modelId="{F48841A8-97F7-4C98-BBE0-C23233987C13}" type="pres">
      <dgm:prSet presAssocID="{D87D905D-30CC-4A20-928D-0951E4799257}" presName="compNode" presStyleCnt="0"/>
      <dgm:spPr/>
    </dgm:pt>
    <dgm:pt modelId="{068B5C1F-FDBE-4A80-AFAC-A7CF17EA95A9}" type="pres">
      <dgm:prSet presAssocID="{D87D905D-30CC-4A20-928D-0951E4799257}" presName="iconBgRect" presStyleLbl="bgShp" presStyleIdx="2" presStyleCnt="3"/>
      <dgm:spPr/>
    </dgm:pt>
    <dgm:pt modelId="{E700ACF1-8FD7-4F1B-B889-B361C88F8ED4}" type="pres">
      <dgm:prSet presAssocID="{D87D905D-30CC-4A20-928D-0951E47992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4FB93C7-50F8-4771-A5A6-D379311A2BB4}" type="pres">
      <dgm:prSet presAssocID="{D87D905D-30CC-4A20-928D-0951E4799257}" presName="spaceRect" presStyleCnt="0"/>
      <dgm:spPr/>
    </dgm:pt>
    <dgm:pt modelId="{125BF360-D4B3-4448-856A-24CBBC9CE87B}" type="pres">
      <dgm:prSet presAssocID="{D87D905D-30CC-4A20-928D-0951E47992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E9580C-928B-437F-8C18-CF8FDD5429D8}" type="presOf" srcId="{E89E733F-53B7-4746-B04A-4D0138E087BA}" destId="{42BF643E-D648-46D3-B5F2-0A10098697EA}" srcOrd="0" destOrd="0" presId="urn:microsoft.com/office/officeart/2018/5/layout/IconCircleLabelList"/>
    <dgm:cxn modelId="{3C7EA228-F95F-4FA0-B56F-AADB1F37EFEB}" srcId="{5B65E45C-5967-40A1-B440-C6E2F488AFB1}" destId="{D87D905D-30CC-4A20-928D-0951E4799257}" srcOrd="2" destOrd="0" parTransId="{E35C04B6-6808-447D-948B-6ACECAA88A77}" sibTransId="{5D2042A1-C11D-42AF-9A45-AD0D69C21D60}"/>
    <dgm:cxn modelId="{26674E67-787B-4E65-94BE-872DF329ACCE}" srcId="{5B65E45C-5967-40A1-B440-C6E2F488AFB1}" destId="{E89E733F-53B7-4746-B04A-4D0138E087BA}" srcOrd="0" destOrd="0" parTransId="{E4E9150D-E297-405C-BEEA-5F461CA6F95B}" sibTransId="{300868D9-E68E-4D4B-BAF8-3E703C71A281}"/>
    <dgm:cxn modelId="{D0E22D95-348A-4A6D-8EA2-7F8BC73EF6CB}" srcId="{5B65E45C-5967-40A1-B440-C6E2F488AFB1}" destId="{1BCEA9F4-188A-4904-A5ED-E8736AC7CF54}" srcOrd="1" destOrd="0" parTransId="{401DA05A-3486-4C92-8B01-CEAEA84940EE}" sibTransId="{68ABAE73-EA9E-4F24-8AB7-A817A048BD82}"/>
    <dgm:cxn modelId="{4BDBC5A6-59D9-4317-B1C2-87C952B3B970}" type="presOf" srcId="{D87D905D-30CC-4A20-928D-0951E4799257}" destId="{125BF360-D4B3-4448-856A-24CBBC9CE87B}" srcOrd="0" destOrd="0" presId="urn:microsoft.com/office/officeart/2018/5/layout/IconCircleLabelList"/>
    <dgm:cxn modelId="{0FA3FCA6-4A83-4B5F-86E5-C22B99A6A4AE}" type="presOf" srcId="{1BCEA9F4-188A-4904-A5ED-E8736AC7CF54}" destId="{208B11B9-CE26-431B-9CC6-50B61CCF367C}" srcOrd="0" destOrd="0" presId="urn:microsoft.com/office/officeart/2018/5/layout/IconCircleLabelList"/>
    <dgm:cxn modelId="{9FDC76B6-BBC6-49DE-8A63-1CE1D8B7FE20}" type="presOf" srcId="{5B65E45C-5967-40A1-B440-C6E2F488AFB1}" destId="{F2ECE759-EE54-49D5-A6ED-636B6DFB6E8C}" srcOrd="0" destOrd="0" presId="urn:microsoft.com/office/officeart/2018/5/layout/IconCircleLabelList"/>
    <dgm:cxn modelId="{0D7EBA18-ECB4-41EF-BE1E-96DB5C57D9DF}" type="presParOf" srcId="{F2ECE759-EE54-49D5-A6ED-636B6DFB6E8C}" destId="{F0263B98-BB94-45BB-A1D9-2C1DF926F6E7}" srcOrd="0" destOrd="0" presId="urn:microsoft.com/office/officeart/2018/5/layout/IconCircleLabelList"/>
    <dgm:cxn modelId="{E0F14061-9CDF-403E-BAAE-60460C1F929E}" type="presParOf" srcId="{F0263B98-BB94-45BB-A1D9-2C1DF926F6E7}" destId="{3870845A-F1CF-4EC6-8D4A-B5EC29C36A5D}" srcOrd="0" destOrd="0" presId="urn:microsoft.com/office/officeart/2018/5/layout/IconCircleLabelList"/>
    <dgm:cxn modelId="{41C8367B-F1DA-4583-9E11-AEA63C90869B}" type="presParOf" srcId="{F0263B98-BB94-45BB-A1D9-2C1DF926F6E7}" destId="{A0070C82-5F0E-4212-81B7-F234BC89C178}" srcOrd="1" destOrd="0" presId="urn:microsoft.com/office/officeart/2018/5/layout/IconCircleLabelList"/>
    <dgm:cxn modelId="{1CF63F15-A20B-4FE2-9BB3-981218E457A6}" type="presParOf" srcId="{F0263B98-BB94-45BB-A1D9-2C1DF926F6E7}" destId="{72E4A33A-D0DA-4C08-964F-EDF314818B7A}" srcOrd="2" destOrd="0" presId="urn:microsoft.com/office/officeart/2018/5/layout/IconCircleLabelList"/>
    <dgm:cxn modelId="{3B273028-BD35-4F82-8B52-387D034BAF81}" type="presParOf" srcId="{F0263B98-BB94-45BB-A1D9-2C1DF926F6E7}" destId="{42BF643E-D648-46D3-B5F2-0A10098697EA}" srcOrd="3" destOrd="0" presId="urn:microsoft.com/office/officeart/2018/5/layout/IconCircleLabelList"/>
    <dgm:cxn modelId="{98BD6C1A-9D46-48F3-A7BC-C98EC9F1A568}" type="presParOf" srcId="{F2ECE759-EE54-49D5-A6ED-636B6DFB6E8C}" destId="{A7F3505F-E690-499E-A40A-8E1E5FA3F76E}" srcOrd="1" destOrd="0" presId="urn:microsoft.com/office/officeart/2018/5/layout/IconCircleLabelList"/>
    <dgm:cxn modelId="{A8E5311C-2962-4700-BEC9-41851B5784D6}" type="presParOf" srcId="{F2ECE759-EE54-49D5-A6ED-636B6DFB6E8C}" destId="{AC17077F-C0F6-40BC-B009-97970EAF46F1}" srcOrd="2" destOrd="0" presId="urn:microsoft.com/office/officeart/2018/5/layout/IconCircleLabelList"/>
    <dgm:cxn modelId="{285A7058-2FEF-4421-B94B-23FDA53158F8}" type="presParOf" srcId="{AC17077F-C0F6-40BC-B009-97970EAF46F1}" destId="{06D357A8-C442-4A15-B8B4-F7BFC46244F3}" srcOrd="0" destOrd="0" presId="urn:microsoft.com/office/officeart/2018/5/layout/IconCircleLabelList"/>
    <dgm:cxn modelId="{CEF9631C-07C6-4089-8829-61BE155867EB}" type="presParOf" srcId="{AC17077F-C0F6-40BC-B009-97970EAF46F1}" destId="{AD3DEC09-C1E2-4F07-8102-C135D29811ED}" srcOrd="1" destOrd="0" presId="urn:microsoft.com/office/officeart/2018/5/layout/IconCircleLabelList"/>
    <dgm:cxn modelId="{5B66D00C-9BE4-4B75-9173-8E8C0CC718F2}" type="presParOf" srcId="{AC17077F-C0F6-40BC-B009-97970EAF46F1}" destId="{8C3E5B8D-EA92-43EF-A607-FF645D1AEDB2}" srcOrd="2" destOrd="0" presId="urn:microsoft.com/office/officeart/2018/5/layout/IconCircleLabelList"/>
    <dgm:cxn modelId="{929129BD-75CA-4F3A-8389-8CD31C080B4C}" type="presParOf" srcId="{AC17077F-C0F6-40BC-B009-97970EAF46F1}" destId="{208B11B9-CE26-431B-9CC6-50B61CCF367C}" srcOrd="3" destOrd="0" presId="urn:microsoft.com/office/officeart/2018/5/layout/IconCircleLabelList"/>
    <dgm:cxn modelId="{A250EFC9-06D7-4116-AD26-548D2BFD9CBE}" type="presParOf" srcId="{F2ECE759-EE54-49D5-A6ED-636B6DFB6E8C}" destId="{E7A9A65B-2075-4DC1-90EC-72BFC7EBC4A2}" srcOrd="3" destOrd="0" presId="urn:microsoft.com/office/officeart/2018/5/layout/IconCircleLabelList"/>
    <dgm:cxn modelId="{6E2DB306-6F5D-458B-8600-EC1F01EFCF22}" type="presParOf" srcId="{F2ECE759-EE54-49D5-A6ED-636B6DFB6E8C}" destId="{F48841A8-97F7-4C98-BBE0-C23233987C13}" srcOrd="4" destOrd="0" presId="urn:microsoft.com/office/officeart/2018/5/layout/IconCircleLabelList"/>
    <dgm:cxn modelId="{DDFE0819-8DBC-47F7-9ECD-A1E688022AF4}" type="presParOf" srcId="{F48841A8-97F7-4C98-BBE0-C23233987C13}" destId="{068B5C1F-FDBE-4A80-AFAC-A7CF17EA95A9}" srcOrd="0" destOrd="0" presId="urn:microsoft.com/office/officeart/2018/5/layout/IconCircleLabelList"/>
    <dgm:cxn modelId="{8CD06599-5213-446F-8CBC-F0E0B4424328}" type="presParOf" srcId="{F48841A8-97F7-4C98-BBE0-C23233987C13}" destId="{E700ACF1-8FD7-4F1B-B889-B361C88F8ED4}" srcOrd="1" destOrd="0" presId="urn:microsoft.com/office/officeart/2018/5/layout/IconCircleLabelList"/>
    <dgm:cxn modelId="{0FC140FB-5E0E-4CD9-9E19-E24F50B4022E}" type="presParOf" srcId="{F48841A8-97F7-4C98-BBE0-C23233987C13}" destId="{74FB93C7-50F8-4771-A5A6-D379311A2BB4}" srcOrd="2" destOrd="0" presId="urn:microsoft.com/office/officeart/2018/5/layout/IconCircleLabelList"/>
    <dgm:cxn modelId="{6D6DCB9F-7EA4-48C1-934B-63AFB69D00C0}" type="presParOf" srcId="{F48841A8-97F7-4C98-BBE0-C23233987C13}" destId="{125BF360-D4B3-4448-856A-24CBBC9CE8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ECF9F-FD2F-C042-8351-832646E57E26}">
      <dsp:nvSpPr>
        <dsp:cNvPr id="0" name=""/>
        <dsp:cNvSpPr/>
      </dsp:nvSpPr>
      <dsp:spPr>
        <a:xfrm>
          <a:off x="1166240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You will also probably like this</a:t>
          </a:r>
          <a:endParaRPr lang="en-US" sz="2500" kern="1200"/>
        </a:p>
      </dsp:txBody>
      <dsp:txXfrm>
        <a:off x="1166240" y="834"/>
        <a:ext cx="2401947" cy="1441168"/>
      </dsp:txXfrm>
    </dsp:sp>
    <dsp:sp modelId="{B34A4A62-3826-9740-87B1-CFB657A67CE1}">
      <dsp:nvSpPr>
        <dsp:cNvPr id="0" name=""/>
        <dsp:cNvSpPr/>
      </dsp:nvSpPr>
      <dsp:spPr>
        <a:xfrm>
          <a:off x="3808382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Frequently bought together</a:t>
          </a:r>
          <a:endParaRPr lang="en-US" sz="2500" kern="1200"/>
        </a:p>
      </dsp:txBody>
      <dsp:txXfrm>
        <a:off x="3808382" y="834"/>
        <a:ext cx="2401947" cy="1441168"/>
      </dsp:txXfrm>
    </dsp:sp>
    <dsp:sp modelId="{2EB1E777-D1E7-7F43-BE4E-B72B8628906A}">
      <dsp:nvSpPr>
        <dsp:cNvPr id="0" name=""/>
        <dsp:cNvSpPr/>
      </dsp:nvSpPr>
      <dsp:spPr>
        <a:xfrm>
          <a:off x="6450524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Products related to this item</a:t>
          </a:r>
          <a:endParaRPr lang="en-US" sz="2500" kern="1200"/>
        </a:p>
      </dsp:txBody>
      <dsp:txXfrm>
        <a:off x="6450524" y="834"/>
        <a:ext cx="2401947" cy="1441168"/>
      </dsp:txXfrm>
    </dsp:sp>
    <dsp:sp modelId="{1B955A30-A22E-0440-890F-B866924C445E}">
      <dsp:nvSpPr>
        <dsp:cNvPr id="0" name=""/>
        <dsp:cNvSpPr/>
      </dsp:nvSpPr>
      <dsp:spPr>
        <a:xfrm>
          <a:off x="1166240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Customers who bought this item also bought</a:t>
          </a:r>
          <a:endParaRPr lang="en-US" sz="2500" kern="1200" dirty="0"/>
        </a:p>
      </dsp:txBody>
      <dsp:txXfrm>
        <a:off x="1166240" y="1682197"/>
        <a:ext cx="2401947" cy="1441168"/>
      </dsp:txXfrm>
    </dsp:sp>
    <dsp:sp modelId="{438E571C-9DE0-DE4D-82EC-DB96A49C0989}">
      <dsp:nvSpPr>
        <dsp:cNvPr id="0" name=""/>
        <dsp:cNvSpPr/>
      </dsp:nvSpPr>
      <dsp:spPr>
        <a:xfrm>
          <a:off x="3808382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Because you have seen X you might also like Y</a:t>
          </a:r>
          <a:endParaRPr lang="en-US" sz="2500" kern="1200"/>
        </a:p>
      </dsp:txBody>
      <dsp:txXfrm>
        <a:off x="3808382" y="1682197"/>
        <a:ext cx="2401947" cy="1441168"/>
      </dsp:txXfrm>
    </dsp:sp>
    <dsp:sp modelId="{D86F2D7F-6655-5D4E-A4CC-D3A918D93E84}">
      <dsp:nvSpPr>
        <dsp:cNvPr id="0" name=""/>
        <dsp:cNvSpPr/>
      </dsp:nvSpPr>
      <dsp:spPr>
        <a:xfrm>
          <a:off x="6450524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Recommended for you</a:t>
          </a:r>
          <a:endParaRPr lang="en-US" sz="2500" kern="1200"/>
        </a:p>
      </dsp:txBody>
      <dsp:txXfrm>
        <a:off x="6450524" y="1682197"/>
        <a:ext cx="2401947" cy="1441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845A-F1CF-4EC6-8D4A-B5EC29C36A5D}">
      <dsp:nvSpPr>
        <dsp:cNvPr id="0" name=""/>
        <dsp:cNvSpPr/>
      </dsp:nvSpPr>
      <dsp:spPr>
        <a:xfrm>
          <a:off x="597106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0C82-5F0E-4212-81B7-F234BC89C178}">
      <dsp:nvSpPr>
        <dsp:cNvPr id="0" name=""/>
        <dsp:cNvSpPr/>
      </dsp:nvSpPr>
      <dsp:spPr>
        <a:xfrm>
          <a:off x="984668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643E-D648-46D3-B5F2-0A10098697EA}">
      <dsp:nvSpPr>
        <dsp:cNvPr id="0" name=""/>
        <dsp:cNvSpPr/>
      </dsp:nvSpPr>
      <dsp:spPr>
        <a:xfrm>
          <a:off x="15762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Popularity recommenders</a:t>
          </a:r>
        </a:p>
      </dsp:txBody>
      <dsp:txXfrm>
        <a:off x="15762" y="2394600"/>
        <a:ext cx="2981250" cy="720000"/>
      </dsp:txXfrm>
    </dsp:sp>
    <dsp:sp modelId="{06D357A8-C442-4A15-B8B4-F7BFC46244F3}">
      <dsp:nvSpPr>
        <dsp:cNvPr id="0" name=""/>
        <dsp:cNvSpPr/>
      </dsp:nvSpPr>
      <dsp:spPr>
        <a:xfrm>
          <a:off x="4100075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DEC09-C1E2-4F07-8102-C135D29811ED}">
      <dsp:nvSpPr>
        <dsp:cNvPr id="0" name=""/>
        <dsp:cNvSpPr/>
      </dsp:nvSpPr>
      <dsp:spPr>
        <a:xfrm>
          <a:off x="4487637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11B9-CE26-431B-9CC6-50B61CCF367C}">
      <dsp:nvSpPr>
        <dsp:cNvPr id="0" name=""/>
        <dsp:cNvSpPr/>
      </dsp:nvSpPr>
      <dsp:spPr>
        <a:xfrm>
          <a:off x="3518731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Content based recommendation systems</a:t>
          </a:r>
        </a:p>
      </dsp:txBody>
      <dsp:txXfrm>
        <a:off x="3518731" y="2394600"/>
        <a:ext cx="2981250" cy="720000"/>
      </dsp:txXfrm>
    </dsp:sp>
    <dsp:sp modelId="{068B5C1F-FDBE-4A80-AFAC-A7CF17EA95A9}">
      <dsp:nvSpPr>
        <dsp:cNvPr id="0" name=""/>
        <dsp:cNvSpPr/>
      </dsp:nvSpPr>
      <dsp:spPr>
        <a:xfrm>
          <a:off x="7603044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0ACF1-8FD7-4F1B-B889-B361C88F8ED4}">
      <dsp:nvSpPr>
        <dsp:cNvPr id="0" name=""/>
        <dsp:cNvSpPr/>
      </dsp:nvSpPr>
      <dsp:spPr>
        <a:xfrm>
          <a:off x="7990606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BF360-D4B3-4448-856A-24CBBC9CE87B}">
      <dsp:nvSpPr>
        <dsp:cNvPr id="0" name=""/>
        <dsp:cNvSpPr/>
      </dsp:nvSpPr>
      <dsp:spPr>
        <a:xfrm>
          <a:off x="7021700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Collaborative filtering </a:t>
          </a:r>
        </a:p>
      </dsp:txBody>
      <dsp:txXfrm>
        <a:off x="7021700" y="239460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E015F5-2F9B-4880-8B52-4867FD9A0B7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29D71-A098-4924-A5FB-3A62288C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Streaming and Static Recommendation System of Businesses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By,</a:t>
            </a:r>
          </a:p>
          <a:p>
            <a:pPr algn="l"/>
            <a:r>
              <a:rPr lang="en-US" b="1" err="1"/>
              <a:t>Mayukha</a:t>
            </a:r>
            <a:r>
              <a:rPr lang="en-US" b="1"/>
              <a:t> </a:t>
            </a:r>
            <a:r>
              <a:rPr lang="en-US" b="1" err="1"/>
              <a:t>Kalluri</a:t>
            </a:r>
            <a:endParaRPr lang="en-US" b="1"/>
          </a:p>
          <a:p>
            <a:pPr algn="l"/>
            <a:r>
              <a:rPr lang="en-US" b="1"/>
              <a:t>Sri </a:t>
            </a:r>
            <a:r>
              <a:rPr lang="en-US" b="1" err="1"/>
              <a:t>Himaja</a:t>
            </a:r>
            <a:r>
              <a:rPr lang="en-US" b="1"/>
              <a:t> </a:t>
            </a:r>
            <a:r>
              <a:rPr lang="en-US" b="1" err="1"/>
              <a:t>Bharthepudi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153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r="54946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" r="2" b="22689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1389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1115123"/>
            <a:ext cx="3854945" cy="153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537043"/>
            <a:ext cx="6410084" cy="379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299757"/>
            <a:ext cx="3854945" cy="13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07801"/>
              </p:ext>
            </p:extLst>
          </p:nvPr>
        </p:nvGraphicFramePr>
        <p:xfrm>
          <a:off x="2501885" y="2216001"/>
          <a:ext cx="7983564" cy="3700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891">
                  <a:extLst>
                    <a:ext uri="{9D8B030D-6E8A-4147-A177-3AD203B41FA5}">
                      <a16:colId xmlns:a16="http://schemas.microsoft.com/office/drawing/2014/main" val="3547616356"/>
                    </a:ext>
                  </a:extLst>
                </a:gridCol>
                <a:gridCol w="1995891">
                  <a:extLst>
                    <a:ext uri="{9D8B030D-6E8A-4147-A177-3AD203B41FA5}">
                      <a16:colId xmlns:a16="http://schemas.microsoft.com/office/drawing/2014/main" val="2596074080"/>
                    </a:ext>
                  </a:extLst>
                </a:gridCol>
                <a:gridCol w="1995891">
                  <a:extLst>
                    <a:ext uri="{9D8B030D-6E8A-4147-A177-3AD203B41FA5}">
                      <a16:colId xmlns:a16="http://schemas.microsoft.com/office/drawing/2014/main" val="986862875"/>
                    </a:ext>
                  </a:extLst>
                </a:gridCol>
                <a:gridCol w="1995891">
                  <a:extLst>
                    <a:ext uri="{9D8B030D-6E8A-4147-A177-3AD203B41FA5}">
                      <a16:colId xmlns:a16="http://schemas.microsoft.com/office/drawing/2014/main" val="2541916736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2088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229,222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of businesses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5815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686,557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66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9,275,055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59339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r>
                        <a:rPr lang="en-US" dirty="0"/>
                        <a:t>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59118"/>
                  </a:ext>
                </a:extLst>
              </a:tr>
              <a:tr h="949525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667,238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  <a:r>
                        <a:rPr lang="en-US" baseline="0" dirty="0"/>
                        <a:t> from reviews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3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2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the Data in JSON format, we converted it to CSV with the help of Python Pandas</a:t>
            </a:r>
          </a:p>
          <a:p>
            <a:endParaRPr lang="en-US" dirty="0"/>
          </a:p>
          <a:p>
            <a:r>
              <a:rPr lang="en-US" dirty="0"/>
              <a:t>The generated CSV files we further visualized by using R</a:t>
            </a:r>
          </a:p>
          <a:p>
            <a:endParaRPr lang="en-US" dirty="0"/>
          </a:p>
          <a:p>
            <a:r>
              <a:rPr lang="en-US" dirty="0"/>
              <a:t>We couldn’t do this Excel as the data is huge</a:t>
            </a:r>
          </a:p>
          <a:p>
            <a:endParaRPr lang="en-US" dirty="0"/>
          </a:p>
          <a:p>
            <a:r>
              <a:rPr lang="en-US" dirty="0"/>
              <a:t>We removed the unwanted columns using R</a:t>
            </a:r>
          </a:p>
        </p:txBody>
      </p:sp>
    </p:spTree>
    <p:extLst>
      <p:ext uri="{BB962C8B-B14F-4D97-AF65-F5344CB8AC3E}">
        <p14:creationId xmlns:p14="http://schemas.microsoft.com/office/powerpoint/2010/main" val="37784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7"/>
            <a:ext cx="10515600" cy="1325563"/>
          </a:xfrm>
        </p:spPr>
        <p:txBody>
          <a:bodyPr/>
          <a:lstStyle/>
          <a:p>
            <a:r>
              <a:rPr lang="en-US" dirty="0"/>
              <a:t>Static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218063"/>
            <a:ext cx="10515600" cy="4730300"/>
          </a:xfrm>
        </p:spPr>
        <p:txBody>
          <a:bodyPr>
            <a:normAutofit/>
          </a:bodyPr>
          <a:lstStyle/>
          <a:p>
            <a:r>
              <a:rPr lang="en-US" dirty="0"/>
              <a:t>Take the input from user and filter the business data file</a:t>
            </a:r>
          </a:p>
          <a:p>
            <a:endParaRPr lang="en-US" dirty="0"/>
          </a:p>
          <a:p>
            <a:r>
              <a:rPr lang="en-US" dirty="0"/>
              <a:t>Input is City, State and the category of Food the user is looking for</a:t>
            </a:r>
          </a:p>
          <a:p>
            <a:r>
              <a:rPr lang="en-US" dirty="0"/>
              <a:t>  Example: City: Atlanta, State: Georgia, Type_Food: Pizza</a:t>
            </a:r>
          </a:p>
          <a:p>
            <a:endParaRPr lang="en-US" dirty="0"/>
          </a:p>
          <a:p>
            <a:r>
              <a:rPr lang="en-US" dirty="0"/>
              <a:t>Target Restaurants -&gt; Finding out the Relevant restaurants based on above input</a:t>
            </a:r>
          </a:p>
        </p:txBody>
      </p:sp>
    </p:spTree>
    <p:extLst>
      <p:ext uri="{BB962C8B-B14F-4D97-AF65-F5344CB8AC3E}">
        <p14:creationId xmlns:p14="http://schemas.microsoft.com/office/powerpoint/2010/main" val="380877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205" y="1239079"/>
            <a:ext cx="2425147" cy="123245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algn="ctr"/>
            <a:r>
              <a:rPr lang="en-US" dirty="0"/>
              <a:t>Category of Food,</a:t>
            </a:r>
          </a:p>
          <a:p>
            <a:pPr algn="ctr"/>
            <a:r>
              <a:rPr lang="en-US" dirty="0"/>
              <a:t>City and State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4962940" y="3147391"/>
            <a:ext cx="1835425" cy="121920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205948" y="1239079"/>
            <a:ext cx="2040833" cy="12324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Businesses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8189843" y="1192696"/>
            <a:ext cx="2080592" cy="1444487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Relevant</a:t>
            </a:r>
          </a:p>
          <a:p>
            <a:pPr algn="ctr"/>
            <a:r>
              <a:rPr lang="en-US" dirty="0"/>
              <a:t>Businesses</a:t>
            </a:r>
          </a:p>
        </p:txBody>
      </p:sp>
      <p:sp>
        <p:nvSpPr>
          <p:cNvPr id="8" name="Multiply 7"/>
          <p:cNvSpPr/>
          <p:nvPr/>
        </p:nvSpPr>
        <p:spPr>
          <a:xfrm>
            <a:off x="8527773" y="3289853"/>
            <a:ext cx="1404731" cy="1093304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8189842" y="4876801"/>
            <a:ext cx="1881809" cy="152400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algn="ctr"/>
            <a:r>
              <a:rPr lang="en-US" dirty="0"/>
              <a:t>Recent Reviews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46781" y="1696279"/>
            <a:ext cx="940906" cy="3710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7145" y="1696279"/>
            <a:ext cx="1192697" cy="3710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037982" y="2743201"/>
            <a:ext cx="371061" cy="72886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04381" y="3505200"/>
            <a:ext cx="1669776" cy="50358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9037982" y="4267201"/>
            <a:ext cx="371061" cy="51683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904381" y="5453270"/>
            <a:ext cx="1192697" cy="3710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850295" y="4876801"/>
            <a:ext cx="1855304" cy="152400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an</a:t>
            </a:r>
          </a:p>
          <a:p>
            <a:pPr algn="ctr"/>
            <a:r>
              <a:rPr lang="en-US" dirty="0"/>
              <a:t>ALS Matrix </a:t>
            </a:r>
          </a:p>
          <a:p>
            <a:pPr algn="ctr"/>
            <a:r>
              <a:rPr lang="en-US" dirty="0"/>
              <a:t>from the Reviews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3558207" y="5453270"/>
            <a:ext cx="1192697" cy="3710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ata 18"/>
          <p:cNvSpPr/>
          <p:nvPr/>
        </p:nvSpPr>
        <p:spPr>
          <a:xfrm>
            <a:off x="1517374" y="5029201"/>
            <a:ext cx="2073964" cy="121920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Rated restaurants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3843" y="3572325"/>
            <a:ext cx="12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Join with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BusinessID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4850295" y="66262"/>
            <a:ext cx="1181100" cy="6626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User Input</a:t>
            </a:r>
          </a:p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255314" y="815009"/>
            <a:ext cx="371061" cy="33792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7"/>
            <a:ext cx="10515600" cy="1325563"/>
          </a:xfrm>
        </p:spPr>
        <p:txBody>
          <a:bodyPr/>
          <a:lstStyle/>
          <a:p>
            <a:r>
              <a:rPr lang="en-US" dirty="0"/>
              <a:t>Static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1433963"/>
            <a:ext cx="10515600" cy="4730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preprocessed Review Data with Ratings, UID, BID and </a:t>
            </a:r>
            <a:r>
              <a:rPr lang="en-US" dirty="0" err="1"/>
              <a:t>TimeStamp</a:t>
            </a:r>
            <a:r>
              <a:rPr lang="en-US" dirty="0"/>
              <a:t> of Review</a:t>
            </a:r>
          </a:p>
          <a:p>
            <a:r>
              <a:rPr lang="en-US" dirty="0"/>
              <a:t>Join Target Restaurants with  Reviews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a User Reviews it multiple times ?</a:t>
            </a:r>
          </a:p>
          <a:p>
            <a:r>
              <a:rPr lang="en-US" dirty="0"/>
              <a:t>Take most recent review of the user</a:t>
            </a:r>
          </a:p>
          <a:p>
            <a:r>
              <a:rPr lang="en-US" dirty="0"/>
              <a:t>Build an ALS matrix comprising of all the users who have reviewed the target restaurants, use this as Train Data</a:t>
            </a:r>
          </a:p>
          <a:p>
            <a:r>
              <a:rPr lang="en-US" dirty="0"/>
              <a:t>Test Data will be the (</a:t>
            </a:r>
            <a:r>
              <a:rPr lang="en-US" dirty="0" err="1"/>
              <a:t>currentUser,ListOfRestaurants</a:t>
            </a:r>
            <a:r>
              <a:rPr lang="en-US" dirty="0"/>
              <a:t>)</a:t>
            </a:r>
          </a:p>
          <a:p>
            <a:r>
              <a:rPr lang="en-US" dirty="0"/>
              <a:t>Filter and Stop the Top 5 Restaurants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if the user hasn’t reviewed any restaurants in the Category?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are returning top 5 restaurants based on their average rating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9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Business Data same as we do for static system</a:t>
            </a:r>
          </a:p>
          <a:p>
            <a:endParaRPr lang="en-US" dirty="0"/>
          </a:p>
          <a:p>
            <a:r>
              <a:rPr lang="en-US" dirty="0"/>
              <a:t>Join the Business Data with Tip Data and write the output to a File (Businesses with Tips)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7414596" y="1659834"/>
            <a:ext cx="1550504" cy="834887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Tip Data</a:t>
            </a:r>
          </a:p>
          <a:p>
            <a:pPr algn="ct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6652595" y="304800"/>
            <a:ext cx="1775791" cy="108667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 by</a:t>
            </a:r>
          </a:p>
          <a:p>
            <a:pPr algn="ctr"/>
            <a:r>
              <a:rPr lang="en-US" dirty="0"/>
              <a:t>City and State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4046883" y="390937"/>
            <a:ext cx="1649896" cy="834887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Business Data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85187" y="689111"/>
            <a:ext cx="808382" cy="41081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9206952" y="188841"/>
            <a:ext cx="1073425" cy="2073966"/>
          </a:xfrm>
          <a:prstGeom prst="bentArrow">
            <a:avLst>
              <a:gd name="adj1" fmla="val 1243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9892750" y="1530626"/>
            <a:ext cx="1404731" cy="1093304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78820" y="1813098"/>
            <a:ext cx="12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Join with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BusinessID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965099" y="1918250"/>
            <a:ext cx="1086677" cy="40088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366514" y="2459429"/>
            <a:ext cx="457201" cy="734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9703907" y="3287690"/>
            <a:ext cx="1997765" cy="83488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Businesses</a:t>
            </a:r>
          </a:p>
          <a:p>
            <a:pPr algn="ctr"/>
            <a:r>
              <a:rPr lang="en-US" dirty="0"/>
              <a:t>with Tips</a:t>
            </a:r>
          </a:p>
          <a:p>
            <a:pPr algn="ctr"/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8706681" y="3405809"/>
            <a:ext cx="997226" cy="437321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806651" y="3088907"/>
            <a:ext cx="1775791" cy="1086678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</a:t>
            </a:r>
          </a:p>
          <a:p>
            <a:pPr algn="ctr"/>
            <a:r>
              <a:rPr lang="en-US" dirty="0"/>
              <a:t>For emulating the Stream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011521" y="3405809"/>
            <a:ext cx="697395" cy="437321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5327390" y="3307569"/>
            <a:ext cx="728873" cy="63610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Flowchart: Data 17"/>
          <p:cNvSpPr/>
          <p:nvPr/>
        </p:nvSpPr>
        <p:spPr>
          <a:xfrm>
            <a:off x="4600174" y="3307568"/>
            <a:ext cx="642734" cy="63610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3939205" y="3307568"/>
            <a:ext cx="576487" cy="63610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3478709" y="3405809"/>
            <a:ext cx="419924" cy="437321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2175060" y="3088907"/>
            <a:ext cx="1254782" cy="108667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Kafka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615254" y="4225420"/>
            <a:ext cx="374394" cy="7499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2172080" y="5025156"/>
            <a:ext cx="1581994" cy="115294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Finding Bigrams</a:t>
            </a:r>
          </a:p>
        </p:txBody>
      </p:sp>
      <p:sp>
        <p:nvSpPr>
          <p:cNvPr id="25" name="Flowchart: Data 24"/>
          <p:cNvSpPr/>
          <p:nvPr/>
        </p:nvSpPr>
        <p:spPr>
          <a:xfrm>
            <a:off x="276639" y="5197434"/>
            <a:ext cx="1181100" cy="8348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User Input</a:t>
            </a:r>
          </a:p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457739" y="5409467"/>
            <a:ext cx="714341" cy="41081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975466" y="5409467"/>
            <a:ext cx="714341" cy="41081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>
            <a:off x="7815478" y="5184182"/>
            <a:ext cx="2083900" cy="8348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Relevant Businesses</a:t>
            </a:r>
          </a:p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826715" y="5038406"/>
            <a:ext cx="1825880" cy="115294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and Give the businesses</a:t>
            </a:r>
          </a:p>
          <a:p>
            <a:pPr algn="ctr"/>
            <a:r>
              <a:rPr lang="en-US" dirty="0"/>
              <a:t>with Best ratings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806651" y="5409467"/>
            <a:ext cx="992448" cy="41081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07757" y="3990919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0138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5401"/>
          </a:xfrm>
        </p:spPr>
        <p:txBody>
          <a:bodyPr/>
          <a:lstStyle/>
          <a:p>
            <a:r>
              <a:rPr lang="en-US" dirty="0"/>
              <a:t>Streaming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Filter the Business Data same as we do for static system</a:t>
            </a:r>
          </a:p>
          <a:p>
            <a:endParaRPr lang="en-US" dirty="0"/>
          </a:p>
          <a:p>
            <a:r>
              <a:rPr lang="en-US" dirty="0"/>
              <a:t>Join the Business Data with Tip Data and write the output to a File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this output file with a Java program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Program acts as a Producer and we are simulating the Streaming Process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Data is sent to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kafka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stream and thereby processed with  Spark </a:t>
            </a:r>
          </a:p>
        </p:txBody>
      </p:sp>
    </p:spTree>
    <p:extLst>
      <p:ext uri="{BB962C8B-B14F-4D97-AF65-F5344CB8AC3E}">
        <p14:creationId xmlns:p14="http://schemas.microsoft.com/office/powerpoint/2010/main" val="40407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7ED45-E2BC-8349-9215-F832419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7FEF-8E9E-BB4D-8794-88D771B7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0" y="4503906"/>
            <a:ext cx="7372350" cy="1388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i="1" dirty="0"/>
              <a:t>Recommendation systems are systems that help users discover items they may like.</a:t>
            </a:r>
            <a:endParaRPr lang="en-US" sz="2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004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/>
              <a:t>Streaming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/>
          </a:bodyPr>
          <a:lstStyle/>
          <a:p>
            <a:r>
              <a:rPr lang="en-US" dirty="0"/>
              <a:t>Now at the spark side we have rows of (bid::</a:t>
            </a:r>
            <a:r>
              <a:rPr lang="en-US" dirty="0" err="1"/>
              <a:t>tipdata</a:t>
            </a:r>
            <a:r>
              <a:rPr lang="en-US" dirty="0"/>
              <a:t>::</a:t>
            </a:r>
            <a:r>
              <a:rPr lang="en-US" dirty="0" err="1"/>
              <a:t>rating_of_business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are collecting the (bid::</a:t>
            </a:r>
            <a:r>
              <a:rPr lang="en-US" dirty="0" err="1"/>
              <a:t>tipData</a:t>
            </a:r>
            <a:r>
              <a:rPr lang="en-US" dirty="0"/>
              <a:t>) and appending all the </a:t>
            </a:r>
            <a:r>
              <a:rPr lang="en-US" dirty="0" err="1"/>
              <a:t>tipdata</a:t>
            </a:r>
            <a:r>
              <a:rPr lang="en-US" dirty="0"/>
              <a:t> info  (</a:t>
            </a:r>
            <a:r>
              <a:rPr lang="en-US" dirty="0" err="1"/>
              <a:t>reduceByKey</a:t>
            </a:r>
            <a:r>
              <a:rPr lang="en-US" dirty="0"/>
              <a:t>) for a bid.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11" y="190501"/>
            <a:ext cx="10018713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54" y="3810001"/>
            <a:ext cx="7845426" cy="2133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574801"/>
            <a:ext cx="7705725" cy="14731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850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r="31399" b="10034"/>
          <a:stretch/>
        </p:blipFill>
        <p:spPr>
          <a:xfrm>
            <a:off x="2419540" y="2175641"/>
            <a:ext cx="7484907" cy="279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Streaming Output</a:t>
            </a:r>
          </a:p>
        </p:txBody>
      </p:sp>
    </p:spTree>
    <p:extLst>
      <p:ext uri="{BB962C8B-B14F-4D97-AF65-F5344CB8AC3E}">
        <p14:creationId xmlns:p14="http://schemas.microsoft.com/office/powerpoint/2010/main" val="354631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011" y="234910"/>
            <a:ext cx="10018713" cy="1296207"/>
          </a:xfrm>
        </p:spPr>
        <p:txBody>
          <a:bodyPr/>
          <a:lstStyle/>
          <a:p>
            <a:r>
              <a:rPr lang="en-US" dirty="0"/>
              <a:t>Static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14811"/>
          <a:stretch/>
        </p:blipFill>
        <p:spPr>
          <a:xfrm>
            <a:off x="1717448" y="4170873"/>
            <a:ext cx="6893151" cy="11467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9"/>
          <a:stretch/>
        </p:blipFill>
        <p:spPr>
          <a:xfrm>
            <a:off x="1717448" y="1920042"/>
            <a:ext cx="7020151" cy="11467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022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Data Conversion</a:t>
            </a:r>
            <a:r>
              <a:rPr lang="en-US" dirty="0">
                <a:sym typeface="Wingdings" panose="05000000000000000000" pitchFamily="2" charset="2"/>
              </a:rPr>
              <a:t> excellent =&gt; good, amazing =&gt; good</a:t>
            </a:r>
            <a:endParaRPr lang="en-US" dirty="0"/>
          </a:p>
          <a:p>
            <a:r>
              <a:rPr lang="en-US" dirty="0"/>
              <a:t>Streaming Data from a File (couldn’t do it with command Line)</a:t>
            </a:r>
          </a:p>
          <a:p>
            <a:r>
              <a:rPr lang="en-US" dirty="0"/>
              <a:t>Less Data for certain use cases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315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considered only the positive part of the User Review, can use negative as well to do a sentiment Analysis</a:t>
            </a:r>
          </a:p>
          <a:p>
            <a:r>
              <a:rPr lang="en-US" dirty="0"/>
              <a:t>Restaurant Specific analysis over the time can be done</a:t>
            </a:r>
          </a:p>
          <a:p>
            <a:r>
              <a:rPr lang="en-US" dirty="0"/>
              <a:t>Business specific check-in can also be analyzed to give user analysis on busy timings</a:t>
            </a:r>
          </a:p>
          <a:p>
            <a:r>
              <a:rPr lang="en-US" dirty="0"/>
              <a:t>We considered only bigrams related user input information, we can consider until n grams to get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0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(Removing unnecessary attributes)</a:t>
            </a:r>
          </a:p>
          <a:p>
            <a:r>
              <a:rPr lang="en-US" dirty="0"/>
              <a:t>Python pandas (JSON -&gt; CSV)</a:t>
            </a:r>
          </a:p>
          <a:p>
            <a:r>
              <a:rPr lang="en-US" dirty="0"/>
              <a:t>Java (as Producer)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Spark with Streaming and </a:t>
            </a:r>
            <a:r>
              <a:rPr lang="en-US" dirty="0" err="1"/>
              <a:t>MLLib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4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60826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7BD48C69-8C4D-6C4D-9F4D-A3032791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2298087"/>
            <a:ext cx="4151702" cy="2252298"/>
          </a:xfrm>
          <a:prstGeom prst="rect">
            <a:avLst/>
          </a:prstGeom>
        </p:spPr>
      </p:pic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C6661CB6-AD6D-E545-8BBD-465966C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7" y="2853376"/>
            <a:ext cx="4151702" cy="1141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DDB287-C4DE-BA40-BED4-75F2249A3133}"/>
              </a:ext>
            </a:extLst>
          </p:cNvPr>
          <p:cNvSpPr txBox="1"/>
          <p:nvPr/>
        </p:nvSpPr>
        <p:spPr>
          <a:xfrm>
            <a:off x="2279928" y="1607022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Recommendations: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AE456-C37D-1046-9BA7-E965A335DBCB}"/>
              </a:ext>
            </a:extLst>
          </p:cNvPr>
          <p:cNvSpPr txBox="1"/>
          <p:nvPr/>
        </p:nvSpPr>
        <p:spPr>
          <a:xfrm>
            <a:off x="7075737" y="1607022"/>
            <a:ext cx="262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 Suggestions:</a:t>
            </a:r>
          </a:p>
        </p:txBody>
      </p:sp>
    </p:spTree>
    <p:extLst>
      <p:ext uri="{BB962C8B-B14F-4D97-AF65-F5344CB8AC3E}">
        <p14:creationId xmlns:p14="http://schemas.microsoft.com/office/powerpoint/2010/main" val="37627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5C95BB-E71F-734D-BE4A-7B6711C7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messages like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AE176-FECA-41BA-8EC6-D8998EDCD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25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4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287-BEED-4B4E-9CC1-B9159481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1779"/>
            <a:ext cx="10018713" cy="1216855"/>
          </a:xfrm>
        </p:spPr>
        <p:txBody>
          <a:bodyPr/>
          <a:lstStyle/>
          <a:p>
            <a:r>
              <a:rPr lang="en-US" dirty="0"/>
              <a:t>Why do we need a Recommendation System</a:t>
            </a:r>
          </a:p>
        </p:txBody>
      </p:sp>
      <p:pic>
        <p:nvPicPr>
          <p:cNvPr id="22" name="Content Placeholder 21" descr="A group of people holding a sign&#10;&#10;Description automatically generated with low confidence">
            <a:extLst>
              <a:ext uri="{FF2B5EF4-FFF2-40B4-BE49-F238E27FC236}">
                <a16:creationId xmlns:a16="http://schemas.microsoft.com/office/drawing/2014/main" id="{D43FCF1D-EAF0-324D-B795-DC070761E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2" y="1617785"/>
            <a:ext cx="8004517" cy="4600135"/>
          </a:xfrm>
        </p:spPr>
      </p:pic>
    </p:spTree>
    <p:extLst>
      <p:ext uri="{BB962C8B-B14F-4D97-AF65-F5344CB8AC3E}">
        <p14:creationId xmlns:p14="http://schemas.microsoft.com/office/powerpoint/2010/main" val="25176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16B3-B4CB-9740-83D3-6D7CABCA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Recommendation 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706E5-0FD6-4B96-A04F-5FD0949E2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73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B77DB1-8C70-D245-8F2A-64EF26C1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73" y="974724"/>
            <a:ext cx="8709381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46BD163-91D3-184A-B54B-D0171D121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33" y="974724"/>
            <a:ext cx="8748261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67" y="152401"/>
            <a:ext cx="10018713" cy="889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4" y="1212022"/>
            <a:ext cx="10693400" cy="4825241"/>
          </a:xfrm>
        </p:spPr>
        <p:txBody>
          <a:bodyPr>
            <a:normAutofit/>
          </a:bodyPr>
          <a:lstStyle/>
          <a:p>
            <a:r>
              <a:rPr lang="en-US" dirty="0"/>
              <a:t>We are using the dataset provided by Yelp for this Project</a:t>
            </a:r>
          </a:p>
          <a:p>
            <a:endParaRPr lang="en-US" dirty="0"/>
          </a:p>
          <a:p>
            <a:r>
              <a:rPr lang="en-US" dirty="0"/>
              <a:t>We have developed a Static as well as Streaming recommendation System</a:t>
            </a:r>
          </a:p>
          <a:p>
            <a:endParaRPr lang="en-US" dirty="0"/>
          </a:p>
          <a:p>
            <a:r>
              <a:rPr lang="en-US" dirty="0"/>
              <a:t>Both the parts are User Input Driven and it’s user’s decision to choose a part</a:t>
            </a:r>
          </a:p>
          <a:p>
            <a:endParaRPr lang="en-US" dirty="0"/>
          </a:p>
          <a:p>
            <a:r>
              <a:rPr lang="en-US" dirty="0"/>
              <a:t>Static Recommendation part is Ratings Driven</a:t>
            </a:r>
          </a:p>
          <a:p>
            <a:endParaRPr lang="en-US" dirty="0"/>
          </a:p>
          <a:p>
            <a:r>
              <a:rPr lang="en-US" dirty="0"/>
              <a:t>Streaming Recommendation part is user provided recommendation text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67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2740</TotalTime>
  <Words>726</Words>
  <Application>Microsoft Macintosh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Corbel</vt:lpstr>
      <vt:lpstr>Parallax</vt:lpstr>
      <vt:lpstr>Streaming and Static Recommendation System of Businesses </vt:lpstr>
      <vt:lpstr>Definition</vt:lpstr>
      <vt:lpstr>PowerPoint Presentation</vt:lpstr>
      <vt:lpstr>Some of the messages like</vt:lpstr>
      <vt:lpstr>Why do we need a Recommendation System</vt:lpstr>
      <vt:lpstr>Some of the Recommendation Systems</vt:lpstr>
      <vt:lpstr>PowerPoint Presentation</vt:lpstr>
      <vt:lpstr>PowerPoint Presentation</vt:lpstr>
      <vt:lpstr>Introduction</vt:lpstr>
      <vt:lpstr>Dataset Description</vt:lpstr>
      <vt:lpstr>PowerPoint Presentation</vt:lpstr>
      <vt:lpstr>Size Of Data</vt:lpstr>
      <vt:lpstr>Pre-Processing</vt:lpstr>
      <vt:lpstr>Static Recommendation System</vt:lpstr>
      <vt:lpstr>PowerPoint Presentation</vt:lpstr>
      <vt:lpstr>Static Recommendation System</vt:lpstr>
      <vt:lpstr>Streaming Recommendation System</vt:lpstr>
      <vt:lpstr>PowerPoint Presentation</vt:lpstr>
      <vt:lpstr>Streaming Recommendation System</vt:lpstr>
      <vt:lpstr>Streaming Analysis</vt:lpstr>
      <vt:lpstr>Streaming Output</vt:lpstr>
      <vt:lpstr>Streaming Output</vt:lpstr>
      <vt:lpstr>Static Output</vt:lpstr>
      <vt:lpstr>Problems Faced</vt:lpstr>
      <vt:lpstr>Future Scope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Daliparthy</dc:creator>
  <cp:lastModifiedBy>Himaja Bharthepudi</cp:lastModifiedBy>
  <cp:revision>48</cp:revision>
  <dcterms:created xsi:type="dcterms:W3CDTF">2016-12-11T22:17:50Z</dcterms:created>
  <dcterms:modified xsi:type="dcterms:W3CDTF">2021-04-26T17:04:06Z</dcterms:modified>
</cp:coreProperties>
</file>