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5" r:id="rId1"/>
  </p:sldMasterIdLst>
  <p:notesMasterIdLst>
    <p:notesMasterId r:id="rId22"/>
  </p:notesMasterIdLst>
  <p:sldIdLst>
    <p:sldId id="256" r:id="rId2"/>
    <p:sldId id="257" r:id="rId3"/>
    <p:sldId id="259" r:id="rId4"/>
    <p:sldId id="263" r:id="rId5"/>
    <p:sldId id="267" r:id="rId6"/>
    <p:sldId id="285" r:id="rId7"/>
    <p:sldId id="268" r:id="rId8"/>
    <p:sldId id="269" r:id="rId9"/>
    <p:sldId id="270" r:id="rId10"/>
    <p:sldId id="273" r:id="rId11"/>
    <p:sldId id="274" r:id="rId12"/>
    <p:sldId id="275" r:id="rId13"/>
    <p:sldId id="276" r:id="rId14"/>
    <p:sldId id="277" r:id="rId15"/>
    <p:sldId id="279" r:id="rId16"/>
    <p:sldId id="280" r:id="rId17"/>
    <p:sldId id="287" r:id="rId18"/>
    <p:sldId id="288" r:id="rId19"/>
    <p:sldId id="284" r:id="rId20"/>
    <p:sldId id="286" r:id="rId21"/>
  </p:sldIdLst>
  <p:sldSz cx="6858000" cy="5143500"/>
  <p:notesSz cx="6858000" cy="9144000"/>
  <p:embeddedFontLst>
    <p:embeddedFont>
      <p:font typeface="Roboto" panose="020F0502020204030204" pitchFamily="2" charset="0"/>
      <p:regular r:id="rId23"/>
      <p:bold r:id="rId24"/>
      <p:italic r:id="rId25"/>
      <p:boldItalic r:id="rId26"/>
    </p:embeddedFont>
    <p:embeddedFont>
      <p:font typeface="Trebuchet MS" panose="020B0603020202020204" pitchFamily="3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
      <p:font typeface="Wingdings 3" panose="05040102010807070707" pitchFamily="18" charset="2"/>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1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058419-30AC-4598-80E2-243C069DE0EA}" v="3" dt="2023-09-18T19:32:20.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522" y="72"/>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oon Das" userId="64e43eb985d8da34" providerId="LiveId" clId="{FB058419-30AC-4598-80E2-243C069DE0EA}"/>
    <pc:docChg chg="undo custSel delSld modSld delMainMaster">
      <pc:chgData name="Prasoon Das" userId="64e43eb985d8da34" providerId="LiveId" clId="{FB058419-30AC-4598-80E2-243C069DE0EA}" dt="2023-09-18T19:32:46.834" v="1327" actId="207"/>
      <pc:docMkLst>
        <pc:docMk/>
      </pc:docMkLst>
      <pc:sldChg chg="modSp mod">
        <pc:chgData name="Prasoon Das" userId="64e43eb985d8da34" providerId="LiveId" clId="{FB058419-30AC-4598-80E2-243C069DE0EA}" dt="2023-09-18T19:30:02.683" v="1321" actId="20577"/>
        <pc:sldMkLst>
          <pc:docMk/>
          <pc:sldMk cId="0" sldId="256"/>
        </pc:sldMkLst>
        <pc:spChg chg="mod">
          <ac:chgData name="Prasoon Das" userId="64e43eb985d8da34" providerId="LiveId" clId="{FB058419-30AC-4598-80E2-243C069DE0EA}" dt="2023-09-18T19:30:02.683" v="1321" actId="20577"/>
          <ac:spMkLst>
            <pc:docMk/>
            <pc:sldMk cId="0" sldId="256"/>
            <ac:spMk id="166" creationId="{00000000-0000-0000-0000-000000000000}"/>
          </ac:spMkLst>
        </pc:spChg>
      </pc:sldChg>
      <pc:sldChg chg="modSp mod">
        <pc:chgData name="Prasoon Das" userId="64e43eb985d8da34" providerId="LiveId" clId="{FB058419-30AC-4598-80E2-243C069DE0EA}" dt="2023-09-18T19:20:43.792" v="883" actId="20577"/>
        <pc:sldMkLst>
          <pc:docMk/>
          <pc:sldMk cId="0" sldId="257"/>
        </pc:sldMkLst>
        <pc:spChg chg="mod">
          <ac:chgData name="Prasoon Das" userId="64e43eb985d8da34" providerId="LiveId" clId="{FB058419-30AC-4598-80E2-243C069DE0EA}" dt="2023-09-18T19:20:43.792" v="883" actId="20577"/>
          <ac:spMkLst>
            <pc:docMk/>
            <pc:sldMk cId="0" sldId="257"/>
            <ac:spMk id="173" creationId="{00000000-0000-0000-0000-000000000000}"/>
          </ac:spMkLst>
        </pc:spChg>
      </pc:sldChg>
      <pc:sldChg chg="modSp mod">
        <pc:chgData name="Prasoon Das" userId="64e43eb985d8da34" providerId="LiveId" clId="{FB058419-30AC-4598-80E2-243C069DE0EA}" dt="2023-09-18T19:22:05.846" v="892" actId="20577"/>
        <pc:sldMkLst>
          <pc:docMk/>
          <pc:sldMk cId="0" sldId="259"/>
        </pc:sldMkLst>
        <pc:spChg chg="mod">
          <ac:chgData name="Prasoon Das" userId="64e43eb985d8da34" providerId="LiveId" clId="{FB058419-30AC-4598-80E2-243C069DE0EA}" dt="2023-09-18T19:22:05.846" v="892" actId="20577"/>
          <ac:spMkLst>
            <pc:docMk/>
            <pc:sldMk cId="0" sldId="259"/>
            <ac:spMk id="187" creationId="{00000000-0000-0000-0000-000000000000}"/>
          </ac:spMkLst>
        </pc:spChg>
      </pc:sldChg>
      <pc:sldChg chg="del">
        <pc:chgData name="Prasoon Das" userId="64e43eb985d8da34" providerId="LiveId" clId="{FB058419-30AC-4598-80E2-243C069DE0EA}" dt="2023-09-18T19:28:43.441" v="1290" actId="2696"/>
        <pc:sldMkLst>
          <pc:docMk/>
          <pc:sldMk cId="0" sldId="261"/>
        </pc:sldMkLst>
      </pc:sldChg>
      <pc:sldChg chg="modSp mod">
        <pc:chgData name="Prasoon Das" userId="64e43eb985d8da34" providerId="LiveId" clId="{FB058419-30AC-4598-80E2-243C069DE0EA}" dt="2023-09-18T19:28:12.067" v="1289" actId="20577"/>
        <pc:sldMkLst>
          <pc:docMk/>
          <pc:sldMk cId="0" sldId="263"/>
        </pc:sldMkLst>
        <pc:spChg chg="mod">
          <ac:chgData name="Prasoon Das" userId="64e43eb985d8da34" providerId="LiveId" clId="{FB058419-30AC-4598-80E2-243C069DE0EA}" dt="2023-09-18T19:28:12.067" v="1289" actId="20577"/>
          <ac:spMkLst>
            <pc:docMk/>
            <pc:sldMk cId="0" sldId="263"/>
            <ac:spMk id="235" creationId="{00000000-0000-0000-0000-000000000000}"/>
          </ac:spMkLst>
        </pc:spChg>
        <pc:spChg chg="mod">
          <ac:chgData name="Prasoon Das" userId="64e43eb985d8da34" providerId="LiveId" clId="{FB058419-30AC-4598-80E2-243C069DE0EA}" dt="2023-09-18T19:27:48.868" v="1257" actId="20577"/>
          <ac:spMkLst>
            <pc:docMk/>
            <pc:sldMk cId="0" sldId="263"/>
            <ac:spMk id="236" creationId="{00000000-0000-0000-0000-000000000000}"/>
          </ac:spMkLst>
        </pc:spChg>
      </pc:sldChg>
      <pc:sldChg chg="modSp mod">
        <pc:chgData name="Prasoon Das" userId="64e43eb985d8da34" providerId="LiveId" clId="{FB058419-30AC-4598-80E2-243C069DE0EA}" dt="2023-09-18T19:32:38.718" v="1326" actId="207"/>
        <pc:sldMkLst>
          <pc:docMk/>
          <pc:sldMk cId="0" sldId="267"/>
        </pc:sldMkLst>
        <pc:spChg chg="mod">
          <ac:chgData name="Prasoon Das" userId="64e43eb985d8da34" providerId="LiveId" clId="{FB058419-30AC-4598-80E2-243C069DE0EA}" dt="2023-09-18T19:32:38.718" v="1326" actId="207"/>
          <ac:spMkLst>
            <pc:docMk/>
            <pc:sldMk cId="0" sldId="267"/>
            <ac:spMk id="314" creationId="{00000000-0000-0000-0000-000000000000}"/>
          </ac:spMkLst>
        </pc:spChg>
      </pc:sldChg>
      <pc:sldChg chg="modSp mod">
        <pc:chgData name="Prasoon Das" userId="64e43eb985d8da34" providerId="LiveId" clId="{FB058419-30AC-4598-80E2-243C069DE0EA}" dt="2023-09-18T19:04:23.503" v="75" actId="20577"/>
        <pc:sldMkLst>
          <pc:docMk/>
          <pc:sldMk cId="0" sldId="269"/>
        </pc:sldMkLst>
        <pc:spChg chg="mod">
          <ac:chgData name="Prasoon Das" userId="64e43eb985d8da34" providerId="LiveId" clId="{FB058419-30AC-4598-80E2-243C069DE0EA}" dt="2023-09-18T19:04:23.503" v="75" actId="20577"/>
          <ac:spMkLst>
            <pc:docMk/>
            <pc:sldMk cId="0" sldId="269"/>
            <ac:spMk id="328" creationId="{00000000-0000-0000-0000-000000000000}"/>
          </ac:spMkLst>
        </pc:spChg>
      </pc:sldChg>
      <pc:sldChg chg="modSp mod">
        <pc:chgData name="Prasoon Das" userId="64e43eb985d8da34" providerId="LiveId" clId="{FB058419-30AC-4598-80E2-243C069DE0EA}" dt="2023-09-18T19:05:47.669" v="139" actId="20577"/>
        <pc:sldMkLst>
          <pc:docMk/>
          <pc:sldMk cId="0" sldId="270"/>
        </pc:sldMkLst>
        <pc:spChg chg="mod">
          <ac:chgData name="Prasoon Das" userId="64e43eb985d8da34" providerId="LiveId" clId="{FB058419-30AC-4598-80E2-243C069DE0EA}" dt="2023-09-18T19:05:47.669" v="139" actId="20577"/>
          <ac:spMkLst>
            <pc:docMk/>
            <pc:sldMk cId="0" sldId="270"/>
            <ac:spMk id="334" creationId="{00000000-0000-0000-0000-000000000000}"/>
          </ac:spMkLst>
        </pc:spChg>
      </pc:sldChg>
      <pc:sldChg chg="modSp mod">
        <pc:chgData name="Prasoon Das" userId="64e43eb985d8da34" providerId="LiveId" clId="{FB058419-30AC-4598-80E2-243C069DE0EA}" dt="2023-09-18T19:07:34.773" v="250" actId="20577"/>
        <pc:sldMkLst>
          <pc:docMk/>
          <pc:sldMk cId="0" sldId="273"/>
        </pc:sldMkLst>
        <pc:spChg chg="mod">
          <ac:chgData name="Prasoon Das" userId="64e43eb985d8da34" providerId="LiveId" clId="{FB058419-30AC-4598-80E2-243C069DE0EA}" dt="2023-09-18T19:07:34.773" v="250" actId="20577"/>
          <ac:spMkLst>
            <pc:docMk/>
            <pc:sldMk cId="0" sldId="273"/>
            <ac:spMk id="352" creationId="{00000000-0000-0000-0000-000000000000}"/>
          </ac:spMkLst>
        </pc:spChg>
      </pc:sldChg>
      <pc:sldChg chg="modSp mod">
        <pc:chgData name="Prasoon Das" userId="64e43eb985d8da34" providerId="LiveId" clId="{FB058419-30AC-4598-80E2-243C069DE0EA}" dt="2023-09-18T19:08:31.635" v="339" actId="20577"/>
        <pc:sldMkLst>
          <pc:docMk/>
          <pc:sldMk cId="0" sldId="274"/>
        </pc:sldMkLst>
        <pc:spChg chg="mod">
          <ac:chgData name="Prasoon Das" userId="64e43eb985d8da34" providerId="LiveId" clId="{FB058419-30AC-4598-80E2-243C069DE0EA}" dt="2023-09-18T19:08:31.635" v="339" actId="20577"/>
          <ac:spMkLst>
            <pc:docMk/>
            <pc:sldMk cId="0" sldId="274"/>
            <ac:spMk id="358" creationId="{00000000-0000-0000-0000-000000000000}"/>
          </ac:spMkLst>
        </pc:spChg>
      </pc:sldChg>
      <pc:sldChg chg="modSp mod">
        <pc:chgData name="Prasoon Das" userId="64e43eb985d8da34" providerId="LiveId" clId="{FB058419-30AC-4598-80E2-243C069DE0EA}" dt="2023-09-18T19:09:56.753" v="418" actId="20577"/>
        <pc:sldMkLst>
          <pc:docMk/>
          <pc:sldMk cId="0" sldId="275"/>
        </pc:sldMkLst>
        <pc:spChg chg="mod">
          <ac:chgData name="Prasoon Das" userId="64e43eb985d8da34" providerId="LiveId" clId="{FB058419-30AC-4598-80E2-243C069DE0EA}" dt="2023-09-18T19:09:56.753" v="418" actId="20577"/>
          <ac:spMkLst>
            <pc:docMk/>
            <pc:sldMk cId="0" sldId="275"/>
            <ac:spMk id="364" creationId="{00000000-0000-0000-0000-000000000000}"/>
          </ac:spMkLst>
        </pc:spChg>
      </pc:sldChg>
      <pc:sldChg chg="modSp mod">
        <pc:chgData name="Prasoon Das" userId="64e43eb985d8da34" providerId="LiveId" clId="{FB058419-30AC-4598-80E2-243C069DE0EA}" dt="2023-09-18T19:10:37.349" v="480" actId="20577"/>
        <pc:sldMkLst>
          <pc:docMk/>
          <pc:sldMk cId="0" sldId="276"/>
        </pc:sldMkLst>
        <pc:spChg chg="mod">
          <ac:chgData name="Prasoon Das" userId="64e43eb985d8da34" providerId="LiveId" clId="{FB058419-30AC-4598-80E2-243C069DE0EA}" dt="2023-09-18T19:10:37.349" v="480" actId="20577"/>
          <ac:spMkLst>
            <pc:docMk/>
            <pc:sldMk cId="0" sldId="276"/>
            <ac:spMk id="370" creationId="{00000000-0000-0000-0000-000000000000}"/>
          </ac:spMkLst>
        </pc:spChg>
      </pc:sldChg>
      <pc:sldChg chg="modSp mod">
        <pc:chgData name="Prasoon Das" userId="64e43eb985d8da34" providerId="LiveId" clId="{FB058419-30AC-4598-80E2-243C069DE0EA}" dt="2023-09-18T19:32:46.834" v="1327" actId="207"/>
        <pc:sldMkLst>
          <pc:docMk/>
          <pc:sldMk cId="0" sldId="279"/>
        </pc:sldMkLst>
        <pc:spChg chg="mod">
          <ac:chgData name="Prasoon Das" userId="64e43eb985d8da34" providerId="LiveId" clId="{FB058419-30AC-4598-80E2-243C069DE0EA}" dt="2023-09-18T19:32:46.834" v="1327" actId="207"/>
          <ac:spMkLst>
            <pc:docMk/>
            <pc:sldMk cId="0" sldId="279"/>
            <ac:spMk id="389" creationId="{00000000-0000-0000-0000-000000000000}"/>
          </ac:spMkLst>
        </pc:spChg>
      </pc:sldChg>
      <pc:sldChg chg="modSp mod">
        <pc:chgData name="Prasoon Das" userId="64e43eb985d8da34" providerId="LiveId" clId="{FB058419-30AC-4598-80E2-243C069DE0EA}" dt="2023-09-18T19:11:41.984" v="520" actId="20577"/>
        <pc:sldMkLst>
          <pc:docMk/>
          <pc:sldMk cId="0" sldId="280"/>
        </pc:sldMkLst>
        <pc:spChg chg="mod">
          <ac:chgData name="Prasoon Das" userId="64e43eb985d8da34" providerId="LiveId" clId="{FB058419-30AC-4598-80E2-243C069DE0EA}" dt="2023-09-18T19:11:41.984" v="520" actId="20577"/>
          <ac:spMkLst>
            <pc:docMk/>
            <pc:sldMk cId="0" sldId="280"/>
            <ac:spMk id="395" creationId="{00000000-0000-0000-0000-000000000000}"/>
          </ac:spMkLst>
        </pc:spChg>
        <pc:spChg chg="mod">
          <ac:chgData name="Prasoon Das" userId="64e43eb985d8da34" providerId="LiveId" clId="{FB058419-30AC-4598-80E2-243C069DE0EA}" dt="2023-09-18T19:11:33.555" v="516" actId="20577"/>
          <ac:spMkLst>
            <pc:docMk/>
            <pc:sldMk cId="0" sldId="280"/>
            <ac:spMk id="396" creationId="{00000000-0000-0000-0000-000000000000}"/>
          </ac:spMkLst>
        </pc:spChg>
      </pc:sldChg>
      <pc:sldChg chg="modSp mod">
        <pc:chgData name="Prasoon Das" userId="64e43eb985d8da34" providerId="LiveId" clId="{FB058419-30AC-4598-80E2-243C069DE0EA}" dt="2023-09-18T19:18:42.839" v="852" actId="20577"/>
        <pc:sldMkLst>
          <pc:docMk/>
          <pc:sldMk cId="0" sldId="284"/>
        </pc:sldMkLst>
        <pc:spChg chg="mod">
          <ac:chgData name="Prasoon Das" userId="64e43eb985d8da34" providerId="LiveId" clId="{FB058419-30AC-4598-80E2-243C069DE0EA}" dt="2023-09-18T19:18:42.839" v="852" actId="20577"/>
          <ac:spMkLst>
            <pc:docMk/>
            <pc:sldMk cId="0" sldId="284"/>
            <ac:spMk id="422" creationId="{00000000-0000-0000-0000-000000000000}"/>
          </ac:spMkLst>
        </pc:spChg>
      </pc:sldChg>
      <pc:sldChg chg="modSp mod">
        <pc:chgData name="Prasoon Das" userId="64e43eb985d8da34" providerId="LiveId" clId="{FB058419-30AC-4598-80E2-243C069DE0EA}" dt="2023-09-18T19:24:24.696" v="910" actId="20577"/>
        <pc:sldMkLst>
          <pc:docMk/>
          <pc:sldMk cId="995380024" sldId="285"/>
        </pc:sldMkLst>
        <pc:spChg chg="mod">
          <ac:chgData name="Prasoon Das" userId="64e43eb985d8da34" providerId="LiveId" clId="{FB058419-30AC-4598-80E2-243C069DE0EA}" dt="2023-09-18T19:24:24.696" v="910" actId="20577"/>
          <ac:spMkLst>
            <pc:docMk/>
            <pc:sldMk cId="995380024" sldId="285"/>
            <ac:spMk id="4" creationId="{EF81845B-03BE-4E44-BC55-F6E12B63BC26}"/>
          </ac:spMkLst>
        </pc:spChg>
      </pc:sldChg>
      <pc:sldChg chg="modSp">
        <pc:chgData name="Prasoon Das" userId="64e43eb985d8da34" providerId="LiveId" clId="{FB058419-30AC-4598-80E2-243C069DE0EA}" dt="2023-09-18T19:32:20.578" v="1324"/>
        <pc:sldMkLst>
          <pc:docMk/>
          <pc:sldMk cId="3822100195" sldId="287"/>
        </pc:sldMkLst>
        <pc:spChg chg="mod">
          <ac:chgData name="Prasoon Das" userId="64e43eb985d8da34" providerId="LiveId" clId="{FB058419-30AC-4598-80E2-243C069DE0EA}" dt="2023-09-18T19:32:20.578" v="1324"/>
          <ac:spMkLst>
            <pc:docMk/>
            <pc:sldMk cId="3822100195" sldId="287"/>
            <ac:spMk id="2" creationId="{B95AFBE2-4965-48B6-85C3-4E81A0F7F6A7}"/>
          </ac:spMkLst>
        </pc:spChg>
        <pc:spChg chg="mod">
          <ac:chgData name="Prasoon Das" userId="64e43eb985d8da34" providerId="LiveId" clId="{FB058419-30AC-4598-80E2-243C069DE0EA}" dt="2023-09-18T19:32:20.578" v="1324"/>
          <ac:spMkLst>
            <pc:docMk/>
            <pc:sldMk cId="3822100195" sldId="287"/>
            <ac:spMk id="3" creationId="{2C16F256-50E1-4B1A-89CD-4B846A2CA7DC}"/>
          </ac:spMkLst>
        </pc:spChg>
        <pc:spChg chg="mod">
          <ac:chgData name="Prasoon Das" userId="64e43eb985d8da34" providerId="LiveId" clId="{FB058419-30AC-4598-80E2-243C069DE0EA}" dt="2023-09-18T19:32:20.578" v="1324"/>
          <ac:spMkLst>
            <pc:docMk/>
            <pc:sldMk cId="3822100195" sldId="287"/>
            <ac:spMk id="4" creationId="{7EAD0F6B-C953-4598-8884-0E23E2D90AB8}"/>
          </ac:spMkLst>
        </pc:spChg>
      </pc:sldChg>
      <pc:sldChg chg="modSp mod">
        <pc:chgData name="Prasoon Das" userId="64e43eb985d8da34" providerId="LiveId" clId="{FB058419-30AC-4598-80E2-243C069DE0EA}" dt="2023-09-18T19:13:21.818" v="597" actId="20577"/>
        <pc:sldMkLst>
          <pc:docMk/>
          <pc:sldMk cId="3172273530" sldId="288"/>
        </pc:sldMkLst>
        <pc:spChg chg="mod">
          <ac:chgData name="Prasoon Das" userId="64e43eb985d8da34" providerId="LiveId" clId="{FB058419-30AC-4598-80E2-243C069DE0EA}" dt="2023-09-18T19:13:21.818" v="597" actId="20577"/>
          <ac:spMkLst>
            <pc:docMk/>
            <pc:sldMk cId="3172273530" sldId="288"/>
            <ac:spMk id="6" creationId="{4BDE9405-FAAE-480F-852D-7318F4DD29B2}"/>
          </ac:spMkLst>
        </pc:spChg>
      </pc:sldChg>
      <pc:sldMasterChg chg="del delSldLayout">
        <pc:chgData name="Prasoon Das" userId="64e43eb985d8da34" providerId="LiveId" clId="{FB058419-30AC-4598-80E2-243C069DE0EA}" dt="2023-09-18T19:28:43.441" v="1290" actId="2696"/>
        <pc:sldMasterMkLst>
          <pc:docMk/>
          <pc:sldMasterMk cId="0" sldId="2147483671"/>
        </pc:sldMasterMkLst>
        <pc:sldLayoutChg chg="del">
          <pc:chgData name="Prasoon Das" userId="64e43eb985d8da34" providerId="LiveId" clId="{FB058419-30AC-4598-80E2-243C069DE0EA}" dt="2023-09-18T19:28:43.441" v="1290" actId="2696"/>
          <pc:sldLayoutMkLst>
            <pc:docMk/>
            <pc:sldMasterMk cId="0" sldId="2147483671"/>
            <pc:sldLayoutMk cId="0" sldId="2147483659"/>
          </pc:sldLayoutMkLst>
        </pc:sldLayoutChg>
        <pc:sldLayoutChg chg="del">
          <pc:chgData name="Prasoon Das" userId="64e43eb985d8da34" providerId="LiveId" clId="{FB058419-30AC-4598-80E2-243C069DE0EA}" dt="2023-09-18T19:28:43.441" v="1290" actId="2696"/>
          <pc:sldLayoutMkLst>
            <pc:docMk/>
            <pc:sldMasterMk cId="0" sldId="2147483671"/>
            <pc:sldLayoutMk cId="0" sldId="2147483660"/>
          </pc:sldLayoutMkLst>
        </pc:sldLayoutChg>
        <pc:sldLayoutChg chg="del">
          <pc:chgData name="Prasoon Das" userId="64e43eb985d8da34" providerId="LiveId" clId="{FB058419-30AC-4598-80E2-243C069DE0EA}" dt="2023-09-18T19:28:43.441" v="1290" actId="2696"/>
          <pc:sldLayoutMkLst>
            <pc:docMk/>
            <pc:sldMasterMk cId="0" sldId="2147483671"/>
            <pc:sldLayoutMk cId="0" sldId="2147483661"/>
          </pc:sldLayoutMkLst>
        </pc:sldLayoutChg>
        <pc:sldLayoutChg chg="del">
          <pc:chgData name="Prasoon Das" userId="64e43eb985d8da34" providerId="LiveId" clId="{FB058419-30AC-4598-80E2-243C069DE0EA}" dt="2023-09-18T19:28:43.441" v="1290" actId="2696"/>
          <pc:sldLayoutMkLst>
            <pc:docMk/>
            <pc:sldMasterMk cId="0" sldId="2147483671"/>
            <pc:sldLayoutMk cId="0" sldId="2147483662"/>
          </pc:sldLayoutMkLst>
        </pc:sldLayoutChg>
        <pc:sldLayoutChg chg="del">
          <pc:chgData name="Prasoon Das" userId="64e43eb985d8da34" providerId="LiveId" clId="{FB058419-30AC-4598-80E2-243C069DE0EA}" dt="2023-09-18T19:28:43.441" v="1290" actId="2696"/>
          <pc:sldLayoutMkLst>
            <pc:docMk/>
            <pc:sldMasterMk cId="0" sldId="2147483671"/>
            <pc:sldLayoutMk cId="0" sldId="2147483663"/>
          </pc:sldLayoutMkLst>
        </pc:sldLayoutChg>
        <pc:sldLayoutChg chg="del">
          <pc:chgData name="Prasoon Das" userId="64e43eb985d8da34" providerId="LiveId" clId="{FB058419-30AC-4598-80E2-243C069DE0EA}" dt="2023-09-18T19:28:43.441" v="1290" actId="2696"/>
          <pc:sldLayoutMkLst>
            <pc:docMk/>
            <pc:sldMasterMk cId="0" sldId="2147483671"/>
            <pc:sldLayoutMk cId="0" sldId="2147483664"/>
          </pc:sldLayoutMkLst>
        </pc:sldLayoutChg>
        <pc:sldLayoutChg chg="del">
          <pc:chgData name="Prasoon Das" userId="64e43eb985d8da34" providerId="LiveId" clId="{FB058419-30AC-4598-80E2-243C069DE0EA}" dt="2023-09-18T19:28:43.441" v="1290" actId="2696"/>
          <pc:sldLayoutMkLst>
            <pc:docMk/>
            <pc:sldMasterMk cId="0" sldId="2147483671"/>
            <pc:sldLayoutMk cId="0" sldId="2147483665"/>
          </pc:sldLayoutMkLst>
        </pc:sldLayoutChg>
        <pc:sldLayoutChg chg="del">
          <pc:chgData name="Prasoon Das" userId="64e43eb985d8da34" providerId="LiveId" clId="{FB058419-30AC-4598-80E2-243C069DE0EA}" dt="2023-09-18T19:28:43.441" v="1290" actId="2696"/>
          <pc:sldLayoutMkLst>
            <pc:docMk/>
            <pc:sldMasterMk cId="0" sldId="2147483671"/>
            <pc:sldLayoutMk cId="0" sldId="2147483666"/>
          </pc:sldLayoutMkLst>
        </pc:sldLayoutChg>
        <pc:sldLayoutChg chg="del">
          <pc:chgData name="Prasoon Das" userId="64e43eb985d8da34" providerId="LiveId" clId="{FB058419-30AC-4598-80E2-243C069DE0EA}" dt="2023-09-18T19:28:43.441" v="1290" actId="2696"/>
          <pc:sldLayoutMkLst>
            <pc:docMk/>
            <pc:sldMasterMk cId="0" sldId="2147483671"/>
            <pc:sldLayoutMk cId="0" sldId="2147483667"/>
          </pc:sldLayoutMkLst>
        </pc:sldLayoutChg>
        <pc:sldLayoutChg chg="del">
          <pc:chgData name="Prasoon Das" userId="64e43eb985d8da34" providerId="LiveId" clId="{FB058419-30AC-4598-80E2-243C069DE0EA}" dt="2023-09-18T19:28:43.441" v="1290" actId="2696"/>
          <pc:sldLayoutMkLst>
            <pc:docMk/>
            <pc:sldMasterMk cId="0" sldId="2147483671"/>
            <pc:sldLayoutMk cId="0" sldId="2147483668"/>
          </pc:sldLayoutMkLst>
        </pc:sldLayoutChg>
        <pc:sldLayoutChg chg="del">
          <pc:chgData name="Prasoon Das" userId="64e43eb985d8da34" providerId="LiveId" clId="{FB058419-30AC-4598-80E2-243C069DE0EA}" dt="2023-09-18T19:28:43.441" v="1290" actId="2696"/>
          <pc:sldLayoutMkLst>
            <pc:docMk/>
            <pc:sldMasterMk cId="0" sldId="2147483671"/>
            <pc:sldLayoutMk cId="0" sldId="214748366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9e470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02b9f1ae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02b9f1a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02b9f1ae4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02b9f1a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02b9f1ae4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02b9f1a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02b9f1ae4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02b9f1a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1bc36e6f4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1bc36e6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1bc36e6f4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1bc36e6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1bc36e6f4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1bc36e6f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12b73b0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12b73b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12b73b04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12b73b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f9e470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bc36e6f4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bc36e6f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02b9f1ae4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02b9f1a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02b9f1ae4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02b9f1a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02b9f1ae4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02b9f1a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6350" y="-6351"/>
            <a:ext cx="6877353" cy="5156201"/>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847947" y="1803400"/>
            <a:ext cx="4370039"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7947" y="3038126"/>
            <a:ext cx="4370039"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0272450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4760786"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3352800"/>
            <a:ext cx="4760786"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7609993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64" y="457200"/>
            <a:ext cx="4554137"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25806" y="2724150"/>
            <a:ext cx="406485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3352800"/>
            <a:ext cx="4760786"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24" name="TextBox 23"/>
          <p:cNvSpPr txBox="1"/>
          <p:nvPr/>
        </p:nvSpPr>
        <p:spPr>
          <a:xfrm>
            <a:off x="362034" y="592784"/>
            <a:ext cx="342989"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2164917"/>
            <a:ext cx="342989"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01903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57199" y="1448991"/>
            <a:ext cx="4760786"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457199" y="3395586"/>
            <a:ext cx="4760786"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2061254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581164" y="457200"/>
            <a:ext cx="4554137"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57198" y="3009900"/>
            <a:ext cx="4760787"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3395586"/>
            <a:ext cx="4760786"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24" name="TextBox 23"/>
          <p:cNvSpPr txBox="1"/>
          <p:nvPr/>
        </p:nvSpPr>
        <p:spPr>
          <a:xfrm>
            <a:off x="362034" y="592784"/>
            <a:ext cx="342989"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2164917"/>
            <a:ext cx="342989"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11356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61886" y="457200"/>
            <a:ext cx="4756099"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57198" y="3009900"/>
            <a:ext cx="4760787"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3395586"/>
            <a:ext cx="4760786"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1921178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66447086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82984" y="457201"/>
            <a:ext cx="734109"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457199" y="457201"/>
            <a:ext cx="3896270"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1243744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2" name="Google Shape;62;p9"/>
          <p:cNvSpPr txBox="1">
            <a:spLocks noGrp="1"/>
          </p:cNvSpPr>
          <p:nvPr>
            <p:ph type="title"/>
          </p:nvPr>
        </p:nvSpPr>
        <p:spPr>
          <a:xfrm>
            <a:off x="199125" y="1151100"/>
            <a:ext cx="30339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63" name="Google Shape;63;p9"/>
          <p:cNvSpPr txBox="1">
            <a:spLocks noGrp="1"/>
          </p:cNvSpPr>
          <p:nvPr>
            <p:ph type="subTitle" idx="1"/>
          </p:nvPr>
        </p:nvSpPr>
        <p:spPr>
          <a:xfrm>
            <a:off x="199125" y="2769001"/>
            <a:ext cx="30339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64" name="Google Shape;64;p9"/>
          <p:cNvSpPr txBox="1">
            <a:spLocks noGrp="1"/>
          </p:cNvSpPr>
          <p:nvPr>
            <p:ph type="body" idx="2"/>
          </p:nvPr>
        </p:nvSpPr>
        <p:spPr>
          <a:xfrm>
            <a:off x="3704625" y="724200"/>
            <a:ext cx="2877750" cy="3695100"/>
          </a:xfrm>
          <a:prstGeom prst="rect">
            <a:avLst/>
          </a:prstGeom>
        </p:spPr>
        <p:txBody>
          <a:bodyPr spcFirstLastPara="1" wrap="square" lIns="91425" tIns="91425" rIns="91425" bIns="91425" anchor="ctr" anchorCtr="0"/>
          <a:lstStyle>
            <a:lvl1pPr marL="342900" lvl="0" indent="-257175">
              <a:spcBef>
                <a:spcPts val="0"/>
              </a:spcBef>
              <a:spcAft>
                <a:spcPts val="0"/>
              </a:spcAft>
              <a:buClr>
                <a:schemeClr val="lt1"/>
              </a:buClr>
              <a:buSzPts val="1800"/>
              <a:buChar char="●"/>
              <a:defRPr>
                <a:solidFill>
                  <a:schemeClr val="lt1"/>
                </a:solidFill>
              </a:defRPr>
            </a:lvl1pPr>
            <a:lvl2pPr marL="685800" lvl="1" indent="-238125">
              <a:spcBef>
                <a:spcPts val="1200"/>
              </a:spcBef>
              <a:spcAft>
                <a:spcPts val="0"/>
              </a:spcAft>
              <a:buClr>
                <a:schemeClr val="lt1"/>
              </a:buClr>
              <a:buSzPts val="1400"/>
              <a:buChar char="○"/>
              <a:defRPr>
                <a:solidFill>
                  <a:schemeClr val="lt1"/>
                </a:solidFill>
              </a:defRPr>
            </a:lvl2pPr>
            <a:lvl3pPr marL="1028700" lvl="2" indent="-238125">
              <a:spcBef>
                <a:spcPts val="1200"/>
              </a:spcBef>
              <a:spcAft>
                <a:spcPts val="0"/>
              </a:spcAft>
              <a:buClr>
                <a:schemeClr val="lt1"/>
              </a:buClr>
              <a:buSzPts val="1400"/>
              <a:buChar char="■"/>
              <a:defRPr>
                <a:solidFill>
                  <a:schemeClr val="lt1"/>
                </a:solidFill>
              </a:defRPr>
            </a:lvl3pPr>
            <a:lvl4pPr marL="1371600" lvl="3" indent="-238125">
              <a:spcBef>
                <a:spcPts val="1200"/>
              </a:spcBef>
              <a:spcAft>
                <a:spcPts val="0"/>
              </a:spcAft>
              <a:buClr>
                <a:schemeClr val="lt1"/>
              </a:buClr>
              <a:buSzPts val="1400"/>
              <a:buChar char="●"/>
              <a:defRPr>
                <a:solidFill>
                  <a:schemeClr val="lt1"/>
                </a:solidFill>
              </a:defRPr>
            </a:lvl4pPr>
            <a:lvl5pPr marL="1714500" lvl="4" indent="-238125">
              <a:spcBef>
                <a:spcPts val="1200"/>
              </a:spcBef>
              <a:spcAft>
                <a:spcPts val="0"/>
              </a:spcAft>
              <a:buClr>
                <a:schemeClr val="lt1"/>
              </a:buClr>
              <a:buSzPts val="1400"/>
              <a:buChar char="○"/>
              <a:defRPr>
                <a:solidFill>
                  <a:schemeClr val="lt1"/>
                </a:solidFill>
              </a:defRPr>
            </a:lvl5pPr>
            <a:lvl6pPr marL="2057400" lvl="5" indent="-238125">
              <a:spcBef>
                <a:spcPts val="1200"/>
              </a:spcBef>
              <a:spcAft>
                <a:spcPts val="0"/>
              </a:spcAft>
              <a:buClr>
                <a:schemeClr val="lt1"/>
              </a:buClr>
              <a:buSzPts val="1400"/>
              <a:buChar char="■"/>
              <a:defRPr>
                <a:solidFill>
                  <a:schemeClr val="lt1"/>
                </a:solidFill>
              </a:defRPr>
            </a:lvl6pPr>
            <a:lvl7pPr marL="2400300" lvl="6" indent="-238125">
              <a:spcBef>
                <a:spcPts val="1200"/>
              </a:spcBef>
              <a:spcAft>
                <a:spcPts val="0"/>
              </a:spcAft>
              <a:buClr>
                <a:schemeClr val="lt1"/>
              </a:buClr>
              <a:buSzPts val="1400"/>
              <a:buChar char="●"/>
              <a:defRPr>
                <a:solidFill>
                  <a:schemeClr val="lt1"/>
                </a:solidFill>
              </a:defRPr>
            </a:lvl7pPr>
            <a:lvl8pPr marL="2743200" lvl="7" indent="-238125">
              <a:spcBef>
                <a:spcPts val="1200"/>
              </a:spcBef>
              <a:spcAft>
                <a:spcPts val="0"/>
              </a:spcAft>
              <a:buClr>
                <a:schemeClr val="lt1"/>
              </a:buClr>
              <a:buSzPts val="1400"/>
              <a:buChar char="○"/>
              <a:defRPr>
                <a:solidFill>
                  <a:schemeClr val="lt1"/>
                </a:solidFill>
              </a:defRPr>
            </a:lvl8pPr>
            <a:lvl9pPr marL="3086100" lvl="8" indent="-238125">
              <a:spcBef>
                <a:spcPts val="1200"/>
              </a:spcBef>
              <a:spcAft>
                <a:spcPts val="12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6345323" y="4651190"/>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97139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9"/>
        <p:cNvGrpSpPr/>
        <p:nvPr/>
      </p:nvGrpSpPr>
      <p:grpSpPr>
        <a:xfrm>
          <a:off x="0" y="0"/>
          <a:ext cx="0" cy="0"/>
          <a:chOff x="0" y="0"/>
          <a:chExt cx="0" cy="0"/>
        </a:xfrm>
      </p:grpSpPr>
      <p:sp>
        <p:nvSpPr>
          <p:cNvPr id="26" name="Google Shape;26;p3"/>
          <p:cNvSpPr txBox="1">
            <a:spLocks noGrp="1"/>
          </p:cNvSpPr>
          <p:nvPr>
            <p:ph type="title"/>
          </p:nvPr>
        </p:nvSpPr>
        <p:spPr>
          <a:xfrm>
            <a:off x="448575" y="2152347"/>
            <a:ext cx="6166575"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3150">
                <a:solidFill>
                  <a:schemeClr val="lt1"/>
                </a:solidFill>
              </a:defRPr>
            </a:lvl1pPr>
            <a:lvl2pPr lvl="1">
              <a:spcBef>
                <a:spcPts val="0"/>
              </a:spcBef>
              <a:spcAft>
                <a:spcPts val="0"/>
              </a:spcAft>
              <a:buClr>
                <a:schemeClr val="lt1"/>
              </a:buClr>
              <a:buSzPts val="4200"/>
              <a:buNone/>
              <a:defRPr sz="3150">
                <a:solidFill>
                  <a:schemeClr val="lt1"/>
                </a:solidFill>
              </a:defRPr>
            </a:lvl2pPr>
            <a:lvl3pPr lvl="2">
              <a:spcBef>
                <a:spcPts val="0"/>
              </a:spcBef>
              <a:spcAft>
                <a:spcPts val="0"/>
              </a:spcAft>
              <a:buClr>
                <a:schemeClr val="lt1"/>
              </a:buClr>
              <a:buSzPts val="4200"/>
              <a:buNone/>
              <a:defRPr sz="3150">
                <a:solidFill>
                  <a:schemeClr val="lt1"/>
                </a:solidFill>
              </a:defRPr>
            </a:lvl3pPr>
            <a:lvl4pPr lvl="3">
              <a:spcBef>
                <a:spcPts val="0"/>
              </a:spcBef>
              <a:spcAft>
                <a:spcPts val="0"/>
              </a:spcAft>
              <a:buClr>
                <a:schemeClr val="lt1"/>
              </a:buClr>
              <a:buSzPts val="4200"/>
              <a:buNone/>
              <a:defRPr sz="3150">
                <a:solidFill>
                  <a:schemeClr val="lt1"/>
                </a:solidFill>
              </a:defRPr>
            </a:lvl4pPr>
            <a:lvl5pPr lvl="4">
              <a:spcBef>
                <a:spcPts val="0"/>
              </a:spcBef>
              <a:spcAft>
                <a:spcPts val="0"/>
              </a:spcAft>
              <a:buClr>
                <a:schemeClr val="lt1"/>
              </a:buClr>
              <a:buSzPts val="4200"/>
              <a:buNone/>
              <a:defRPr sz="3150">
                <a:solidFill>
                  <a:schemeClr val="lt1"/>
                </a:solidFill>
              </a:defRPr>
            </a:lvl5pPr>
            <a:lvl6pPr lvl="5">
              <a:spcBef>
                <a:spcPts val="0"/>
              </a:spcBef>
              <a:spcAft>
                <a:spcPts val="0"/>
              </a:spcAft>
              <a:buClr>
                <a:schemeClr val="lt1"/>
              </a:buClr>
              <a:buSzPts val="4200"/>
              <a:buNone/>
              <a:defRPr sz="3150">
                <a:solidFill>
                  <a:schemeClr val="lt1"/>
                </a:solidFill>
              </a:defRPr>
            </a:lvl6pPr>
            <a:lvl7pPr lvl="6">
              <a:spcBef>
                <a:spcPts val="0"/>
              </a:spcBef>
              <a:spcAft>
                <a:spcPts val="0"/>
              </a:spcAft>
              <a:buClr>
                <a:schemeClr val="lt1"/>
              </a:buClr>
              <a:buSzPts val="4200"/>
              <a:buNone/>
              <a:defRPr sz="3150">
                <a:solidFill>
                  <a:schemeClr val="lt1"/>
                </a:solidFill>
              </a:defRPr>
            </a:lvl7pPr>
            <a:lvl8pPr lvl="7">
              <a:spcBef>
                <a:spcPts val="0"/>
              </a:spcBef>
              <a:spcAft>
                <a:spcPts val="0"/>
              </a:spcAft>
              <a:buClr>
                <a:schemeClr val="lt1"/>
              </a:buClr>
              <a:buSzPts val="4200"/>
              <a:buNone/>
              <a:defRPr sz="3150">
                <a:solidFill>
                  <a:schemeClr val="lt1"/>
                </a:solidFill>
              </a:defRPr>
            </a:lvl8pPr>
            <a:lvl9pPr lvl="8">
              <a:spcBef>
                <a:spcPts val="0"/>
              </a:spcBef>
              <a:spcAft>
                <a:spcPts val="0"/>
              </a:spcAft>
              <a:buClr>
                <a:schemeClr val="lt1"/>
              </a:buClr>
              <a:buSzPts val="4200"/>
              <a:buNone/>
              <a:defRPr sz="3150">
                <a:solidFill>
                  <a:schemeClr val="lt1"/>
                </a:solidFill>
              </a:defRPr>
            </a:lvl9pPr>
          </a:lstStyle>
          <a:p>
            <a:endParaRPr/>
          </a:p>
        </p:txBody>
      </p:sp>
      <p:sp>
        <p:nvSpPr>
          <p:cNvPr id="27" name="Google Shape;27;p3"/>
          <p:cNvSpPr txBox="1">
            <a:spLocks noGrp="1"/>
          </p:cNvSpPr>
          <p:nvPr>
            <p:ph type="sldNum" idx="12"/>
          </p:nvPr>
        </p:nvSpPr>
        <p:spPr>
          <a:xfrm>
            <a:off x="6345323" y="4651190"/>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2883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17068094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199" y="2025651"/>
            <a:ext cx="4760786"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457199" y="3395586"/>
            <a:ext cx="4760786"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5095680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4760786" cy="9906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20442"/>
            <a:ext cx="2316082" cy="291057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901903" y="1620443"/>
            <a:ext cx="2316083" cy="291058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0609090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4760785" cy="990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199" y="1620737"/>
            <a:ext cx="231800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199" y="2052935"/>
            <a:ext cx="2318004"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899980" y="1620737"/>
            <a:ext cx="231800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899980" y="2052935"/>
            <a:ext cx="2318004"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5200620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199" y="457200"/>
            <a:ext cx="4760786"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1156011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667447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1123953"/>
            <a:ext cx="2092637"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2678456" y="386194"/>
            <a:ext cx="2539528"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199" y="2082802"/>
            <a:ext cx="2092637" cy="1938337"/>
          </a:xfrm>
        </p:spPr>
        <p:txBody>
          <a:bodyPr>
            <a:normAutofit/>
          </a:bodyPr>
          <a:lstStyle>
            <a:lvl1pPr marL="0" indent="0">
              <a:buNone/>
              <a:defRPr sz="105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8302523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3600450"/>
            <a:ext cx="4760786"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199" y="457200"/>
            <a:ext cx="4760786"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57199" y="4025504"/>
            <a:ext cx="4760786"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5168426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6350" y="-6351"/>
            <a:ext cx="6877354" cy="5156201"/>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457200" y="457200"/>
            <a:ext cx="4760785"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199" y="1620443"/>
            <a:ext cx="4760786"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53944" y="4531023"/>
            <a:ext cx="513099" cy="273844"/>
          </a:xfrm>
          <a:prstGeom prst="rect">
            <a:avLst/>
          </a:prstGeom>
        </p:spPr>
        <p:txBody>
          <a:bodyPr vert="horz" lIns="91440" tIns="45720" rIns="91440" bIns="45720" rtlCol="0" anchor="ctr"/>
          <a:lstStyle>
            <a:lvl1pPr algn="r">
              <a:defRPr sz="675">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57200" y="4531023"/>
            <a:ext cx="3467230"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33507" y="4531023"/>
            <a:ext cx="384479" cy="273844"/>
          </a:xfrm>
          <a:prstGeom prst="rect">
            <a:avLst/>
          </a:prstGeom>
        </p:spPr>
        <p:txBody>
          <a:bodyPr vert="horz" lIns="91440" tIns="45720" rIns="91440" bIns="45720" rtlCol="0" anchor="ctr"/>
          <a:lstStyle>
            <a:lvl1pPr algn="r">
              <a:defRPr sz="675">
                <a:solidFill>
                  <a:schemeClr val="accent1"/>
                </a:solidFill>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392566099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1334891" y="1441682"/>
            <a:ext cx="4418487" cy="1161772"/>
          </a:xfrm>
          <a:prstGeom prst="rect">
            <a:avLst/>
          </a:prstGeom>
        </p:spPr>
        <p:txBody>
          <a:bodyPr spcFirstLastPara="1" wrap="square" lIns="68569" tIns="68569" rIns="68569" bIns="68569" anchor="b" anchorCtr="0">
            <a:noAutofit/>
          </a:bodyPr>
          <a:lstStyle/>
          <a:p>
            <a:r>
              <a:rPr lang="en" sz="2800" b="1" dirty="0"/>
              <a:t>X Education - Lead Scoring Case Study</a:t>
            </a:r>
            <a:endParaRPr sz="2800" b="1" dirty="0"/>
          </a:p>
        </p:txBody>
      </p:sp>
      <p:sp>
        <p:nvSpPr>
          <p:cNvPr id="165" name="Google Shape;165;p25"/>
          <p:cNvSpPr txBox="1">
            <a:spLocks noGrp="1"/>
          </p:cNvSpPr>
          <p:nvPr>
            <p:ph type="subTitle" idx="1"/>
          </p:nvPr>
        </p:nvSpPr>
        <p:spPr>
          <a:xfrm>
            <a:off x="1189721" y="2679872"/>
            <a:ext cx="4478557" cy="570586"/>
          </a:xfrm>
          <a:prstGeom prst="rect">
            <a:avLst/>
          </a:prstGeom>
        </p:spPr>
        <p:txBody>
          <a:bodyPr spcFirstLastPara="1" wrap="square" lIns="68569" tIns="68569" rIns="68569" bIns="68569" anchor="t" anchorCtr="0">
            <a:noAutofit/>
          </a:bodyPr>
          <a:lstStyle/>
          <a:p>
            <a:r>
              <a:rPr lang="en-IN" sz="1100" dirty="0">
                <a:latin typeface="Verdana" panose="020B0604030504040204" pitchFamily="34" charset="0"/>
                <a:ea typeface="Verdana" panose="020B0604030504040204" pitchFamily="34" charset="0"/>
                <a:cs typeface="Verdana"/>
                <a:sym typeface="Verdana"/>
              </a:rPr>
              <a:t>Increasing </a:t>
            </a:r>
            <a:r>
              <a:rPr lang="en-US" sz="1100" dirty="0">
                <a:solidFill>
                  <a:sysClr val="windowText" lastClr="000000"/>
                </a:solidFill>
                <a:latin typeface="Verdana" panose="020B0604030504040204" pitchFamily="34" charset="0"/>
                <a:ea typeface="Verdana" panose="020B0604030504040204" pitchFamily="34" charset="0"/>
                <a:cs typeface="Verdana"/>
                <a:sym typeface="Verdana"/>
              </a:rPr>
              <a:t>lead conversion rate for X education </a:t>
            </a:r>
            <a:endParaRPr sz="1100" dirty="0">
              <a:latin typeface="Verdana" panose="020B0604030504040204" pitchFamily="34" charset="0"/>
              <a:ea typeface="Verdana" panose="020B0604030504040204" pitchFamily="34" charset="0"/>
              <a:cs typeface="Verdana"/>
              <a:sym typeface="Verdana"/>
            </a:endParaRPr>
          </a:p>
        </p:txBody>
      </p:sp>
      <p:sp>
        <p:nvSpPr>
          <p:cNvPr id="166" name="Google Shape;166;p25"/>
          <p:cNvSpPr txBox="1"/>
          <p:nvPr/>
        </p:nvSpPr>
        <p:spPr>
          <a:xfrm>
            <a:off x="3433797" y="3202380"/>
            <a:ext cx="2234481" cy="768605"/>
          </a:xfrm>
          <a:prstGeom prst="rect">
            <a:avLst/>
          </a:prstGeom>
          <a:noFill/>
          <a:ln>
            <a:noFill/>
          </a:ln>
        </p:spPr>
        <p:txBody>
          <a:bodyPr spcFirstLastPara="1" wrap="square" lIns="68569" tIns="68569" rIns="68569" bIns="68569" anchor="t" anchorCtr="0">
            <a:noAutofit/>
          </a:bodyPr>
          <a:lstStyle/>
          <a:p>
            <a:r>
              <a:rPr lang="en" sz="1050" b="1" dirty="0">
                <a:solidFill>
                  <a:schemeClr val="tx1"/>
                </a:solidFill>
                <a:latin typeface="Roboto"/>
                <a:ea typeface="Roboto"/>
                <a:cs typeface="Roboto"/>
                <a:sym typeface="Roboto"/>
              </a:rPr>
              <a:t>Group Members: </a:t>
            </a:r>
          </a:p>
          <a:p>
            <a:pPr marL="171450" indent="-171450">
              <a:buFont typeface="Arial" panose="020B0604020202020204" pitchFamily="34" charset="0"/>
              <a:buChar char="•"/>
            </a:pPr>
            <a:r>
              <a:rPr lang="en" sz="1050" b="1" dirty="0">
                <a:solidFill>
                  <a:schemeClr val="tx1"/>
                </a:solidFill>
                <a:latin typeface="Roboto"/>
                <a:ea typeface="Roboto"/>
                <a:cs typeface="Roboto"/>
                <a:sym typeface="Roboto"/>
              </a:rPr>
              <a:t>Prasoon</a:t>
            </a:r>
          </a:p>
          <a:p>
            <a:pPr marL="171450" indent="-171450">
              <a:buFont typeface="Arial" panose="020B0604020202020204" pitchFamily="34" charset="0"/>
              <a:buChar char="•"/>
            </a:pPr>
            <a:r>
              <a:rPr lang="en" sz="1050" b="1" dirty="0">
                <a:solidFill>
                  <a:schemeClr val="tx1"/>
                </a:solidFill>
                <a:latin typeface="Roboto"/>
                <a:ea typeface="Roboto"/>
                <a:cs typeface="Roboto"/>
                <a:sym typeface="Roboto"/>
              </a:rPr>
              <a:t>Mayukh Das</a:t>
            </a:r>
          </a:p>
          <a:p>
            <a:pPr marL="171450" indent="-171450">
              <a:buFont typeface="Arial" panose="020B0604020202020204" pitchFamily="34" charset="0"/>
              <a:buChar char="•"/>
            </a:pPr>
            <a:r>
              <a:rPr lang="en" sz="1050" b="1" dirty="0">
                <a:latin typeface="Roboto"/>
                <a:ea typeface="Roboto"/>
                <a:cs typeface="Roboto"/>
                <a:sym typeface="Roboto"/>
              </a:rPr>
              <a:t>Cyril Philip</a:t>
            </a:r>
            <a:endParaRPr lang="en" sz="1050" b="1" dirty="0">
              <a:solidFill>
                <a:schemeClr val="tx1"/>
              </a:solidFill>
              <a:latin typeface="Roboto"/>
              <a:ea typeface="Roboto"/>
              <a:cs typeface="Roboto"/>
              <a:sym typeface="Roboto"/>
            </a:endParaRPr>
          </a:p>
          <a:p>
            <a:pPr marL="171450" indent="-171450">
              <a:buFont typeface="Arial" panose="020B0604020202020204" pitchFamily="34" charset="0"/>
              <a:buChar char="•"/>
            </a:pPr>
            <a:endParaRPr lang="en" sz="1050" b="1" dirty="0">
              <a:solidFill>
                <a:schemeClr val="tx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2"/>
          <p:cNvPicPr preferRelativeResize="0"/>
          <p:nvPr/>
        </p:nvPicPr>
        <p:blipFill>
          <a:blip r:embed="rId3">
            <a:alphaModFix/>
          </a:blip>
          <a:stretch>
            <a:fillRect/>
          </a:stretch>
        </p:blipFill>
        <p:spPr>
          <a:xfrm>
            <a:off x="735024" y="864029"/>
            <a:ext cx="5086350" cy="2614613"/>
          </a:xfrm>
          <a:prstGeom prst="rect">
            <a:avLst/>
          </a:prstGeom>
          <a:noFill/>
          <a:ln>
            <a:noFill/>
          </a:ln>
        </p:spPr>
      </p:pic>
      <p:sp>
        <p:nvSpPr>
          <p:cNvPr id="352" name="Google Shape;352;p42"/>
          <p:cNvSpPr txBox="1"/>
          <p:nvPr/>
        </p:nvSpPr>
        <p:spPr>
          <a:xfrm>
            <a:off x="677250" y="3858413"/>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dirty="0">
                <a:latin typeface="Roboto"/>
                <a:ea typeface="Roboto"/>
                <a:cs typeface="Roboto"/>
                <a:sym typeface="Roboto"/>
              </a:rPr>
              <a:t>Visualization plots showing the variation in column ‘Lead Source’ for Converted and Not-Converted.</a:t>
            </a:r>
            <a:endParaRPr sz="1350" b="1" dirty="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3"/>
          <p:cNvPicPr preferRelativeResize="0"/>
          <p:nvPr/>
        </p:nvPicPr>
        <p:blipFill>
          <a:blip r:embed="rId3">
            <a:alphaModFix/>
          </a:blip>
          <a:stretch>
            <a:fillRect/>
          </a:stretch>
        </p:blipFill>
        <p:spPr>
          <a:xfrm>
            <a:off x="677250" y="850680"/>
            <a:ext cx="5086350" cy="2614613"/>
          </a:xfrm>
          <a:prstGeom prst="rect">
            <a:avLst/>
          </a:prstGeom>
          <a:noFill/>
          <a:ln>
            <a:noFill/>
          </a:ln>
        </p:spPr>
      </p:pic>
      <p:sp>
        <p:nvSpPr>
          <p:cNvPr id="358" name="Google Shape;358;p43"/>
          <p:cNvSpPr txBox="1"/>
          <p:nvPr/>
        </p:nvSpPr>
        <p:spPr>
          <a:xfrm>
            <a:off x="677250" y="3858413"/>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dirty="0">
                <a:latin typeface="Roboto"/>
                <a:ea typeface="Roboto"/>
                <a:cs typeface="Roboto"/>
                <a:sym typeface="Roboto"/>
              </a:rPr>
              <a:t>Visualization plots showing variation in column ‘Last Notable Activity’ for those Converted and Not-Converted.</a:t>
            </a:r>
            <a:endParaRPr sz="1350" b="1" dirty="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4"/>
          <p:cNvSpPr txBox="1"/>
          <p:nvPr/>
        </p:nvSpPr>
        <p:spPr>
          <a:xfrm>
            <a:off x="1689470" y="3746146"/>
            <a:ext cx="3614850" cy="54000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dirty="0">
                <a:latin typeface="Roboto"/>
                <a:ea typeface="Roboto"/>
                <a:cs typeface="Roboto"/>
                <a:sym typeface="Roboto"/>
              </a:rPr>
              <a:t>‘Heat Map’ for all finally selected numerical columns after EDA.</a:t>
            </a:r>
            <a:endParaRPr sz="1350" b="1" dirty="0">
              <a:latin typeface="Roboto"/>
              <a:ea typeface="Roboto"/>
              <a:cs typeface="Roboto"/>
              <a:sym typeface="Roboto"/>
            </a:endParaRPr>
          </a:p>
        </p:txBody>
      </p:sp>
      <p:pic>
        <p:nvPicPr>
          <p:cNvPr id="2" name="Picture 1">
            <a:extLst>
              <a:ext uri="{FF2B5EF4-FFF2-40B4-BE49-F238E27FC236}">
                <a16:creationId xmlns:a16="http://schemas.microsoft.com/office/drawing/2014/main" id="{913EDF68-0BB0-4DAD-B176-742F6DBFD21C}"/>
              </a:ext>
            </a:extLst>
          </p:cNvPr>
          <p:cNvPicPr>
            <a:picLocks noChangeAspect="1"/>
          </p:cNvPicPr>
          <p:nvPr/>
        </p:nvPicPr>
        <p:blipFill>
          <a:blip r:embed="rId3"/>
          <a:stretch>
            <a:fillRect/>
          </a:stretch>
        </p:blipFill>
        <p:spPr>
          <a:xfrm>
            <a:off x="870316" y="480560"/>
            <a:ext cx="5236808" cy="31134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Google Shape;370;p45"/>
          <p:cNvSpPr txBox="1"/>
          <p:nvPr/>
        </p:nvSpPr>
        <p:spPr>
          <a:xfrm>
            <a:off x="0" y="4599307"/>
            <a:ext cx="6858000" cy="439703"/>
          </a:xfrm>
          <a:prstGeom prst="rect">
            <a:avLst/>
          </a:prstGeom>
          <a:solidFill>
            <a:srgbClr val="0D1117"/>
          </a:solid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900" b="1" dirty="0">
                <a:solidFill>
                  <a:schemeClr val="bg1"/>
                </a:solidFill>
                <a:latin typeface="Roboto"/>
                <a:ea typeface="Roboto"/>
                <a:cs typeface="Roboto"/>
                <a:sym typeface="Roboto"/>
              </a:rPr>
              <a:t>‘Heat Map’ for all selected columns (numerical as well as dummy columns).</a:t>
            </a:r>
            <a:endParaRPr sz="900" b="1" dirty="0">
              <a:solidFill>
                <a:schemeClr val="bg1"/>
              </a:solidFill>
              <a:latin typeface="Roboto"/>
              <a:ea typeface="Roboto"/>
              <a:cs typeface="Roboto"/>
              <a:sym typeface="Roboto"/>
            </a:endParaRPr>
          </a:p>
        </p:txBody>
      </p:sp>
      <p:pic>
        <p:nvPicPr>
          <p:cNvPr id="2" name="Picture 1">
            <a:extLst>
              <a:ext uri="{FF2B5EF4-FFF2-40B4-BE49-F238E27FC236}">
                <a16:creationId xmlns:a16="http://schemas.microsoft.com/office/drawing/2014/main" id="{A15FE36B-8FAE-4CEF-8D0F-B5AA96B54288}"/>
              </a:ext>
            </a:extLst>
          </p:cNvPr>
          <p:cNvPicPr>
            <a:picLocks noChangeAspect="1"/>
          </p:cNvPicPr>
          <p:nvPr/>
        </p:nvPicPr>
        <p:blipFill>
          <a:blip r:embed="rId3"/>
          <a:stretch>
            <a:fillRect/>
          </a:stretch>
        </p:blipFill>
        <p:spPr>
          <a:xfrm>
            <a:off x="0" y="0"/>
            <a:ext cx="6858000" cy="459930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8" name="Google Shape;378;p46"/>
          <p:cNvSpPr txBox="1"/>
          <p:nvPr/>
        </p:nvSpPr>
        <p:spPr>
          <a:xfrm>
            <a:off x="597694" y="3236513"/>
            <a:ext cx="2706160" cy="1149525"/>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050" b="1" dirty="0">
                <a:latin typeface="Roboto"/>
                <a:ea typeface="Roboto"/>
                <a:cs typeface="Roboto"/>
                <a:sym typeface="Roboto"/>
              </a:rPr>
              <a:t>Linear Regression Final Model Parameters</a:t>
            </a:r>
            <a:endParaRPr sz="1050" b="1" dirty="0">
              <a:latin typeface="Roboto"/>
              <a:ea typeface="Roboto"/>
              <a:cs typeface="Roboto"/>
              <a:sym typeface="Roboto"/>
            </a:endParaRPr>
          </a:p>
          <a:p>
            <a:pPr algn="ctr"/>
            <a:r>
              <a:rPr lang="en" sz="1050" b="1" dirty="0">
                <a:latin typeface="Roboto"/>
                <a:ea typeface="Roboto"/>
                <a:cs typeface="Roboto"/>
                <a:sym typeface="Roboto"/>
              </a:rPr>
              <a:t>Area under ROC = 0.84</a:t>
            </a:r>
            <a:endParaRPr sz="1050" b="1" dirty="0">
              <a:latin typeface="Roboto"/>
              <a:ea typeface="Roboto"/>
              <a:cs typeface="Roboto"/>
              <a:sym typeface="Roboto"/>
            </a:endParaRPr>
          </a:p>
          <a:p>
            <a:pPr algn="ctr"/>
            <a:r>
              <a:rPr lang="en" sz="1050" b="1" dirty="0">
                <a:latin typeface="Roboto"/>
                <a:ea typeface="Roboto"/>
                <a:cs typeface="Roboto"/>
                <a:sym typeface="Roboto"/>
              </a:rPr>
              <a:t>Intermediate cut-off = 0.35</a:t>
            </a:r>
            <a:endParaRPr sz="1050" b="1" dirty="0">
              <a:latin typeface="Roboto"/>
              <a:ea typeface="Roboto"/>
              <a:cs typeface="Roboto"/>
              <a:sym typeface="Roboto"/>
            </a:endParaRPr>
          </a:p>
          <a:p>
            <a:pPr algn="ctr"/>
            <a:r>
              <a:rPr lang="en" sz="1050" b="1" dirty="0">
                <a:latin typeface="Roboto"/>
                <a:ea typeface="Roboto"/>
                <a:cs typeface="Roboto"/>
                <a:sym typeface="Roboto"/>
              </a:rPr>
              <a:t>Final cut-off = 0.42</a:t>
            </a:r>
            <a:endParaRPr sz="1050" b="1" dirty="0">
              <a:latin typeface="Roboto"/>
              <a:ea typeface="Roboto"/>
              <a:cs typeface="Roboto"/>
              <a:sym typeface="Roboto"/>
            </a:endParaRPr>
          </a:p>
        </p:txBody>
      </p:sp>
      <p:pic>
        <p:nvPicPr>
          <p:cNvPr id="2" name="Picture 1">
            <a:extLst>
              <a:ext uri="{FF2B5EF4-FFF2-40B4-BE49-F238E27FC236}">
                <a16:creationId xmlns:a16="http://schemas.microsoft.com/office/drawing/2014/main" id="{7C206733-DA95-4CA0-A927-56665D7FBAB2}"/>
              </a:ext>
            </a:extLst>
          </p:cNvPr>
          <p:cNvPicPr>
            <a:picLocks noChangeAspect="1"/>
          </p:cNvPicPr>
          <p:nvPr/>
        </p:nvPicPr>
        <p:blipFill>
          <a:blip r:embed="rId3"/>
          <a:stretch>
            <a:fillRect/>
          </a:stretch>
        </p:blipFill>
        <p:spPr>
          <a:xfrm>
            <a:off x="540404" y="838051"/>
            <a:ext cx="2934328" cy="1542064"/>
          </a:xfrm>
          <a:prstGeom prst="rect">
            <a:avLst/>
          </a:prstGeom>
        </p:spPr>
      </p:pic>
      <p:pic>
        <p:nvPicPr>
          <p:cNvPr id="3" name="Picture 2">
            <a:extLst>
              <a:ext uri="{FF2B5EF4-FFF2-40B4-BE49-F238E27FC236}">
                <a16:creationId xmlns:a16="http://schemas.microsoft.com/office/drawing/2014/main" id="{A37651FC-5060-4A98-93B2-D9E3F21753B6}"/>
              </a:ext>
            </a:extLst>
          </p:cNvPr>
          <p:cNvPicPr>
            <a:picLocks noChangeAspect="1"/>
          </p:cNvPicPr>
          <p:nvPr/>
        </p:nvPicPr>
        <p:blipFill>
          <a:blip r:embed="rId4"/>
          <a:stretch>
            <a:fillRect/>
          </a:stretch>
        </p:blipFill>
        <p:spPr>
          <a:xfrm>
            <a:off x="3738936" y="838082"/>
            <a:ext cx="2254721" cy="1542299"/>
          </a:xfrm>
          <a:prstGeom prst="rect">
            <a:avLst/>
          </a:prstGeom>
        </p:spPr>
      </p:pic>
      <p:pic>
        <p:nvPicPr>
          <p:cNvPr id="4" name="Picture 3">
            <a:extLst>
              <a:ext uri="{FF2B5EF4-FFF2-40B4-BE49-F238E27FC236}">
                <a16:creationId xmlns:a16="http://schemas.microsoft.com/office/drawing/2014/main" id="{1DE7495D-CF12-4E44-97DA-6296A8465279}"/>
              </a:ext>
            </a:extLst>
          </p:cNvPr>
          <p:cNvPicPr>
            <a:picLocks noChangeAspect="1"/>
          </p:cNvPicPr>
          <p:nvPr/>
        </p:nvPicPr>
        <p:blipFill>
          <a:blip r:embed="rId5"/>
          <a:stretch>
            <a:fillRect/>
          </a:stretch>
        </p:blipFill>
        <p:spPr>
          <a:xfrm>
            <a:off x="3789397" y="2843739"/>
            <a:ext cx="2204259" cy="15422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448575" y="2257198"/>
            <a:ext cx="6166575" cy="629100"/>
          </a:xfrm>
          <a:prstGeom prst="rect">
            <a:avLst/>
          </a:prstGeom>
        </p:spPr>
        <p:txBody>
          <a:bodyPr spcFirstLastPara="1" wrap="square" lIns="68569" tIns="68569" rIns="68569" bIns="68569" anchor="ctr" anchorCtr="0">
            <a:noAutofit/>
          </a:bodyPr>
          <a:lstStyle/>
          <a:p>
            <a:r>
              <a:rPr lang="en" b="1" dirty="0">
                <a:solidFill>
                  <a:schemeClr val="bg1"/>
                </a:solidFill>
              </a:rPr>
              <a:t>Inference / Conclusion</a:t>
            </a:r>
            <a:endParaRPr b="1"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xfrm>
            <a:off x="268064" y="1546313"/>
            <a:ext cx="3033900" cy="1173375"/>
          </a:xfrm>
          <a:prstGeom prst="rect">
            <a:avLst/>
          </a:prstGeom>
        </p:spPr>
        <p:txBody>
          <a:bodyPr spcFirstLastPara="1" wrap="square" lIns="68569" tIns="68569" rIns="68569" bIns="68569" anchor="b" anchorCtr="0">
            <a:noAutofit/>
          </a:bodyPr>
          <a:lstStyle/>
          <a:p>
            <a:r>
              <a:rPr lang="en" dirty="0"/>
              <a:t>Model Analysis</a:t>
            </a:r>
            <a:endParaRPr dirty="0"/>
          </a:p>
        </p:txBody>
      </p:sp>
      <p:sp>
        <p:nvSpPr>
          <p:cNvPr id="395" name="Google Shape;395;p49"/>
          <p:cNvSpPr txBox="1">
            <a:spLocks noGrp="1"/>
          </p:cNvSpPr>
          <p:nvPr>
            <p:ph type="subTitle" idx="1"/>
          </p:nvPr>
        </p:nvSpPr>
        <p:spPr>
          <a:xfrm>
            <a:off x="199125" y="2719688"/>
            <a:ext cx="3033900" cy="951975"/>
          </a:xfrm>
          <a:prstGeom prst="rect">
            <a:avLst/>
          </a:prstGeom>
        </p:spPr>
        <p:txBody>
          <a:bodyPr spcFirstLastPara="1" wrap="square" lIns="68569" tIns="68569" rIns="68569" bIns="68569" anchor="t" anchorCtr="0">
            <a:noAutofit/>
          </a:bodyPr>
          <a:lstStyle/>
          <a:p>
            <a:pPr marL="0" indent="0"/>
            <a:r>
              <a:rPr lang="en" dirty="0"/>
              <a:t>Performance of Final Model</a:t>
            </a:r>
            <a:endParaRPr dirty="0"/>
          </a:p>
        </p:txBody>
      </p:sp>
      <p:sp>
        <p:nvSpPr>
          <p:cNvPr id="396" name="Google Shape;396;p49"/>
          <p:cNvSpPr txBox="1">
            <a:spLocks noGrp="1"/>
          </p:cNvSpPr>
          <p:nvPr>
            <p:ph type="body" idx="2"/>
          </p:nvPr>
        </p:nvSpPr>
        <p:spPr>
          <a:xfrm>
            <a:off x="3370902" y="1186087"/>
            <a:ext cx="2877750" cy="2771325"/>
          </a:xfrm>
          <a:prstGeom prst="rect">
            <a:avLst/>
          </a:prstGeom>
        </p:spPr>
        <p:txBody>
          <a:bodyPr spcFirstLastPara="1" wrap="square" lIns="68569" tIns="68569" rIns="68569" bIns="68569" anchor="ctr" anchorCtr="0">
            <a:noAutofit/>
          </a:bodyPr>
          <a:lstStyle/>
          <a:p>
            <a:pPr marL="0" indent="0">
              <a:buNone/>
            </a:pPr>
            <a:r>
              <a:rPr lang="en" sz="1200" dirty="0">
                <a:solidFill>
                  <a:schemeClr val="tx1"/>
                </a:solidFill>
              </a:rPr>
              <a:t>Overall accuracy on Test set: 0.76</a:t>
            </a:r>
            <a:br>
              <a:rPr lang="en" sz="1200" dirty="0">
                <a:solidFill>
                  <a:schemeClr val="tx1"/>
                </a:solidFill>
              </a:rPr>
            </a:br>
            <a:endParaRPr sz="1200" dirty="0">
              <a:solidFill>
                <a:schemeClr val="tx1"/>
              </a:solidFill>
            </a:endParaRPr>
          </a:p>
          <a:p>
            <a:pPr marL="0" indent="0">
              <a:spcBef>
                <a:spcPts val="1200"/>
              </a:spcBef>
              <a:buNone/>
            </a:pPr>
            <a:r>
              <a:rPr lang="en" sz="1200" dirty="0">
                <a:solidFill>
                  <a:schemeClr val="tx1"/>
                </a:solidFill>
              </a:rPr>
              <a:t>Sensitivity for the logistic regression model: 0.73</a:t>
            </a:r>
            <a:br>
              <a:rPr lang="en" sz="1200" dirty="0">
                <a:solidFill>
                  <a:schemeClr val="tx1"/>
                </a:solidFill>
              </a:rPr>
            </a:br>
            <a:endParaRPr sz="1200" dirty="0">
              <a:solidFill>
                <a:schemeClr val="tx1"/>
              </a:solidFill>
            </a:endParaRPr>
          </a:p>
          <a:p>
            <a:pPr marL="0" indent="0">
              <a:spcBef>
                <a:spcPts val="1200"/>
              </a:spcBef>
              <a:spcAft>
                <a:spcPts val="1200"/>
              </a:spcAft>
              <a:buNone/>
            </a:pPr>
            <a:r>
              <a:rPr lang="en" sz="1200" dirty="0">
                <a:solidFill>
                  <a:schemeClr val="tx1"/>
                </a:solidFill>
              </a:rPr>
              <a:t>Specificity for the logistic regression model: 0.81</a:t>
            </a:r>
            <a:endParaRPr sz="12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FBE2-4965-48B6-85C3-4E81A0F7F6A7}"/>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2C16F256-50E1-4B1A-89CD-4B846A2CA7DC}"/>
              </a:ext>
            </a:extLst>
          </p:cNvPr>
          <p:cNvSpPr>
            <a:spLocks noGrp="1"/>
          </p:cNvSpPr>
          <p:nvPr>
            <p:ph type="subTitle" idx="1"/>
          </p:nvPr>
        </p:nvSpPr>
        <p:spPr/>
        <p:txBody>
          <a:bodyPr/>
          <a:lstStyle/>
          <a:p>
            <a:endParaRPr lang="en-IN"/>
          </a:p>
        </p:txBody>
      </p:sp>
      <p:sp>
        <p:nvSpPr>
          <p:cNvPr id="4" name="Text Placeholder 3">
            <a:extLst>
              <a:ext uri="{FF2B5EF4-FFF2-40B4-BE49-F238E27FC236}">
                <a16:creationId xmlns:a16="http://schemas.microsoft.com/office/drawing/2014/main" id="{7EAD0F6B-C953-4598-8884-0E23E2D90AB8}"/>
              </a:ext>
            </a:extLst>
          </p:cNvPr>
          <p:cNvSpPr>
            <a:spLocks noGrp="1"/>
          </p:cNvSpPr>
          <p:nvPr>
            <p:ph type="body" idx="2"/>
          </p:nvPr>
        </p:nvSpPr>
        <p:spPr/>
        <p:txBody>
          <a:bodyPr/>
          <a:lstStyle/>
          <a:p>
            <a:endParaRPr lang="en-IN"/>
          </a:p>
        </p:txBody>
      </p:sp>
      <p:sp>
        <p:nvSpPr>
          <p:cNvPr id="6" name="Google Shape;370;p45">
            <a:extLst>
              <a:ext uri="{FF2B5EF4-FFF2-40B4-BE49-F238E27FC236}">
                <a16:creationId xmlns:a16="http://schemas.microsoft.com/office/drawing/2014/main" id="{C8C7F42C-85D5-4AEC-9A2B-10B31DBB4507}"/>
              </a:ext>
            </a:extLst>
          </p:cNvPr>
          <p:cNvSpPr txBox="1"/>
          <p:nvPr/>
        </p:nvSpPr>
        <p:spPr>
          <a:xfrm>
            <a:off x="0" y="4502104"/>
            <a:ext cx="6858000" cy="641396"/>
          </a:xfrm>
          <a:prstGeom prst="rect">
            <a:avLst/>
          </a:prstGeom>
          <a:solidFill>
            <a:srgbClr val="0D1117"/>
          </a:solid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IN" sz="900" b="1" dirty="0">
                <a:solidFill>
                  <a:schemeClr val="bg1"/>
                </a:solidFill>
                <a:latin typeface="Roboto"/>
                <a:ea typeface="Roboto"/>
                <a:cs typeface="Roboto"/>
                <a:sym typeface="Roboto"/>
              </a:rPr>
              <a:t>Correlation Between Model selected indicators</a:t>
            </a:r>
            <a:endParaRPr sz="900" b="1" dirty="0">
              <a:solidFill>
                <a:schemeClr val="bg1"/>
              </a:solidFill>
              <a:latin typeface="Roboto"/>
              <a:ea typeface="Roboto"/>
              <a:cs typeface="Roboto"/>
              <a:sym typeface="Roboto"/>
            </a:endParaRPr>
          </a:p>
        </p:txBody>
      </p:sp>
      <p:pic>
        <p:nvPicPr>
          <p:cNvPr id="7" name="Picture 6">
            <a:extLst>
              <a:ext uri="{FF2B5EF4-FFF2-40B4-BE49-F238E27FC236}">
                <a16:creationId xmlns:a16="http://schemas.microsoft.com/office/drawing/2014/main" id="{59D1657A-2921-4082-8C2D-DA1A46492D39}"/>
              </a:ext>
            </a:extLst>
          </p:cNvPr>
          <p:cNvPicPr>
            <a:picLocks noChangeAspect="1"/>
          </p:cNvPicPr>
          <p:nvPr/>
        </p:nvPicPr>
        <p:blipFill>
          <a:blip r:embed="rId2"/>
          <a:stretch>
            <a:fillRect/>
          </a:stretch>
        </p:blipFill>
        <p:spPr>
          <a:xfrm>
            <a:off x="0" y="0"/>
            <a:ext cx="6858000" cy="4502104"/>
          </a:xfrm>
          <a:prstGeom prst="rect">
            <a:avLst/>
          </a:prstGeom>
        </p:spPr>
      </p:pic>
    </p:spTree>
    <p:extLst>
      <p:ext uri="{BB962C8B-B14F-4D97-AF65-F5344CB8AC3E}">
        <p14:creationId xmlns:p14="http://schemas.microsoft.com/office/powerpoint/2010/main" val="3822100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2EBF99-6511-4EFB-8A98-7DA564E40D37}"/>
              </a:ext>
            </a:extLst>
          </p:cNvPr>
          <p:cNvPicPr>
            <a:picLocks noChangeAspect="1"/>
          </p:cNvPicPr>
          <p:nvPr/>
        </p:nvPicPr>
        <p:blipFill>
          <a:blip r:embed="rId2"/>
          <a:stretch>
            <a:fillRect/>
          </a:stretch>
        </p:blipFill>
        <p:spPr>
          <a:xfrm>
            <a:off x="0" y="0"/>
            <a:ext cx="6858000" cy="4439093"/>
          </a:xfrm>
          <a:prstGeom prst="rect">
            <a:avLst/>
          </a:prstGeom>
        </p:spPr>
      </p:pic>
      <p:sp>
        <p:nvSpPr>
          <p:cNvPr id="6" name="Google Shape;370;p45">
            <a:extLst>
              <a:ext uri="{FF2B5EF4-FFF2-40B4-BE49-F238E27FC236}">
                <a16:creationId xmlns:a16="http://schemas.microsoft.com/office/drawing/2014/main" id="{4BDE9405-FAAE-480F-852D-7318F4DD29B2}"/>
              </a:ext>
            </a:extLst>
          </p:cNvPr>
          <p:cNvSpPr txBox="1"/>
          <p:nvPr/>
        </p:nvSpPr>
        <p:spPr>
          <a:xfrm>
            <a:off x="0" y="4518604"/>
            <a:ext cx="6858000" cy="618223"/>
          </a:xfrm>
          <a:prstGeom prst="rect">
            <a:avLst/>
          </a:prstGeom>
          <a:solidFill>
            <a:srgbClr val="0D1117"/>
          </a:solid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IN" sz="900" b="1" dirty="0">
                <a:solidFill>
                  <a:schemeClr val="bg1"/>
                </a:solidFill>
                <a:latin typeface="Roboto"/>
                <a:ea typeface="Roboto"/>
                <a:cs typeface="Roboto"/>
                <a:sym typeface="Roboto"/>
              </a:rPr>
              <a:t>Relevant stats </a:t>
            </a:r>
            <a:endParaRPr sz="900" b="1"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3172273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ctrTitle"/>
          </p:nvPr>
        </p:nvSpPr>
        <p:spPr>
          <a:xfrm>
            <a:off x="448575" y="1059954"/>
            <a:ext cx="6166575" cy="629100"/>
          </a:xfrm>
          <a:prstGeom prst="rect">
            <a:avLst/>
          </a:prstGeom>
        </p:spPr>
        <p:txBody>
          <a:bodyPr spcFirstLastPara="1" wrap="square" lIns="68569" tIns="68569" rIns="68569" bIns="68569" anchor="b" anchorCtr="0">
            <a:noAutofit/>
          </a:bodyPr>
          <a:lstStyle/>
          <a:p>
            <a:r>
              <a:rPr lang="en" sz="2400" dirty="0"/>
              <a:t>Conclusion  (Recommendation)</a:t>
            </a:r>
            <a:endParaRPr sz="2400" dirty="0"/>
          </a:p>
        </p:txBody>
      </p:sp>
      <p:sp>
        <p:nvSpPr>
          <p:cNvPr id="422" name="Google Shape;422;p53"/>
          <p:cNvSpPr txBox="1">
            <a:spLocks noGrp="1"/>
          </p:cNvSpPr>
          <p:nvPr>
            <p:ph type="subTitle" idx="1"/>
          </p:nvPr>
        </p:nvSpPr>
        <p:spPr>
          <a:xfrm>
            <a:off x="1181378" y="2119668"/>
            <a:ext cx="4365093" cy="1577979"/>
          </a:xfrm>
          <a:prstGeom prst="rect">
            <a:avLst/>
          </a:prstGeom>
        </p:spPr>
        <p:txBody>
          <a:bodyPr spcFirstLastPara="1" wrap="square" lIns="68569" tIns="68569" rIns="68569" bIns="68569" anchor="t" anchorCtr="0">
            <a:noAutofit/>
          </a:bodyPr>
          <a:lstStyle/>
          <a:p>
            <a:pPr marL="0" indent="0"/>
            <a:r>
              <a:rPr lang="en" sz="1000" dirty="0"/>
              <a:t>X Education Company needs to work on below mentioned key aspects in order to improve the overall conversions:</a:t>
            </a:r>
            <a:endParaRPr sz="1000" dirty="0"/>
          </a:p>
          <a:p>
            <a:pPr marL="342900" indent="-271463" algn="l">
              <a:buChar char="●"/>
            </a:pPr>
            <a:r>
              <a:rPr lang="en-US" sz="900" dirty="0"/>
              <a:t>Look for ways to increase user engagement on the website in order to have higher conversions.</a:t>
            </a:r>
            <a:endParaRPr lang="en" sz="900" dirty="0"/>
          </a:p>
          <a:p>
            <a:pPr marL="342900" indent="-271463" algn="l">
              <a:buChar char="●"/>
            </a:pPr>
            <a:r>
              <a:rPr lang="en" sz="900" dirty="0"/>
              <a:t>Get Total visits increased by advertising etc. </a:t>
            </a:r>
          </a:p>
          <a:p>
            <a:pPr marL="342900" indent="-271463" algn="l">
              <a:buChar char="●"/>
            </a:pPr>
            <a:r>
              <a:rPr lang="en" sz="900" dirty="0"/>
              <a:t>SMS notifications seems an effective way to increase conversions.</a:t>
            </a:r>
            <a:endParaRPr sz="900" dirty="0"/>
          </a:p>
          <a:p>
            <a:pPr marL="342900" indent="-271463" algn="l">
              <a:buChar char="●"/>
            </a:pPr>
            <a:r>
              <a:rPr lang="en-US" sz="900" dirty="0"/>
              <a:t>Olark Chat service has to be improved as this seems helpful.</a:t>
            </a:r>
            <a:endParaRPr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199125" y="1506263"/>
            <a:ext cx="3033900" cy="1173375"/>
          </a:xfrm>
          <a:prstGeom prst="rect">
            <a:avLst/>
          </a:prstGeom>
        </p:spPr>
        <p:txBody>
          <a:bodyPr spcFirstLastPara="1" wrap="square" lIns="68569" tIns="68569" rIns="68569" bIns="68569" anchor="b" anchorCtr="0">
            <a:noAutofit/>
          </a:bodyPr>
          <a:lstStyle/>
          <a:p>
            <a:r>
              <a:rPr lang="en" sz="2800" dirty="0"/>
              <a:t>Background</a:t>
            </a:r>
            <a:endParaRPr sz="2800" dirty="0"/>
          </a:p>
        </p:txBody>
      </p:sp>
      <p:sp>
        <p:nvSpPr>
          <p:cNvPr id="172" name="Google Shape;172;p26"/>
          <p:cNvSpPr txBox="1">
            <a:spLocks noGrp="1"/>
          </p:cNvSpPr>
          <p:nvPr>
            <p:ph type="subTitle" idx="1"/>
          </p:nvPr>
        </p:nvSpPr>
        <p:spPr>
          <a:xfrm>
            <a:off x="199125" y="2719688"/>
            <a:ext cx="3033900" cy="951975"/>
          </a:xfrm>
          <a:prstGeom prst="rect">
            <a:avLst/>
          </a:prstGeom>
        </p:spPr>
        <p:txBody>
          <a:bodyPr spcFirstLastPara="1" wrap="square" lIns="68569" tIns="68569" rIns="68569" bIns="68569" anchor="t" anchorCtr="0">
            <a:noAutofit/>
          </a:bodyPr>
          <a:lstStyle/>
          <a:p>
            <a:pPr marL="0" indent="0"/>
            <a:r>
              <a:rPr lang="en" sz="1400"/>
              <a:t>X Education Company</a:t>
            </a:r>
            <a:endParaRPr sz="1400"/>
          </a:p>
        </p:txBody>
      </p:sp>
      <p:sp>
        <p:nvSpPr>
          <p:cNvPr id="173" name="Google Shape;173;p26"/>
          <p:cNvSpPr txBox="1">
            <a:spLocks noGrp="1"/>
          </p:cNvSpPr>
          <p:nvPr>
            <p:ph type="body" idx="2"/>
          </p:nvPr>
        </p:nvSpPr>
        <p:spPr>
          <a:xfrm>
            <a:off x="2636409" y="391440"/>
            <a:ext cx="3777741" cy="4327397"/>
          </a:xfrm>
          <a:prstGeom prst="rect">
            <a:avLst/>
          </a:prstGeom>
          <a:solidFill>
            <a:schemeClr val="bg1">
              <a:lumMod val="85000"/>
            </a:schemeClr>
          </a:solidFill>
        </p:spPr>
        <p:txBody>
          <a:bodyPr spcFirstLastPara="1" wrap="square" lIns="68569" tIns="68569" rIns="68569" bIns="68569" anchor="ctr" anchorCtr="0">
            <a:noAutofit/>
          </a:bodyPr>
          <a:lstStyle/>
          <a:p>
            <a:pPr>
              <a:buFont typeface="Wingdings" panose="05000000000000000000" pitchFamily="2" charset="2"/>
              <a:buChar char="v"/>
            </a:pPr>
            <a:r>
              <a:rPr lang="en" sz="900" dirty="0">
                <a:solidFill>
                  <a:sysClr val="windowText" lastClr="000000"/>
                </a:solidFill>
                <a:latin typeface="Verdana"/>
                <a:ea typeface="Verdana"/>
                <a:cs typeface="Verdana"/>
                <a:sym typeface="Verdana"/>
              </a:rPr>
              <a:t>X Education , An education company sells online courses to industry professionals.</a:t>
            </a:r>
          </a:p>
          <a:p>
            <a:pPr>
              <a:lnSpc>
                <a:spcPct val="150000"/>
              </a:lnSpc>
              <a:buFont typeface="Wingdings" panose="05000000000000000000" pitchFamily="2" charset="2"/>
              <a:buChar char="v"/>
            </a:pPr>
            <a:endParaRPr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 sz="900" dirty="0">
                <a:solidFill>
                  <a:sysClr val="windowText" lastClr="000000"/>
                </a:solidFill>
                <a:latin typeface="Verdana"/>
                <a:ea typeface="Verdana"/>
                <a:cs typeface="Verdana"/>
                <a:sym typeface="Verdana"/>
              </a:rPr>
              <a:t>Many interested professionals land on their website.</a:t>
            </a:r>
          </a:p>
          <a:p>
            <a:pPr>
              <a:lnSpc>
                <a:spcPct val="150000"/>
              </a:lnSpc>
              <a:buFont typeface="Wingdings" panose="05000000000000000000" pitchFamily="2" charset="2"/>
              <a:buChar char="v"/>
            </a:pPr>
            <a:endParaRPr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 sz="900" dirty="0">
                <a:solidFill>
                  <a:sysClr val="windowText" lastClr="000000"/>
                </a:solidFill>
                <a:latin typeface="Verdana"/>
                <a:ea typeface="Verdana"/>
                <a:cs typeface="Verdana"/>
                <a:sym typeface="Verdana"/>
              </a:rPr>
              <a:t>The company markets its courses on several websites like Google. Once these people land on the website, they might browse the courses or fill up a form for the course or watch relevant videos.</a:t>
            </a:r>
          </a:p>
          <a:p>
            <a:pPr>
              <a:lnSpc>
                <a:spcPct val="150000"/>
              </a:lnSpc>
              <a:buFont typeface="Wingdings" panose="05000000000000000000" pitchFamily="2" charset="2"/>
              <a:buChar char="v"/>
            </a:pPr>
            <a:endParaRPr lang="en"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US" sz="900" dirty="0">
                <a:solidFill>
                  <a:sysClr val="windowText" lastClr="000000"/>
                </a:solidFill>
                <a:latin typeface="Verdana"/>
                <a:ea typeface="Verdana"/>
                <a:cs typeface="Verdana"/>
                <a:sym typeface="Verdana"/>
              </a:rPr>
              <a:t>When these people fill up a form providing their email address or phone number, they are classified as a lead.</a:t>
            </a:r>
          </a:p>
          <a:p>
            <a:pPr>
              <a:lnSpc>
                <a:spcPct val="150000"/>
              </a:lnSpc>
              <a:buFont typeface="Wingdings" panose="05000000000000000000" pitchFamily="2" charset="2"/>
              <a:buChar char="v"/>
            </a:pPr>
            <a:endParaRPr lang="en-US"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US" sz="900" dirty="0">
                <a:solidFill>
                  <a:sysClr val="windowText" lastClr="000000"/>
                </a:solidFill>
                <a:latin typeface="Verdana"/>
                <a:ea typeface="Verdana"/>
                <a:cs typeface="Verdana"/>
                <a:sym typeface="Verdana"/>
              </a:rPr>
              <a:t>Once these leads are acquired, employees from the sales team start making calls, writing emails, etc. Through this process, some of the leads get converted while most do not.</a:t>
            </a:r>
          </a:p>
          <a:p>
            <a:pPr>
              <a:lnSpc>
                <a:spcPct val="150000"/>
              </a:lnSpc>
              <a:buFont typeface="Wingdings" panose="05000000000000000000" pitchFamily="2" charset="2"/>
              <a:buChar char="v"/>
            </a:pPr>
            <a:endParaRPr lang="en-US"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US" sz="900" dirty="0">
                <a:solidFill>
                  <a:sysClr val="windowText" lastClr="000000"/>
                </a:solidFill>
                <a:latin typeface="Verdana"/>
                <a:ea typeface="Verdana"/>
                <a:cs typeface="Verdana"/>
                <a:sym typeface="Verdana"/>
              </a:rPr>
              <a:t>The typical lead conversion rate at X education is around 30%.</a:t>
            </a:r>
            <a:endParaRPr sz="900" dirty="0">
              <a:solidFill>
                <a:sysClr val="windowText" lastClr="000000"/>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C6C4-E459-4D74-8605-7861FDE0797B}"/>
              </a:ext>
            </a:extLst>
          </p:cNvPr>
          <p:cNvSpPr>
            <a:spLocks noGrp="1"/>
          </p:cNvSpPr>
          <p:nvPr>
            <p:ph type="title"/>
          </p:nvPr>
        </p:nvSpPr>
        <p:spPr>
          <a:xfrm>
            <a:off x="815905" y="2082800"/>
            <a:ext cx="5099051" cy="977900"/>
          </a:xfrm>
        </p:spPr>
        <p:txBody>
          <a:bodyPr>
            <a:normAutofit/>
          </a:bodyPr>
          <a:lstStyle/>
          <a:p>
            <a:r>
              <a:rPr lang="en-IN" sz="3200" b="1" dirty="0"/>
              <a:t>Thank-you</a:t>
            </a:r>
          </a:p>
        </p:txBody>
      </p:sp>
    </p:spTree>
    <p:extLst>
      <p:ext uri="{BB962C8B-B14F-4D97-AF65-F5344CB8AC3E}">
        <p14:creationId xmlns:p14="http://schemas.microsoft.com/office/powerpoint/2010/main" val="409066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199125" y="1506263"/>
            <a:ext cx="3033900" cy="1173375"/>
          </a:xfrm>
          <a:prstGeom prst="rect">
            <a:avLst/>
          </a:prstGeom>
        </p:spPr>
        <p:txBody>
          <a:bodyPr spcFirstLastPara="1" wrap="square" lIns="68569" tIns="68569" rIns="68569" bIns="68569" anchor="b" anchorCtr="0">
            <a:noAutofit/>
          </a:bodyPr>
          <a:lstStyle/>
          <a:p>
            <a:r>
              <a:rPr lang="en" dirty="0"/>
              <a:t>Problem Statement</a:t>
            </a:r>
            <a:endParaRPr dirty="0"/>
          </a:p>
        </p:txBody>
      </p:sp>
      <p:sp>
        <p:nvSpPr>
          <p:cNvPr id="186" name="Google Shape;186;p28"/>
          <p:cNvSpPr txBox="1">
            <a:spLocks noGrp="1"/>
          </p:cNvSpPr>
          <p:nvPr>
            <p:ph type="subTitle" idx="1"/>
          </p:nvPr>
        </p:nvSpPr>
        <p:spPr>
          <a:xfrm>
            <a:off x="199125" y="2719688"/>
            <a:ext cx="3033900" cy="951975"/>
          </a:xfrm>
          <a:prstGeom prst="rect">
            <a:avLst/>
          </a:prstGeom>
        </p:spPr>
        <p:txBody>
          <a:bodyPr spcFirstLastPara="1" wrap="square" lIns="68569" tIns="68569" rIns="68569" bIns="68569" anchor="t" anchorCtr="0">
            <a:noAutofit/>
          </a:bodyPr>
          <a:lstStyle/>
          <a:p>
            <a:pPr marL="0" indent="0"/>
            <a:r>
              <a:rPr lang="en" sz="1400"/>
              <a:t>X Education Company’s Problem</a:t>
            </a:r>
            <a:endParaRPr sz="1400"/>
          </a:p>
        </p:txBody>
      </p:sp>
      <p:sp>
        <p:nvSpPr>
          <p:cNvPr id="187" name="Google Shape;187;p28"/>
          <p:cNvSpPr txBox="1">
            <a:spLocks noGrp="1"/>
          </p:cNvSpPr>
          <p:nvPr>
            <p:ph type="body" idx="2"/>
          </p:nvPr>
        </p:nvSpPr>
        <p:spPr>
          <a:xfrm>
            <a:off x="2923410" y="413817"/>
            <a:ext cx="3537460" cy="4298348"/>
          </a:xfrm>
          <a:prstGeom prst="rect">
            <a:avLst/>
          </a:prstGeom>
          <a:solidFill>
            <a:schemeClr val="bg1">
              <a:lumMod val="85000"/>
            </a:schemeClr>
          </a:solidFill>
        </p:spPr>
        <p:txBody>
          <a:bodyPr spcFirstLastPara="1" wrap="square" lIns="68569" tIns="68569" rIns="68569" bIns="68569" anchor="ctr" anchorCtr="0">
            <a:noAutofit/>
          </a:bodyPr>
          <a:lstStyle/>
          <a:p>
            <a:pPr>
              <a:lnSpc>
                <a:spcPct val="150000"/>
              </a:lnSpc>
              <a:buFont typeface="Wingdings" panose="05000000000000000000" pitchFamily="2" charset="2"/>
              <a:buChar char="v"/>
            </a:pPr>
            <a:r>
              <a:rPr lang="en" sz="900" dirty="0">
                <a:solidFill>
                  <a:schemeClr val="tx1"/>
                </a:solidFill>
                <a:latin typeface="Verdana"/>
                <a:ea typeface="Verdana"/>
                <a:cs typeface="Verdana"/>
                <a:sym typeface="Verdana"/>
              </a:rPr>
              <a:t>X Education gets a lot of leads but its lead conversion rate is very poor.</a:t>
            </a:r>
            <a:endParaRPr sz="900" dirty="0">
              <a:solidFill>
                <a:schemeClr val="tx1"/>
              </a:solidFill>
              <a:latin typeface="Verdana"/>
              <a:ea typeface="Verdana"/>
              <a:cs typeface="Verdana"/>
              <a:sym typeface="Verdana"/>
            </a:endParaRPr>
          </a:p>
          <a:p>
            <a:pPr>
              <a:lnSpc>
                <a:spcPct val="150000"/>
              </a:lnSpc>
              <a:buFont typeface="Wingdings" panose="05000000000000000000" pitchFamily="2" charset="2"/>
              <a:buChar char="v"/>
            </a:pPr>
            <a:r>
              <a:rPr lang="en" sz="900" dirty="0">
                <a:solidFill>
                  <a:schemeClr val="tx1"/>
                </a:solidFill>
                <a:latin typeface="Verdana"/>
                <a:ea typeface="Verdana"/>
                <a:cs typeface="Verdana"/>
                <a:sym typeface="Verdana"/>
              </a:rPr>
              <a:t>To make this process more efficient, the company wishes to identify the most potential lead, also known as ‘Hot Leads’.</a:t>
            </a:r>
            <a:endParaRPr sz="900" dirty="0">
              <a:solidFill>
                <a:schemeClr val="tx1"/>
              </a:solidFill>
              <a:latin typeface="Verdana"/>
              <a:ea typeface="Verdana"/>
              <a:cs typeface="Verdana"/>
              <a:sym typeface="Verdana"/>
            </a:endParaRPr>
          </a:p>
          <a:p>
            <a:pPr>
              <a:lnSpc>
                <a:spcPct val="150000"/>
              </a:lnSpc>
              <a:buFont typeface="Wingdings" panose="05000000000000000000" pitchFamily="2" charset="2"/>
              <a:buChar char="v"/>
            </a:pPr>
            <a:r>
              <a:rPr lang="en" sz="900" dirty="0">
                <a:solidFill>
                  <a:schemeClr val="tx1"/>
                </a:solidFill>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p>
          <a:p>
            <a:pPr>
              <a:lnSpc>
                <a:spcPct val="150000"/>
              </a:lnSpc>
              <a:buFont typeface="Wingdings" panose="05000000000000000000" pitchFamily="2" charset="2"/>
              <a:buChar char="v"/>
            </a:pPr>
            <a:r>
              <a:rPr lang="en-US" sz="900" dirty="0">
                <a:solidFill>
                  <a:schemeClr val="tx1"/>
                </a:solidFill>
                <a:latin typeface="Verdana"/>
                <a:ea typeface="Verdana"/>
                <a:cs typeface="Verdana"/>
                <a:sym typeface="Verdana"/>
              </a:rPr>
              <a:t>We will help them select the most promising leads, i.e. the leads that are most likely to convert into paying customers. </a:t>
            </a:r>
          </a:p>
          <a:p>
            <a:pPr>
              <a:lnSpc>
                <a:spcPct val="150000"/>
              </a:lnSpc>
              <a:buFont typeface="Wingdings" panose="05000000000000000000" pitchFamily="2" charset="2"/>
              <a:buChar char="v"/>
            </a:pPr>
            <a:r>
              <a:rPr lang="en-US" sz="900" dirty="0">
                <a:solidFill>
                  <a:schemeClr val="tx1"/>
                </a:solidFill>
                <a:latin typeface="Verdana"/>
                <a:ea typeface="Verdana"/>
                <a:cs typeface="Verdana"/>
                <a:sym typeface="Verdana"/>
              </a:rPr>
              <a:t>We are  required to build a model wherein we need to assign a lead score to each of the leads such that the customers with higher lead score have a higher conversion chance.</a:t>
            </a:r>
          </a:p>
          <a:p>
            <a:pPr>
              <a:lnSpc>
                <a:spcPct val="150000"/>
              </a:lnSpc>
              <a:buFont typeface="Wingdings" panose="05000000000000000000" pitchFamily="2" charset="2"/>
              <a:buChar char="v"/>
            </a:pPr>
            <a:r>
              <a:rPr lang="en-US" sz="900" dirty="0">
                <a:solidFill>
                  <a:schemeClr val="tx1"/>
                </a:solidFill>
                <a:latin typeface="Verdana"/>
                <a:ea typeface="Verdana"/>
                <a:cs typeface="Verdana"/>
                <a:sym typeface="Verdana"/>
              </a:rPr>
              <a:t>The CEO, in particular, has given a ballpark of the target lead conversion rate to be 80%.</a:t>
            </a:r>
            <a:br>
              <a:rPr lang="en" sz="900" dirty="0">
                <a:solidFill>
                  <a:schemeClr val="tx1"/>
                </a:solidFill>
              </a:rPr>
            </a:br>
            <a:endParaRPr sz="9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199125" y="1506263"/>
            <a:ext cx="3033900" cy="1173375"/>
          </a:xfrm>
          <a:prstGeom prst="rect">
            <a:avLst/>
          </a:prstGeom>
        </p:spPr>
        <p:txBody>
          <a:bodyPr spcFirstLastPara="1" wrap="square" lIns="68569" tIns="68569" rIns="68569" bIns="68569" anchor="b" anchorCtr="0">
            <a:noAutofit/>
          </a:bodyPr>
          <a:lstStyle/>
          <a:p>
            <a:r>
              <a:rPr lang="en"/>
              <a:t>Solution</a:t>
            </a:r>
            <a:endParaRPr/>
          </a:p>
        </p:txBody>
      </p:sp>
      <p:sp>
        <p:nvSpPr>
          <p:cNvPr id="235" name="Google Shape;235;p32"/>
          <p:cNvSpPr txBox="1">
            <a:spLocks noGrp="1"/>
          </p:cNvSpPr>
          <p:nvPr>
            <p:ph type="subTitle" idx="1"/>
          </p:nvPr>
        </p:nvSpPr>
        <p:spPr>
          <a:xfrm>
            <a:off x="199125" y="2719688"/>
            <a:ext cx="3033900" cy="951975"/>
          </a:xfrm>
          <a:prstGeom prst="rect">
            <a:avLst/>
          </a:prstGeom>
        </p:spPr>
        <p:txBody>
          <a:bodyPr spcFirstLastPara="1" wrap="square" lIns="68569" tIns="68569" rIns="68569" bIns="68569" anchor="t" anchorCtr="0">
            <a:noAutofit/>
          </a:bodyPr>
          <a:lstStyle/>
          <a:p>
            <a:pPr marL="0" indent="0"/>
            <a:r>
              <a:rPr lang="en" dirty="0"/>
              <a:t>Finding Hot Leads accurately</a:t>
            </a:r>
            <a:endParaRPr dirty="0"/>
          </a:p>
        </p:txBody>
      </p:sp>
      <p:sp>
        <p:nvSpPr>
          <p:cNvPr id="236" name="Google Shape;236;p32"/>
          <p:cNvSpPr txBox="1">
            <a:spLocks noGrp="1"/>
          </p:cNvSpPr>
          <p:nvPr>
            <p:ph type="body" idx="2"/>
          </p:nvPr>
        </p:nvSpPr>
        <p:spPr>
          <a:xfrm>
            <a:off x="3233025" y="1293975"/>
            <a:ext cx="2877750" cy="2771325"/>
          </a:xfrm>
          <a:prstGeom prst="rect">
            <a:avLst/>
          </a:prstGeom>
        </p:spPr>
        <p:txBody>
          <a:bodyPr spcFirstLastPara="1" wrap="square" lIns="68569" tIns="68569" rIns="68569" bIns="68569" anchor="ctr" anchorCtr="0">
            <a:noAutofit/>
          </a:bodyPr>
          <a:lstStyle/>
          <a:p>
            <a:pPr marL="0" indent="0">
              <a:buNone/>
            </a:pPr>
            <a:r>
              <a:rPr lang="en" sz="1200" dirty="0">
                <a:solidFill>
                  <a:schemeClr val="tx1"/>
                </a:solidFill>
              </a:rPr>
              <a:t>For the Solution to the mentioned problem, the crucial part is to accurately identify hot leads.</a:t>
            </a:r>
          </a:p>
          <a:p>
            <a:pPr marL="0" indent="0">
              <a:spcBef>
                <a:spcPts val="1200"/>
              </a:spcBef>
              <a:buNone/>
            </a:pPr>
            <a:r>
              <a:rPr lang="en" sz="1200" dirty="0">
                <a:solidFill>
                  <a:schemeClr val="tx1"/>
                </a:solidFill>
              </a:rPr>
              <a:t>Higher Conversions seem directly proportional to the accuracy in obtaining the hot leads</a:t>
            </a:r>
            <a:endParaRPr sz="1200" dirty="0">
              <a:solidFill>
                <a:schemeClr val="tx1"/>
              </a:solidFill>
            </a:endParaRPr>
          </a:p>
          <a:p>
            <a:pPr marL="0" indent="0">
              <a:spcBef>
                <a:spcPts val="1200"/>
              </a:spcBef>
              <a:spcAft>
                <a:spcPts val="1200"/>
              </a:spcAft>
              <a:buNone/>
            </a:pPr>
            <a:r>
              <a:rPr lang="en" sz="1200" dirty="0">
                <a:solidFill>
                  <a:schemeClr val="tx1"/>
                </a:solidFill>
              </a:rPr>
              <a:t>Hence, high number of hot leads are required in order to fulfill the criteria of 80% conversion rate.</a:t>
            </a:r>
            <a:endParaRPr sz="12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448575" y="2257198"/>
            <a:ext cx="6166575" cy="629100"/>
          </a:xfrm>
          <a:prstGeom prst="rect">
            <a:avLst/>
          </a:prstGeom>
        </p:spPr>
        <p:txBody>
          <a:bodyPr spcFirstLastPara="1" wrap="square" lIns="68569" tIns="68569" rIns="68569" bIns="68569" anchor="ctr" anchorCtr="0">
            <a:noAutofit/>
          </a:bodyPr>
          <a:lstStyle/>
          <a:p>
            <a:r>
              <a:rPr lang="en-IN" dirty="0">
                <a:solidFill>
                  <a:schemeClr val="bg1"/>
                </a:solidFill>
              </a:rPr>
              <a:t>EDA-</a:t>
            </a:r>
            <a:r>
              <a:rPr lang="en" dirty="0">
                <a:solidFill>
                  <a:schemeClr val="bg1"/>
                </a:solidFill>
              </a:rPr>
              <a:t> Visualization</a:t>
            </a:r>
            <a:endParaRPr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2603A7-2B24-4AF9-BBF5-58BB72891BAF}"/>
              </a:ext>
            </a:extLst>
          </p:cNvPr>
          <p:cNvPicPr>
            <a:picLocks noChangeAspect="1"/>
          </p:cNvPicPr>
          <p:nvPr/>
        </p:nvPicPr>
        <p:blipFill>
          <a:blip r:embed="rId2"/>
          <a:stretch>
            <a:fillRect/>
          </a:stretch>
        </p:blipFill>
        <p:spPr>
          <a:xfrm>
            <a:off x="735086" y="429631"/>
            <a:ext cx="5364988" cy="4302556"/>
          </a:xfrm>
          <a:prstGeom prst="rect">
            <a:avLst/>
          </a:prstGeom>
        </p:spPr>
      </p:pic>
      <p:sp>
        <p:nvSpPr>
          <p:cNvPr id="4" name="Google Shape;322;p37">
            <a:extLst>
              <a:ext uri="{FF2B5EF4-FFF2-40B4-BE49-F238E27FC236}">
                <a16:creationId xmlns:a16="http://schemas.microsoft.com/office/drawing/2014/main" id="{EF81845B-03BE-4E44-BC55-F6E12B63BC26}"/>
              </a:ext>
            </a:extLst>
          </p:cNvPr>
          <p:cNvSpPr txBox="1"/>
          <p:nvPr/>
        </p:nvSpPr>
        <p:spPr>
          <a:xfrm>
            <a:off x="757925" y="4822425"/>
            <a:ext cx="5949899"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IN" sz="900" b="1" dirty="0">
                <a:solidFill>
                  <a:schemeClr val="bg1"/>
                </a:solidFill>
                <a:latin typeface="Roboto"/>
                <a:ea typeface="Roboto"/>
                <a:cs typeface="Roboto"/>
                <a:sym typeface="Roboto"/>
              </a:rPr>
              <a:t>India is the top source of ‘student’ and  target ‘working professional’ or ‘unemployed’</a:t>
            </a:r>
            <a:r>
              <a:rPr lang="en" sz="900" b="1" dirty="0">
                <a:solidFill>
                  <a:schemeClr val="bg1"/>
                </a:solidFill>
                <a:latin typeface="Roboto"/>
                <a:ea typeface="Roboto"/>
                <a:cs typeface="Roboto"/>
                <a:sym typeface="Roboto"/>
              </a:rPr>
              <a:t>.</a:t>
            </a:r>
            <a:endParaRPr sz="900" b="1"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99538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p37"/>
          <p:cNvSpPr txBox="1"/>
          <p:nvPr/>
        </p:nvSpPr>
        <p:spPr>
          <a:xfrm>
            <a:off x="677250" y="3150921"/>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dirty="0">
                <a:latin typeface="Roboto"/>
                <a:ea typeface="Roboto"/>
                <a:cs typeface="Roboto"/>
                <a:sym typeface="Roboto"/>
              </a:rPr>
              <a:t>EDA plots depicting variation in ‘Time spent’, ‘Total visits’ and ‘Views per visit’ columns for Converted and Not-Converted.</a:t>
            </a:r>
            <a:endParaRPr sz="1350" b="1" dirty="0">
              <a:latin typeface="Roboto"/>
              <a:ea typeface="Roboto"/>
              <a:cs typeface="Roboto"/>
              <a:sym typeface="Roboto"/>
            </a:endParaRPr>
          </a:p>
        </p:txBody>
      </p:sp>
      <p:pic>
        <p:nvPicPr>
          <p:cNvPr id="2" name="Picture 1">
            <a:extLst>
              <a:ext uri="{FF2B5EF4-FFF2-40B4-BE49-F238E27FC236}">
                <a16:creationId xmlns:a16="http://schemas.microsoft.com/office/drawing/2014/main" id="{8521E017-FAEB-4866-A23D-27A4FBA09B60}"/>
              </a:ext>
            </a:extLst>
          </p:cNvPr>
          <p:cNvPicPr>
            <a:picLocks noChangeAspect="1"/>
          </p:cNvPicPr>
          <p:nvPr/>
        </p:nvPicPr>
        <p:blipFill>
          <a:blip r:embed="rId3"/>
          <a:stretch>
            <a:fillRect/>
          </a:stretch>
        </p:blipFill>
        <p:spPr>
          <a:xfrm>
            <a:off x="4662243" y="671512"/>
            <a:ext cx="1727710" cy="1656902"/>
          </a:xfrm>
          <a:prstGeom prst="rect">
            <a:avLst/>
          </a:prstGeom>
        </p:spPr>
      </p:pic>
      <p:pic>
        <p:nvPicPr>
          <p:cNvPr id="3" name="Picture 2">
            <a:extLst>
              <a:ext uri="{FF2B5EF4-FFF2-40B4-BE49-F238E27FC236}">
                <a16:creationId xmlns:a16="http://schemas.microsoft.com/office/drawing/2014/main" id="{BC15D1F1-6772-4906-8E7C-51DB9DEB7470}"/>
              </a:ext>
            </a:extLst>
          </p:cNvPr>
          <p:cNvPicPr>
            <a:picLocks noChangeAspect="1"/>
          </p:cNvPicPr>
          <p:nvPr/>
        </p:nvPicPr>
        <p:blipFill>
          <a:blip r:embed="rId4"/>
          <a:stretch>
            <a:fillRect/>
          </a:stretch>
        </p:blipFill>
        <p:spPr>
          <a:xfrm>
            <a:off x="2756549" y="671512"/>
            <a:ext cx="1793480" cy="1677772"/>
          </a:xfrm>
          <a:prstGeom prst="rect">
            <a:avLst/>
          </a:prstGeom>
        </p:spPr>
      </p:pic>
      <p:pic>
        <p:nvPicPr>
          <p:cNvPr id="4" name="Picture 3">
            <a:extLst>
              <a:ext uri="{FF2B5EF4-FFF2-40B4-BE49-F238E27FC236}">
                <a16:creationId xmlns:a16="http://schemas.microsoft.com/office/drawing/2014/main" id="{3189FC81-271C-4D9C-BB3F-39EE3BD39827}"/>
              </a:ext>
            </a:extLst>
          </p:cNvPr>
          <p:cNvPicPr>
            <a:picLocks noChangeAspect="1"/>
          </p:cNvPicPr>
          <p:nvPr/>
        </p:nvPicPr>
        <p:blipFill>
          <a:blip r:embed="rId5"/>
          <a:stretch>
            <a:fillRect/>
          </a:stretch>
        </p:blipFill>
        <p:spPr>
          <a:xfrm>
            <a:off x="758176" y="671512"/>
            <a:ext cx="1886159" cy="17033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38"/>
          <p:cNvSpPr txBox="1"/>
          <p:nvPr/>
        </p:nvSpPr>
        <p:spPr>
          <a:xfrm>
            <a:off x="677250" y="3858413"/>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dirty="0">
                <a:latin typeface="Roboto"/>
                <a:ea typeface="Roboto"/>
                <a:cs typeface="Roboto"/>
                <a:sym typeface="Roboto"/>
              </a:rPr>
              <a:t>EDA plots depicting variation ‘Last Activity’ column for Converted and Not-Converted.</a:t>
            </a:r>
            <a:endParaRPr sz="1350" b="1" dirty="0">
              <a:latin typeface="Roboto"/>
              <a:ea typeface="Roboto"/>
              <a:cs typeface="Roboto"/>
              <a:sym typeface="Roboto"/>
            </a:endParaRPr>
          </a:p>
        </p:txBody>
      </p:sp>
      <p:pic>
        <p:nvPicPr>
          <p:cNvPr id="3" name="Picture 2">
            <a:extLst>
              <a:ext uri="{FF2B5EF4-FFF2-40B4-BE49-F238E27FC236}">
                <a16:creationId xmlns:a16="http://schemas.microsoft.com/office/drawing/2014/main" id="{3EFB97F5-EE5A-4791-83D1-0CB08A9D6471}"/>
              </a:ext>
            </a:extLst>
          </p:cNvPr>
          <p:cNvPicPr>
            <a:picLocks noChangeAspect="1"/>
          </p:cNvPicPr>
          <p:nvPr/>
        </p:nvPicPr>
        <p:blipFill>
          <a:blip r:embed="rId3"/>
          <a:stretch>
            <a:fillRect/>
          </a:stretch>
        </p:blipFill>
        <p:spPr>
          <a:xfrm>
            <a:off x="600075" y="665046"/>
            <a:ext cx="5657850" cy="28098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39"/>
          <p:cNvSpPr txBox="1"/>
          <p:nvPr/>
        </p:nvSpPr>
        <p:spPr>
          <a:xfrm>
            <a:off x="677250" y="4034138"/>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US" sz="1100" b="1" dirty="0">
                <a:latin typeface="Roboto"/>
                <a:ea typeface="Roboto"/>
                <a:cs typeface="Roboto"/>
                <a:sym typeface="Roboto"/>
              </a:rPr>
              <a:t>Variation in columns ‘A free copy of Mastering The Interview’ and ‘Do not email’ for Converted and Not-Converted.</a:t>
            </a:r>
          </a:p>
        </p:txBody>
      </p:sp>
      <p:pic>
        <p:nvPicPr>
          <p:cNvPr id="2" name="Picture 1">
            <a:extLst>
              <a:ext uri="{FF2B5EF4-FFF2-40B4-BE49-F238E27FC236}">
                <a16:creationId xmlns:a16="http://schemas.microsoft.com/office/drawing/2014/main" id="{93E3330E-85DA-4DC4-ABCA-6BF5480DEAC0}"/>
              </a:ext>
            </a:extLst>
          </p:cNvPr>
          <p:cNvPicPr>
            <a:picLocks noChangeAspect="1"/>
          </p:cNvPicPr>
          <p:nvPr/>
        </p:nvPicPr>
        <p:blipFill>
          <a:blip r:embed="rId3"/>
          <a:stretch>
            <a:fillRect/>
          </a:stretch>
        </p:blipFill>
        <p:spPr>
          <a:xfrm>
            <a:off x="1595194" y="467212"/>
            <a:ext cx="3497413" cy="3456678"/>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477</TotalTime>
  <Words>651</Words>
  <Application>Microsoft Office PowerPoint</Application>
  <PresentationFormat>Custom</PresentationFormat>
  <Paragraphs>60</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Trebuchet MS</vt:lpstr>
      <vt:lpstr>Arial</vt:lpstr>
      <vt:lpstr>Verdana</vt:lpstr>
      <vt:lpstr>Wingdings</vt:lpstr>
      <vt:lpstr>Wingdings 3</vt:lpstr>
      <vt:lpstr>Roboto</vt:lpstr>
      <vt:lpstr>Facet</vt:lpstr>
      <vt:lpstr>X Education - Lead Scoring Case Study</vt:lpstr>
      <vt:lpstr>Background</vt:lpstr>
      <vt:lpstr>Problem Statement</vt:lpstr>
      <vt:lpstr>Solution</vt:lpstr>
      <vt:lpstr>EDA-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 Conclusion</vt:lpstr>
      <vt:lpstr>Model Analysis</vt:lpstr>
      <vt:lpstr>PowerPoint Presentation</vt:lpstr>
      <vt:lpstr>PowerPoint Presentation</vt:lpstr>
      <vt:lpstr>Conclusion  (Recommendation)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Surendra Singh Mehta</dc:creator>
  <cp:lastModifiedBy>Mayukh Das</cp:lastModifiedBy>
  <cp:revision>26</cp:revision>
  <dcterms:modified xsi:type="dcterms:W3CDTF">2023-09-19T13:52:08Z</dcterms:modified>
</cp:coreProperties>
</file>