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9"/>
  </p:notesMasterIdLst>
  <p:sldIdLst>
    <p:sldId id="256" r:id="rId2"/>
    <p:sldId id="266" r:id="rId3"/>
    <p:sldId id="257" r:id="rId4"/>
    <p:sldId id="267" r:id="rId5"/>
    <p:sldId id="258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81210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45BB1-C2B4-43CF-BAE2-9D39FBF8110D}" type="datetimeFigureOut">
              <a:rPr lang="zh-CN" altLang="en-US" smtClean="0"/>
              <a:t>2017/8/2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8AF28-E971-4BFF-A063-109CC9E2E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13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8AF28-E971-4BFF-A063-109CC9E2EA4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205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行，每次可以从任意一行的一端开始破坏，最多破坏多少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8AF28-E971-4BFF-A063-109CC9E2EA4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48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8AF28-E971-4BFF-A063-109CC9E2EA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0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行，每次可以从任意一行的一端开始破坏，最多破坏多少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8AF28-E971-4BFF-A063-109CC9E2EA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6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8AF28-E971-4BFF-A063-109CC9E2EA4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06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999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434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6625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438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2681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1861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27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2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2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0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7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5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2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74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1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8624D31-43A5-475A-80CF-332C9F6DCF35}" type="datetimeFigureOut">
              <a:rPr lang="en-US" smtClean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10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动态规划</a:t>
            </a:r>
            <a:r>
              <a:rPr lang="zh-CN" altLang="en-US" b="1" dirty="0" smtClean="0"/>
              <a:t>基础</a:t>
            </a:r>
            <a:r>
              <a:rPr lang="en-US" altLang="zh-CN" b="1" dirty="0" smtClean="0"/>
              <a:t>-</a:t>
            </a:r>
            <a:r>
              <a:rPr lang="zh-CN" altLang="en-US" b="1" dirty="0"/>
              <a:t>讲题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pic>
        <p:nvPicPr>
          <p:cNvPr id="4" name="图片 4" descr="logo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241" y="5427140"/>
            <a:ext cx="3786188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11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Part1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13795" y="1788720"/>
            <a:ext cx="10353762" cy="4058751"/>
          </a:xfrm>
        </p:spPr>
        <p:txBody>
          <a:bodyPr>
            <a:normAutofit/>
          </a:bodyPr>
          <a:lstStyle/>
          <a:p>
            <a:r>
              <a:rPr lang="en-US" altLang="zh-CN" sz="2600" b="1" dirty="0">
                <a:effectLst/>
                <a:ea typeface="黑体" panose="02010609060101010101" pitchFamily="49" charset="-122"/>
              </a:rPr>
              <a:t>A - Longest Ordered </a:t>
            </a:r>
            <a:r>
              <a:rPr lang="en-US" altLang="zh-CN" sz="2600" b="1" dirty="0" smtClean="0">
                <a:effectLst/>
                <a:ea typeface="黑体" panose="02010609060101010101" pitchFamily="49" charset="-122"/>
              </a:rPr>
              <a:t>Subsequence    </a:t>
            </a:r>
            <a:r>
              <a:rPr lang="zh-CN" altLang="en-US" sz="2600" dirty="0" smtClean="0">
                <a:ea typeface="黑体" panose="02010609060101010101" pitchFamily="49" charset="-122"/>
              </a:rPr>
              <a:t>最</a:t>
            </a:r>
            <a:r>
              <a:rPr lang="zh-CN" altLang="en-US" sz="2600" dirty="0">
                <a:ea typeface="黑体" panose="02010609060101010101" pitchFamily="49" charset="-122"/>
              </a:rPr>
              <a:t>长上升子序列</a:t>
            </a:r>
            <a:endParaRPr lang="en-US" altLang="zh-CN" sz="2600" dirty="0">
              <a:ea typeface="黑体" panose="02010609060101010101" pitchFamily="49" charset="-122"/>
            </a:endParaRPr>
          </a:p>
          <a:p>
            <a:r>
              <a:rPr lang="en-US" altLang="zh-CN" sz="2600" b="1" dirty="0">
                <a:effectLst/>
                <a:ea typeface="黑体" panose="02010609060101010101" pitchFamily="49" charset="-122"/>
              </a:rPr>
              <a:t>B - The </a:t>
            </a:r>
            <a:r>
              <a:rPr lang="en-US" altLang="zh-CN" sz="2600" b="1" dirty="0" smtClean="0">
                <a:effectLst/>
                <a:ea typeface="黑体" panose="02010609060101010101" pitchFamily="49" charset="-122"/>
              </a:rPr>
              <a:t>Triangle  </a:t>
            </a:r>
            <a:r>
              <a:rPr lang="zh-CN" altLang="en-US" sz="2600" dirty="0" smtClean="0">
                <a:ea typeface="黑体" panose="02010609060101010101" pitchFamily="49" charset="-122"/>
              </a:rPr>
              <a:t>数字</a:t>
            </a:r>
            <a:r>
              <a:rPr lang="zh-CN" altLang="en-US" sz="2600" dirty="0">
                <a:ea typeface="黑体" panose="02010609060101010101" pitchFamily="49" charset="-122"/>
              </a:rPr>
              <a:t>三角形</a:t>
            </a:r>
            <a:endParaRPr lang="en-US" altLang="zh-CN" sz="2600" dirty="0">
              <a:ea typeface="黑体" panose="02010609060101010101" pitchFamily="49" charset="-122"/>
            </a:endParaRPr>
          </a:p>
          <a:p>
            <a:r>
              <a:rPr lang="en-US" altLang="zh-CN" sz="2600" b="1" dirty="0" smtClean="0">
                <a:effectLst/>
                <a:ea typeface="黑体" panose="02010609060101010101" pitchFamily="49" charset="-122"/>
              </a:rPr>
              <a:t>C - Compromise  </a:t>
            </a:r>
            <a:r>
              <a:rPr lang="zh-CN" altLang="en-US" sz="2600" b="1" dirty="0" smtClean="0">
                <a:effectLst/>
                <a:ea typeface="黑体" panose="02010609060101010101" pitchFamily="49" charset="-122"/>
              </a:rPr>
              <a:t>最</a:t>
            </a:r>
            <a:r>
              <a:rPr lang="zh-CN" altLang="en-US" sz="2600" b="1" dirty="0">
                <a:effectLst/>
                <a:ea typeface="黑体" panose="02010609060101010101" pitchFamily="49" charset="-122"/>
              </a:rPr>
              <a:t>长公共子</a:t>
            </a:r>
            <a:r>
              <a:rPr lang="zh-CN" altLang="en-US" sz="2600" b="1" dirty="0" smtClean="0">
                <a:effectLst/>
                <a:ea typeface="黑体" panose="02010609060101010101" pitchFamily="49" charset="-122"/>
              </a:rPr>
              <a:t>序列</a:t>
            </a:r>
            <a:endParaRPr lang="en-US" altLang="zh-CN" sz="2600" b="1" dirty="0" smtClean="0">
              <a:effectLst/>
              <a:ea typeface="黑体" panose="02010609060101010101" pitchFamily="49" charset="-122"/>
            </a:endParaRPr>
          </a:p>
          <a:p>
            <a:r>
              <a:rPr lang="en-US" altLang="zh-CN" sz="2600" b="1" dirty="0">
                <a:effectLst/>
                <a:ea typeface="黑体" panose="02010609060101010101" pitchFamily="49" charset="-122"/>
              </a:rPr>
              <a:t>D </a:t>
            </a:r>
            <a:r>
              <a:rPr lang="en-US" altLang="zh-CN" sz="2600" b="1" dirty="0" smtClean="0">
                <a:effectLst/>
                <a:ea typeface="黑体" panose="02010609060101010101" pitchFamily="49" charset="-122"/>
              </a:rPr>
              <a:t>-</a:t>
            </a:r>
            <a:r>
              <a:rPr lang="en-US" altLang="zh-CN" sz="2600" b="1" dirty="0">
                <a:effectLst/>
                <a:ea typeface="黑体" panose="02010609060101010101" pitchFamily="49" charset="-122"/>
              </a:rPr>
              <a:t> </a:t>
            </a:r>
            <a:r>
              <a:rPr lang="en-US" altLang="zh-CN" sz="2600" b="1" dirty="0" smtClean="0">
                <a:effectLst/>
                <a:ea typeface="黑体" panose="02010609060101010101" pitchFamily="49" charset="-122"/>
              </a:rPr>
              <a:t>Charm Bracelet  01</a:t>
            </a:r>
            <a:r>
              <a:rPr lang="zh-CN" altLang="en-US" sz="2600" b="1" dirty="0" smtClean="0">
                <a:effectLst/>
                <a:ea typeface="黑体" panose="02010609060101010101" pitchFamily="49" charset="-122"/>
              </a:rPr>
              <a:t>背包</a:t>
            </a:r>
            <a:endParaRPr lang="en-US" altLang="zh-CN" sz="2600" b="1" dirty="0" smtClean="0">
              <a:effectLst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16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</a:t>
            </a:r>
            <a:r>
              <a:rPr lang="en-US" altLang="zh-CN" b="1" dirty="0" smtClean="0"/>
              <a:t> </a:t>
            </a:r>
            <a:r>
              <a:rPr lang="en-US" altLang="zh-CN" b="1" dirty="0"/>
              <a:t>- </a:t>
            </a:r>
            <a:r>
              <a:rPr lang="en-US" altLang="zh-CN" b="1" dirty="0">
                <a:effectLst/>
              </a:rPr>
              <a:t>The Alphabet Game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ea typeface="黑体" panose="02010609060101010101" pitchFamily="49" charset="-122"/>
              </a:rPr>
              <a:t>先判断两个矩形相交的情况，再判断两矩形要分开是否会与其他矩形冲突。</a:t>
            </a:r>
            <a:endParaRPr lang="en-US" altLang="zh-CN" sz="4400" dirty="0" smtClean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771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</a:t>
            </a:r>
            <a:r>
              <a:rPr lang="en-US" altLang="zh-CN" b="1" dirty="0" smtClean="0"/>
              <a:t> </a:t>
            </a:r>
            <a:r>
              <a:rPr lang="en-US" altLang="zh-CN" b="1" dirty="0"/>
              <a:t>- Writing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完全背包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da-DK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4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da-DK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[j</a:t>
            </a:r>
            <a:r>
              <a:rPr lang="da-DK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][k</a:t>
            </a:r>
            <a:r>
              <a:rPr lang="da-DK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]=f[i][j</a:t>
            </a:r>
            <a:r>
              <a:rPr lang="da-DK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][k]+</a:t>
            </a:r>
            <a:r>
              <a:rPr lang="da-DK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f[i][</a:t>
            </a:r>
            <a:r>
              <a:rPr lang="da-DK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j-1][k-d[i]]; 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  <a:r>
              <a:rPr lang="en-US" altLang="zh-CN" sz="40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个人写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行代码有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bug 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da-DK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da-DK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f[j</a:t>
            </a:r>
            <a:r>
              <a:rPr lang="da-DK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][k]=(f[j][k]+f[j-1][k-d[i]])%mod;</a:t>
            </a:r>
            <a:endParaRPr lang="da-DK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238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G</a:t>
            </a:r>
            <a:r>
              <a:rPr lang="en-US" altLang="zh-CN" b="1" dirty="0" smtClean="0"/>
              <a:t> </a:t>
            </a:r>
            <a:r>
              <a:rPr lang="en-US" altLang="zh-CN" b="1" dirty="0"/>
              <a:t>- Buns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容量为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的背包，每个物品的数量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400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stuffing</a:t>
            </a:r>
            <a:r>
              <a:rPr lang="zh-CN" altLang="en-US" sz="400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的总数</a:t>
            </a:r>
            <a:r>
              <a:rPr lang="en-US" altLang="zh-CN" sz="400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400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每个需求的数量，花费的价格是容量，做背包即可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96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</a:t>
            </a:r>
            <a:r>
              <a:rPr lang="en-US" altLang="zh-CN" b="1" dirty="0" smtClean="0"/>
              <a:t> </a:t>
            </a:r>
            <a:r>
              <a:rPr lang="en-US" altLang="zh-CN" b="1" dirty="0"/>
              <a:t>- Porcelain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>
                <a:ea typeface="黑体" panose="02010609060101010101" pitchFamily="49" charset="-122"/>
              </a:rPr>
              <a:t>设</a:t>
            </a:r>
            <a:r>
              <a:rPr lang="en-US" altLang="zh-CN" sz="4800" dirty="0" smtClean="0">
                <a:ea typeface="黑体" panose="02010609060101010101" pitchFamily="49" charset="-122"/>
              </a:rPr>
              <a:t>m[</a:t>
            </a:r>
            <a:r>
              <a:rPr lang="en-US" altLang="zh-CN" sz="4800" dirty="0" err="1" smtClean="0">
                <a:ea typeface="黑体" panose="02010609060101010101" pitchFamily="49" charset="-122"/>
              </a:rPr>
              <a:t>i</a:t>
            </a:r>
            <a:r>
              <a:rPr lang="en-US" altLang="zh-CN" sz="4800" dirty="0" smtClean="0">
                <a:ea typeface="黑体" panose="02010609060101010101" pitchFamily="49" charset="-122"/>
              </a:rPr>
              <a:t>][j]</a:t>
            </a:r>
            <a:r>
              <a:rPr lang="zh-CN" altLang="en-US" sz="4800" dirty="0" smtClean="0">
                <a:ea typeface="黑体" panose="02010609060101010101" pitchFamily="49" charset="-122"/>
              </a:rPr>
              <a:t>表示从第</a:t>
            </a:r>
            <a:r>
              <a:rPr lang="en-US" altLang="zh-CN" sz="4800" dirty="0" err="1" smtClean="0">
                <a:ea typeface="黑体" panose="02010609060101010101" pitchFamily="49" charset="-122"/>
              </a:rPr>
              <a:t>i</a:t>
            </a:r>
            <a:r>
              <a:rPr lang="zh-CN" altLang="en-US" sz="4800" dirty="0" smtClean="0">
                <a:ea typeface="黑体" panose="02010609060101010101" pitchFamily="49" charset="-122"/>
              </a:rPr>
              <a:t>行破获</a:t>
            </a:r>
            <a:r>
              <a:rPr lang="en-US" altLang="zh-CN" sz="4800" dirty="0" smtClean="0">
                <a:ea typeface="黑体" panose="02010609060101010101" pitchFamily="49" charset="-122"/>
              </a:rPr>
              <a:t>j</a:t>
            </a:r>
            <a:r>
              <a:rPr lang="zh-CN" altLang="en-US" sz="4800" dirty="0" smtClean="0">
                <a:ea typeface="黑体" panose="02010609060101010101" pitchFamily="49" charset="-122"/>
              </a:rPr>
              <a:t>个得到的最大</a:t>
            </a:r>
            <a:r>
              <a:rPr lang="zh-CN" altLang="en-US" sz="4800" dirty="0" smtClean="0">
                <a:ea typeface="黑体" panose="02010609060101010101" pitchFamily="49" charset="-122"/>
              </a:rPr>
              <a:t>价值</a:t>
            </a:r>
            <a:endParaRPr lang="en-US" altLang="zh-CN" sz="4800" dirty="0" smtClean="0">
              <a:ea typeface="黑体" panose="02010609060101010101" pitchFamily="49" charset="-122"/>
            </a:endParaRPr>
          </a:p>
          <a:p>
            <a:r>
              <a:rPr lang="en-US" altLang="zh-CN" sz="4400" dirty="0" smtClean="0">
                <a:ea typeface="黑体" panose="02010609060101010101" pitchFamily="49" charset="-122"/>
              </a:rPr>
              <a:t>f[</a:t>
            </a:r>
            <a:r>
              <a:rPr lang="en-US" altLang="zh-CN" sz="4400" dirty="0" err="1" smtClean="0">
                <a:ea typeface="黑体" panose="02010609060101010101" pitchFamily="49" charset="-122"/>
              </a:rPr>
              <a:t>i</a:t>
            </a:r>
            <a:r>
              <a:rPr lang="en-US" altLang="zh-CN" sz="4400" dirty="0" smtClean="0">
                <a:ea typeface="黑体" panose="02010609060101010101" pitchFamily="49" charset="-122"/>
              </a:rPr>
              <a:t>][j]</a:t>
            </a:r>
            <a:r>
              <a:rPr lang="zh-CN" altLang="en-US" sz="4400" dirty="0" smtClean="0">
                <a:ea typeface="黑体" panose="02010609060101010101" pitchFamily="49" charset="-122"/>
              </a:rPr>
              <a:t>表示前</a:t>
            </a:r>
            <a:r>
              <a:rPr lang="en-US" altLang="zh-CN" sz="4400" dirty="0" err="1" smtClean="0">
                <a:ea typeface="黑体" panose="02010609060101010101" pitchFamily="49" charset="-122"/>
              </a:rPr>
              <a:t>i</a:t>
            </a:r>
            <a:r>
              <a:rPr lang="zh-CN" altLang="en-US" sz="4400" dirty="0" smtClean="0">
                <a:ea typeface="黑体" panose="02010609060101010101" pitchFamily="49" charset="-122"/>
              </a:rPr>
              <a:t>行破坏</a:t>
            </a:r>
            <a:r>
              <a:rPr lang="en-US" altLang="zh-CN" sz="4400" dirty="0" smtClean="0">
                <a:ea typeface="黑体" panose="02010609060101010101" pitchFamily="49" charset="-122"/>
              </a:rPr>
              <a:t>j</a:t>
            </a:r>
            <a:r>
              <a:rPr lang="zh-CN" altLang="en-US" sz="4400" dirty="0" smtClean="0">
                <a:ea typeface="黑体" panose="02010609060101010101" pitchFamily="49" charset="-122"/>
              </a:rPr>
              <a:t>个的</a:t>
            </a:r>
            <a:r>
              <a:rPr lang="zh-CN" altLang="en-US" sz="4400" dirty="0" smtClean="0">
                <a:ea typeface="黑体" panose="02010609060101010101" pitchFamily="49" charset="-122"/>
              </a:rPr>
              <a:t>答案</a:t>
            </a:r>
            <a:endParaRPr lang="en-US" altLang="zh-CN" sz="4400" dirty="0" smtClean="0">
              <a:ea typeface="黑体" panose="02010609060101010101" pitchFamily="49" charset="-122"/>
            </a:endParaRPr>
          </a:p>
          <a:p>
            <a:r>
              <a:rPr lang="en-US" altLang="zh-CN" sz="4400" dirty="0" smtClean="0">
                <a:ea typeface="黑体" panose="02010609060101010101" pitchFamily="49" charset="-122"/>
              </a:rPr>
              <a:t>f[</a:t>
            </a:r>
            <a:r>
              <a:rPr lang="en-US" altLang="zh-CN" sz="4400" dirty="0" err="1" smtClean="0">
                <a:ea typeface="黑体" panose="02010609060101010101" pitchFamily="49" charset="-122"/>
              </a:rPr>
              <a:t>i</a:t>
            </a:r>
            <a:r>
              <a:rPr lang="en-US" altLang="zh-CN" sz="4400" dirty="0" smtClean="0">
                <a:ea typeface="黑体" panose="02010609060101010101" pitchFamily="49" charset="-122"/>
              </a:rPr>
              <a:t>][j]=max(f[i-1][j-k]+m[</a:t>
            </a:r>
            <a:r>
              <a:rPr lang="en-US" altLang="zh-CN" sz="4400" dirty="0" err="1" smtClean="0">
                <a:ea typeface="黑体" panose="02010609060101010101" pitchFamily="49" charset="-122"/>
              </a:rPr>
              <a:t>i</a:t>
            </a:r>
            <a:r>
              <a:rPr lang="en-US" altLang="zh-CN" sz="4400" dirty="0" smtClean="0">
                <a:ea typeface="黑体" panose="02010609060101010101" pitchFamily="49" charset="-122"/>
              </a:rPr>
              <a:t>][k])  (</a:t>
            </a:r>
            <a:r>
              <a:rPr lang="zh-CN" altLang="en-US" sz="4400" dirty="0" smtClean="0">
                <a:ea typeface="黑体" panose="02010609060101010101" pitchFamily="49" charset="-122"/>
              </a:rPr>
              <a:t>枚举</a:t>
            </a:r>
            <a:r>
              <a:rPr lang="en-US" altLang="zh-CN" sz="4400" dirty="0" smtClean="0">
                <a:ea typeface="黑体" panose="02010609060101010101" pitchFamily="49" charset="-122"/>
              </a:rPr>
              <a:t>k)</a:t>
            </a:r>
          </a:p>
        </p:txBody>
      </p:sp>
    </p:spTree>
    <p:extLst>
      <p:ext uri="{BB962C8B-B14F-4D97-AF65-F5344CB8AC3E}">
        <p14:creationId xmlns:p14="http://schemas.microsoft.com/office/powerpoint/2010/main" val="1355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</a:t>
            </a:r>
            <a:r>
              <a:rPr lang="en-US" altLang="zh-CN" b="1" dirty="0" smtClean="0"/>
              <a:t> </a:t>
            </a:r>
            <a:r>
              <a:rPr lang="en-US" altLang="zh-CN" b="1" dirty="0"/>
              <a:t>- Dima and Salad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a[</a:t>
            </a:r>
            <a:r>
              <a:rPr lang="en-US" altLang="zh-CN" sz="4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]-b[</a:t>
            </a:r>
            <a:r>
              <a:rPr lang="en-US" altLang="zh-CN" sz="4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]*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看作是重量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4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ai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看做是价格，做背包即可</a:t>
            </a:r>
            <a:endParaRPr lang="en-US" altLang="zh-CN" sz="4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把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10000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当作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  <a:p>
            <a:r>
              <a:rPr lang="es-E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48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s-E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=max(f(x-1,y</a:t>
            </a:r>
            <a:r>
              <a:rPr lang="es-E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),a[x]+f(x-1,y-(a[x]-k*b[x])))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39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160</TotalTime>
  <Words>241</Words>
  <Application>Microsoft Office PowerPoint</Application>
  <PresentationFormat>宽屏</PresentationFormat>
  <Paragraphs>29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方正舒体</vt:lpstr>
      <vt:lpstr>黑体</vt:lpstr>
      <vt:lpstr>宋体</vt:lpstr>
      <vt:lpstr>Calibri</vt:lpstr>
      <vt:lpstr>Calisto MT</vt:lpstr>
      <vt:lpstr>Trebuchet MS</vt:lpstr>
      <vt:lpstr>Wingdings 2</vt:lpstr>
      <vt:lpstr>石板</vt:lpstr>
      <vt:lpstr>动态规划基础-讲题</vt:lpstr>
      <vt:lpstr>Part1</vt:lpstr>
      <vt:lpstr>E - The Alphabet Game</vt:lpstr>
      <vt:lpstr>F - Writing Code</vt:lpstr>
      <vt:lpstr>G - Buns</vt:lpstr>
      <vt:lpstr>H - Porcelain</vt:lpstr>
      <vt:lpstr>I - Dima and Salad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动态规划基础Part2</dc:title>
  <dc:creator>wsc 500</dc:creator>
  <cp:lastModifiedBy>张冠华</cp:lastModifiedBy>
  <cp:revision>29</cp:revision>
  <dcterms:created xsi:type="dcterms:W3CDTF">2016-08-01T06:40:08Z</dcterms:created>
  <dcterms:modified xsi:type="dcterms:W3CDTF">2017-08-02T09:00:57Z</dcterms:modified>
</cp:coreProperties>
</file>