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9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5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9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6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9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2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7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4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52219D-D37B-462C-9801-AE3C554D8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9806F1B-5D64-4FF6-A077-2ACD0F090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4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105F95-8F9F-4C1D-B1D8-FFBE4B9E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EFA3298-506F-41DA-8C85-F30E376D2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Scheme://host:port/path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linet</a:t>
            </a:r>
            <a:r>
              <a:rPr lang="en-US" altLang="zh-CN" dirty="0" smtClean="0"/>
              <a:t>/Server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en-US" altLang="zh-CN" dirty="0" smtClean="0"/>
              <a:t>1.0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非持久性链接</a:t>
            </a:r>
            <a:r>
              <a:rPr lang="en-US" altLang="zh-CN" dirty="0" smtClean="0"/>
              <a:t>)-&gt;1.1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(</a:t>
            </a:r>
            <a:r>
              <a:rPr lang="zh-CN" altLang="en-US" dirty="0" smtClean="0"/>
              <a:t>持久性链接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TCP</a:t>
            </a:r>
            <a:r>
              <a:rPr lang="zh-CN" altLang="en-US" dirty="0" smtClean="0"/>
              <a:t>传输服务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服务器在</a:t>
            </a:r>
            <a:r>
              <a:rPr lang="en-US" altLang="zh-CN" dirty="0" smtClean="0"/>
              <a:t>80</a:t>
            </a:r>
            <a:r>
              <a:rPr lang="zh-CN" altLang="en-US" dirty="0" smtClean="0"/>
              <a:t>端口等待客户的请求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客户发起到服务器的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服务器接受来自客户的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客户与服务器交换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关闭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无状态</a:t>
            </a:r>
            <a:r>
              <a:rPr lang="en-US" altLang="zh-CN" dirty="0" smtClean="0"/>
              <a:t>:</a:t>
            </a:r>
            <a:r>
              <a:rPr lang="zh-CN" altLang="en-US" dirty="0" smtClean="0"/>
              <a:t>服务器不维护客户端过去行为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9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2CDAB2-3B74-4F17-92D9-80655AAA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持久性连接优势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448FA96-2502-4ABF-8208-218F2E47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非持久性连接</a:t>
            </a:r>
            <a:r>
              <a:rPr lang="en-US" altLang="zh-CN" dirty="0" smtClean="0"/>
              <a:t>:</a:t>
            </a:r>
            <a:r>
              <a:rPr lang="zh-CN" altLang="en-US" dirty="0" smtClean="0"/>
              <a:t>收到对象链接后要再次建立连接来申请对象信息，每个对象需两个延迟</a:t>
            </a:r>
            <a:endParaRPr lang="en-US" altLang="zh-CN" dirty="0" smtClean="0"/>
          </a:p>
          <a:p>
            <a:r>
              <a:rPr lang="zh-CN" altLang="en-US" dirty="0" smtClean="0"/>
              <a:t>持久性链接</a:t>
            </a:r>
            <a:r>
              <a:rPr lang="en-US" altLang="zh-CN" dirty="0" smtClean="0"/>
              <a:t>:</a:t>
            </a:r>
            <a:r>
              <a:rPr lang="zh-CN" altLang="en-US" dirty="0" smtClean="0"/>
              <a:t>不会收到对象后立刻断开连接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无流水的持久性连接</a:t>
            </a:r>
            <a:r>
              <a:rPr lang="en-US" altLang="zh-CN" dirty="0" smtClean="0"/>
              <a:t>:</a:t>
            </a:r>
            <a:r>
              <a:rPr lang="zh-CN" altLang="en-US" dirty="0" smtClean="0"/>
              <a:t>依次请求并获取所有被引用的对象，平均每个对象仅需一个延迟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带有流水机制的持久性连接</a:t>
            </a:r>
            <a:r>
              <a:rPr lang="en-US" altLang="zh-CN" dirty="0" smtClean="0"/>
              <a:t>:</a:t>
            </a:r>
            <a:r>
              <a:rPr lang="zh-CN" altLang="en-US" dirty="0" smtClean="0"/>
              <a:t>客户端只要遇到引用对象就尽快发出请求，最后一个请求后一个延迟服务器收到所有请求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25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2CDAB2-3B74-4F17-92D9-80655AAA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消息格式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448FA96-2502-4ABF-8208-218F2E47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请求消息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Request line</a:t>
            </a:r>
          </a:p>
          <a:p>
            <a:pPr lvl="2"/>
            <a:r>
              <a:rPr lang="en-US" altLang="zh-CN" dirty="0" err="1" smtClean="0"/>
              <a:t>Method|sp|URL|sp|version|cr|lf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Header lines</a:t>
            </a:r>
          </a:p>
          <a:p>
            <a:pPr lvl="2"/>
            <a:r>
              <a:rPr lang="en-US" altLang="zh-CN" dirty="0" smtClean="0"/>
              <a:t>Header field </a:t>
            </a:r>
            <a:r>
              <a:rPr lang="en-US" altLang="zh-CN" dirty="0" err="1" smtClean="0"/>
              <a:t>name:value|cr|lf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</a:t>
            </a:r>
          </a:p>
          <a:p>
            <a:pPr lvl="2"/>
            <a:r>
              <a:rPr lang="en-US" altLang="zh-CN" dirty="0" err="1" smtClean="0"/>
              <a:t>cr|lf</a:t>
            </a:r>
            <a:r>
              <a:rPr lang="en-US" altLang="zh-CN" dirty="0" smtClean="0"/>
              <a:t>(carriage </a:t>
            </a:r>
            <a:r>
              <a:rPr lang="en-US" altLang="zh-CN" dirty="0" err="1" smtClean="0"/>
              <a:t>return|line</a:t>
            </a:r>
            <a:r>
              <a:rPr lang="en-US" altLang="zh-CN" dirty="0" smtClean="0"/>
              <a:t> feed)</a:t>
            </a:r>
          </a:p>
          <a:p>
            <a:pPr lvl="1"/>
            <a:r>
              <a:rPr lang="en-US" altLang="zh-CN" dirty="0" smtClean="0"/>
              <a:t>Entity body</a:t>
            </a:r>
          </a:p>
          <a:p>
            <a:pPr lvl="1"/>
            <a:r>
              <a:rPr lang="zh-CN" altLang="en-US" dirty="0" smtClean="0"/>
              <a:t>消息可以在</a:t>
            </a:r>
            <a:r>
              <a:rPr lang="en-US" altLang="zh-CN" dirty="0" smtClean="0"/>
              <a:t>entity body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中上传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Method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HEAD</a:t>
            </a:r>
          </a:p>
          <a:p>
            <a:pPr lvl="1"/>
            <a:r>
              <a:rPr lang="en-US" altLang="zh-CN" dirty="0" smtClean="0"/>
              <a:t>HTTP1.1</a:t>
            </a:r>
            <a:r>
              <a:rPr lang="zh-CN" altLang="en-US" dirty="0" smtClean="0"/>
              <a:t>还有</a:t>
            </a:r>
            <a:r>
              <a:rPr lang="en-US" altLang="zh-CN" dirty="0" smtClean="0"/>
              <a:t>PUT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DELETE</a:t>
            </a:r>
          </a:p>
          <a:p>
            <a:r>
              <a:rPr lang="zh-CN" altLang="en-US" dirty="0"/>
              <a:t>响应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Status line</a:t>
            </a:r>
          </a:p>
          <a:p>
            <a:pPr lvl="1"/>
            <a:r>
              <a:rPr lang="en-US" altLang="zh-CN" dirty="0" smtClean="0"/>
              <a:t>Header lines</a:t>
            </a:r>
          </a:p>
          <a:p>
            <a:pPr lvl="1"/>
            <a:r>
              <a:rPr lang="en-US" altLang="zh-CN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906251060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33</TotalTime>
  <Words>200</Words>
  <Application>Microsoft Office PowerPoint</Application>
  <PresentationFormat>全屏显示(4:3)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幼圆</vt:lpstr>
      <vt:lpstr>Corbel</vt:lpstr>
      <vt:lpstr>Wingdings 2</vt:lpstr>
      <vt:lpstr>框架</vt:lpstr>
      <vt:lpstr>Web应用</vt:lpstr>
      <vt:lpstr>HTTP</vt:lpstr>
      <vt:lpstr>持久性连接优势</vt:lpstr>
      <vt:lpstr>HTTP消息格式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QWERTIer _</dc:creator>
  <cp:lastModifiedBy>furao0044</cp:lastModifiedBy>
  <cp:revision>6</cp:revision>
  <dcterms:created xsi:type="dcterms:W3CDTF">2018-03-20T08:51:33Z</dcterms:created>
  <dcterms:modified xsi:type="dcterms:W3CDTF">2018-03-27T14:11:39Z</dcterms:modified>
</cp:coreProperties>
</file>