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应用：原理与文件分发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应用的特点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任意端系统之间直接通信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节点阶段性接入</a:t>
            </a:r>
            <a:r>
              <a:rPr lang="en-US" altLang="zh-CN" dirty="0" smtClean="0"/>
              <a:t>Internet</a:t>
            </a:r>
          </a:p>
          <a:p>
            <a:pPr lvl="1"/>
            <a:r>
              <a:rPr lang="zh-CN" altLang="en-US" dirty="0" smtClean="0"/>
              <a:t>节点可能更换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文件分发比</a:t>
            </a:r>
            <a:r>
              <a:rPr lang="en-US" altLang="zh-CN" dirty="0" smtClean="0"/>
              <a:t>C</a:t>
            </a:r>
            <a:r>
              <a:rPr lang="en-US" altLang="zh-CN" dirty="0" smtClean="0"/>
              <a:t>/S</a:t>
            </a:r>
            <a:r>
              <a:rPr lang="zh-CN" altLang="en-US" dirty="0" smtClean="0"/>
              <a:t>架构更快</a:t>
            </a:r>
            <a:endParaRPr lang="en-US" altLang="zh-CN" dirty="0" smtClean="0"/>
          </a:p>
          <a:p>
            <a:r>
              <a:rPr lang="en-US" altLang="zh-CN" dirty="0" err="1" smtClean="0"/>
              <a:t>BitTorrent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Torrent:</a:t>
            </a:r>
            <a:r>
              <a:rPr lang="zh-CN" altLang="en-US" dirty="0" smtClean="0"/>
              <a:t>交换同一文件的文件块的节点组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Tracker</a:t>
            </a:r>
            <a:r>
              <a:rPr lang="zh-CN" altLang="en-US" dirty="0" smtClean="0"/>
              <a:t>：跟踪参与</a:t>
            </a:r>
            <a:r>
              <a:rPr lang="en-US" altLang="zh-CN" dirty="0" smtClean="0"/>
              <a:t>torrent</a:t>
            </a:r>
            <a:r>
              <a:rPr lang="zh-CN" altLang="en-US" dirty="0" smtClean="0"/>
              <a:t>的节点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Chunk</a:t>
            </a:r>
          </a:p>
          <a:p>
            <a:pPr lvl="1"/>
            <a:r>
              <a:rPr lang="zh-CN" altLang="en-US" dirty="0" smtClean="0"/>
              <a:t>文件被划分为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chunk</a:t>
            </a:r>
          </a:p>
          <a:p>
            <a:pPr lvl="1"/>
            <a:r>
              <a:rPr lang="zh-CN" altLang="en-US" dirty="0" smtClean="0"/>
              <a:t>节点加入</a:t>
            </a:r>
            <a:r>
              <a:rPr lang="en-US" altLang="zh-CN" dirty="0" smtClean="0"/>
              <a:t>torrent</a:t>
            </a:r>
            <a:r>
              <a:rPr lang="zh-CN" altLang="en-US" dirty="0" smtClean="0"/>
              <a:t>后先向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注册获得节点，并与某些节点建立连接，逐渐积累积累</a:t>
            </a:r>
            <a:r>
              <a:rPr lang="en-US" altLang="zh-CN" dirty="0" smtClean="0"/>
              <a:t>chunk</a:t>
            </a:r>
          </a:p>
          <a:p>
            <a:pPr lvl="1"/>
            <a:r>
              <a:rPr lang="zh-CN" altLang="en-US" dirty="0" smtClean="0"/>
              <a:t>下载的同时，节点同时向其它节点上传</a:t>
            </a:r>
            <a:r>
              <a:rPr lang="en-US" altLang="zh-CN" dirty="0" smtClean="0"/>
              <a:t>chunk</a:t>
            </a:r>
          </a:p>
          <a:p>
            <a:pPr lvl="1"/>
            <a:r>
              <a:rPr lang="zh-CN" altLang="en-US" dirty="0" smtClean="0"/>
              <a:t>一旦节点获得完整的文件，可能离开或继续留下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chunk</a:t>
            </a:r>
          </a:p>
          <a:p>
            <a:pPr lvl="1"/>
            <a:r>
              <a:rPr lang="zh-CN" altLang="en-US" dirty="0" smtClean="0"/>
              <a:t>给</a:t>
            </a:r>
            <a:r>
              <a:rPr lang="zh-CN" altLang="en-US" dirty="0"/>
              <a:t>定任一时刻，不同的节点持有文件的不同</a:t>
            </a:r>
            <a:r>
              <a:rPr lang="en-US" altLang="zh-CN" dirty="0"/>
              <a:t>chunk</a:t>
            </a:r>
            <a:r>
              <a:rPr lang="zh-CN" altLang="en-US" dirty="0"/>
              <a:t>集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</a:t>
            </a:r>
            <a:r>
              <a:rPr lang="zh-CN" altLang="en-US" dirty="0"/>
              <a:t>点</a:t>
            </a:r>
            <a:r>
              <a:rPr lang="en-US" altLang="zh-CN" dirty="0"/>
              <a:t>(Alice)</a:t>
            </a:r>
            <a:r>
              <a:rPr lang="zh-CN" altLang="en-US" dirty="0"/>
              <a:t>定期查询每个邻居所持有的</a:t>
            </a:r>
            <a:r>
              <a:rPr lang="en-US" altLang="zh-CN" dirty="0"/>
              <a:t>chunk</a:t>
            </a:r>
            <a:r>
              <a:rPr lang="zh-CN" altLang="en-US" dirty="0"/>
              <a:t>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</a:t>
            </a:r>
            <a:r>
              <a:rPr lang="zh-CN" altLang="en-US" dirty="0"/>
              <a:t>点发送请求，请求获取缺失的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：稀</a:t>
            </a:r>
            <a:r>
              <a:rPr lang="zh-CN" altLang="en-US" dirty="0"/>
              <a:t>缺优</a:t>
            </a:r>
            <a:r>
              <a:rPr lang="zh-CN" altLang="en-US" dirty="0" smtClean="0"/>
              <a:t>先</a:t>
            </a:r>
            <a:endParaRPr lang="en-US" altLang="zh-CN" dirty="0" smtClean="0"/>
          </a:p>
          <a:p>
            <a:r>
              <a:rPr lang="zh-CN" altLang="en-US" dirty="0"/>
              <a:t>发送</a:t>
            </a:r>
            <a:r>
              <a:rPr lang="en-US" altLang="zh-CN" dirty="0"/>
              <a:t>chunk: tit-for-tat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索引技术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系统的索引：信息到节点位置（</a:t>
            </a:r>
            <a:r>
              <a:rPr lang="en-US" altLang="zh-CN" dirty="0" smtClean="0"/>
              <a:t>IP+</a:t>
            </a:r>
            <a:r>
              <a:rPr lang="zh-CN" altLang="en-US" dirty="0" smtClean="0"/>
              <a:t>端口号）的映射</a:t>
            </a:r>
            <a:endParaRPr lang="en-US" altLang="zh-CN" dirty="0" smtClean="0"/>
          </a:p>
          <a:p>
            <a:r>
              <a:rPr lang="zh-CN" altLang="en-US" dirty="0" smtClean="0"/>
              <a:t>集中式索引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内容和文件的传输是分布式的，但内容的定位是高度集中式的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问题：单点失效问题、性能瓶颈、版权问题</a:t>
            </a:r>
            <a:endParaRPr lang="en-US" altLang="zh-CN" dirty="0" smtClean="0"/>
          </a:p>
          <a:p>
            <a:r>
              <a:rPr lang="zh-CN" altLang="en-US" dirty="0" smtClean="0"/>
              <a:t>洪范式查询：</a:t>
            </a:r>
            <a:endParaRPr lang="en-US" altLang="zh-CN" dirty="0" smtClean="0"/>
          </a:p>
          <a:p>
            <a:pPr lvl="1"/>
            <a:r>
              <a:rPr lang="zh-CN" altLang="en-US" dirty="0"/>
              <a:t>完全分布式架构，每个节点对它共享的文件进 行索引，且只对它共享的</a:t>
            </a:r>
            <a:r>
              <a:rPr lang="zh-CN" altLang="en-US" dirty="0" smtClean="0"/>
              <a:t>文件</a:t>
            </a:r>
            <a:r>
              <a:rPr lang="zh-CN" altLang="en-US" dirty="0"/>
              <a:t>进行索</a:t>
            </a:r>
            <a:r>
              <a:rPr lang="zh-CN" altLang="en-US" dirty="0" smtClean="0"/>
              <a:t>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缺点：占用网络带宽</a:t>
            </a:r>
            <a:endParaRPr lang="en-US" altLang="zh-CN" dirty="0" smtClean="0"/>
          </a:p>
          <a:p>
            <a:r>
              <a:rPr lang="zh-CN" altLang="en-US" dirty="0"/>
              <a:t>层次式覆盖网</a:t>
            </a:r>
            <a:r>
              <a:rPr lang="zh-CN" altLang="en-US" dirty="0" smtClean="0"/>
              <a:t>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介</a:t>
            </a:r>
            <a:r>
              <a:rPr lang="zh-CN" altLang="en-US" dirty="0"/>
              <a:t>于集中式索引和洪泛查询之间的方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个节点或者是一个超级节点，或者被 分配一个超级节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</a:t>
            </a:r>
            <a:r>
              <a:rPr lang="zh-CN" altLang="en-US" dirty="0"/>
              <a:t>点和超级节点间维持</a:t>
            </a:r>
            <a:r>
              <a:rPr lang="en-US" altLang="zh-CN" dirty="0"/>
              <a:t>TCP</a:t>
            </a:r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某</a:t>
            </a:r>
            <a:r>
              <a:rPr lang="zh-CN" altLang="en-US" dirty="0"/>
              <a:t>些超级节点对之间维持</a:t>
            </a:r>
            <a:r>
              <a:rPr lang="en-US" altLang="zh-CN" dirty="0"/>
              <a:t>TCP</a:t>
            </a:r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</a:t>
            </a:r>
            <a:r>
              <a:rPr lang="zh-CN" altLang="en-US" dirty="0"/>
              <a:t>级节点负责跟踪子节点的内容</a:t>
            </a:r>
          </a:p>
        </p:txBody>
      </p:sp>
    </p:spTree>
    <p:extLst>
      <p:ext uri="{BB962C8B-B14F-4D97-AF65-F5344CB8AC3E}">
        <p14:creationId xmlns:p14="http://schemas.microsoft.com/office/powerpoint/2010/main" val="389616857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463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PowerPoint 演示文稿</vt:lpstr>
      <vt:lpstr>P2P应用：原理与文件分发</vt:lpstr>
      <vt:lpstr>BitTorrent</vt:lpstr>
      <vt:lpstr>P2P索引技术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李楠</cp:lastModifiedBy>
  <cp:revision>11</cp:revision>
  <dcterms:created xsi:type="dcterms:W3CDTF">2018-04-01T02:32:10Z</dcterms:created>
  <dcterms:modified xsi:type="dcterms:W3CDTF">2018-04-01T06:02:28Z</dcterms:modified>
</cp:coreProperties>
</file>