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272" autoAdjust="0"/>
  </p:normalViewPr>
  <p:slideViewPr>
    <p:cSldViewPr snapToGrid="0">
      <p:cViewPr varScale="1">
        <p:scale>
          <a:sx n="60" d="100"/>
          <a:sy n="60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E343-46E9-45EB-97F9-9EB4D6E5EF0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0BFF-FF62-4AB3-9E07-DFF52731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生成校验和时如果产生进位要把进位与和相加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头共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0BFF-FF62-4AB3-9E07-DFF527312A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3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控制信息可以双向流动，因此</a:t>
            </a:r>
            <a:r>
              <a:rPr lang="en-US" altLang="zh-CN" dirty="0" err="1" smtClean="0"/>
              <a:t>udt_send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rdt_rcv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是双向的</a:t>
            </a:r>
            <a:endParaRPr lang="en-US" altLang="zh-CN" dirty="0" smtClean="0"/>
          </a:p>
          <a:p>
            <a:r>
              <a:rPr lang="en-US" altLang="zh-CN" dirty="0" smtClean="0"/>
              <a:t>FSM	</a:t>
            </a:r>
            <a:r>
              <a:rPr lang="zh-CN" altLang="en-US" dirty="0" smtClean="0"/>
              <a:t>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’上方的是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下方为</a:t>
            </a:r>
            <a:r>
              <a:rPr lang="en-US" altLang="zh-CN" dirty="0" smtClean="0"/>
              <a:t>action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0BFF-FF62-4AB3-9E07-DFF527312A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简单的错误校验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段可能丢失或非按序到达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无连接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</a:t>
            </a:r>
            <a:r>
              <a:rPr lang="zh-CN" altLang="en-US" dirty="0" smtClean="0"/>
              <a:t>发送端与接收端之间不需要握手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端的处理独立于其他端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无需建立连接（减少延迟）</a:t>
            </a:r>
            <a:endParaRPr lang="en-US" altLang="zh-CN" dirty="0" smtClean="0"/>
          </a:p>
          <a:p>
            <a:pPr lvl="1"/>
            <a:r>
              <a:rPr lang="zh-CN" altLang="en-US" dirty="0"/>
              <a:t>实现简单：无需</a:t>
            </a:r>
            <a:r>
              <a:rPr lang="zh-CN" altLang="en-US" dirty="0" smtClean="0"/>
              <a:t>维</a:t>
            </a:r>
            <a:r>
              <a:rPr lang="zh-CN" altLang="en-US" dirty="0"/>
              <a:t>护连接状态</a:t>
            </a:r>
            <a:endParaRPr lang="en-US" altLang="zh-CN" dirty="0" smtClean="0"/>
          </a:p>
          <a:p>
            <a:pPr lvl="1"/>
            <a:r>
              <a:rPr lang="zh-CN" altLang="en-US" dirty="0"/>
              <a:t>头部开销少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</a:t>
            </a:r>
            <a:r>
              <a:rPr lang="zh-CN" altLang="en-US" dirty="0"/>
              <a:t>有拥塞控制</a:t>
            </a:r>
            <a:r>
              <a:rPr lang="en-US" altLang="zh-CN" b="1" dirty="0"/>
              <a:t>: </a:t>
            </a:r>
            <a:r>
              <a:rPr lang="zh-CN" altLang="en-US" dirty="0" smtClean="0"/>
              <a:t>应用</a:t>
            </a:r>
            <a:r>
              <a:rPr lang="zh-CN" altLang="en-US" dirty="0"/>
              <a:t>可更好地控</a:t>
            </a:r>
            <a:r>
              <a:rPr lang="zh-CN" altLang="en-US" dirty="0" smtClean="0"/>
              <a:t>制发送时</a:t>
            </a:r>
            <a:r>
              <a:rPr lang="zh-CN" altLang="en-US" dirty="0"/>
              <a:t>间和速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zh-CN" altLang="en-US" dirty="0" smtClean="0"/>
              <a:t>用途：流媒体应用、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SNMP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端与校验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</a:t>
            </a:r>
            <a:endParaRPr lang="en-US" altLang="zh-CN" dirty="0" smtClean="0"/>
          </a:p>
          <a:p>
            <a:pPr lvl="1"/>
            <a:r>
              <a:rPr lang="zh-CN" altLang="en-US" dirty="0"/>
              <a:t>将段的内容视为</a:t>
            </a:r>
            <a:r>
              <a:rPr lang="en-US" altLang="zh-CN" b="1" dirty="0"/>
              <a:t>16-bit</a:t>
            </a:r>
            <a:r>
              <a:rPr lang="zh-CN" altLang="en-US" dirty="0"/>
              <a:t>整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校验和计算：计算所有整数的和，进位加在和的后面，将得到的值按位求反，得到校验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</a:t>
            </a:r>
            <a:r>
              <a:rPr lang="zh-CN" altLang="en-US" dirty="0"/>
              <a:t>送方将校验和放入校验和字段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接收方</a:t>
            </a:r>
            <a:endParaRPr lang="en-US" altLang="zh-CN" dirty="0" smtClean="0"/>
          </a:p>
          <a:p>
            <a:pPr lvl="1"/>
            <a:r>
              <a:rPr lang="zh-CN" altLang="en-US" dirty="0"/>
              <a:t>计算所收到段的校验和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将其与校验和字段进行对比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2"/>
            <a:r>
              <a:rPr lang="zh-CN" altLang="en-US" dirty="0"/>
              <a:t>不相等：检测出错误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2"/>
            <a:r>
              <a:rPr lang="zh-CN" altLang="en-US" dirty="0"/>
              <a:t>相等：没有检测出错</a:t>
            </a:r>
            <a:r>
              <a:rPr lang="zh-CN" altLang="en-US" dirty="0" smtClean="0"/>
              <a:t>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51" y="3122023"/>
            <a:ext cx="3793149" cy="31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</a:t>
            </a:r>
            <a:r>
              <a:rPr lang="zh-CN" altLang="en-US" dirty="0"/>
              <a:t>数据传输协议基本结构</a:t>
            </a:r>
            <a:r>
              <a:rPr lang="en-US" altLang="zh-CN" b="1" dirty="0"/>
              <a:t>:</a:t>
            </a:r>
            <a:r>
              <a:rPr lang="zh-CN" altLang="en-US" dirty="0"/>
              <a:t>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Rdt1.0</a:t>
            </a:r>
            <a:r>
              <a:rPr lang="zh-CN" altLang="en-US" dirty="0" smtClean="0"/>
              <a:t>：不会发生错误、不会丢弃分组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58" y="1575772"/>
            <a:ext cx="5758721" cy="3171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58" y="5184947"/>
            <a:ext cx="5324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49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334</Words>
  <Application>Microsoft Office PowerPoint</Application>
  <PresentationFormat>全屏显示(4:3)</PresentationFormat>
  <Paragraphs>41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幼圆</vt:lpstr>
      <vt:lpstr>Arial</vt:lpstr>
      <vt:lpstr>Century Gothic</vt:lpstr>
      <vt:lpstr>Wingdings 3</vt:lpstr>
      <vt:lpstr>丝状</vt:lpstr>
      <vt:lpstr>PowerPoint 演示文稿</vt:lpstr>
      <vt:lpstr>UDP</vt:lpstr>
      <vt:lpstr>UDP端与校验</vt:lpstr>
      <vt:lpstr>可靠性数据传输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nan li</cp:lastModifiedBy>
  <cp:revision>20</cp:revision>
  <dcterms:created xsi:type="dcterms:W3CDTF">2018-04-01T02:32:10Z</dcterms:created>
  <dcterms:modified xsi:type="dcterms:W3CDTF">2018-04-10T15:00:59Z</dcterms:modified>
</cp:coreProperties>
</file>