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751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E9B4-8121-41F8-ACA6-7FC29C777AE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C770-9211-4A78-931A-8EE3F6C8E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6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接下来，我们来介绍</a:t>
            </a:r>
            <a:r>
              <a:rPr lang="en-US" altLang="zh-CN" dirty="0" smtClean="0"/>
              <a:t>rdt2.0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需要考虑传输过程中有可能产生位错误，利用校验和检测位来检验是否出现了错误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当传输正确时，确认机制</a:t>
            </a:r>
            <a:r>
              <a:rPr lang="en-US" altLang="zh-CN" dirty="0" smtClean="0"/>
              <a:t>ACK</a:t>
            </a:r>
            <a:r>
              <a:rPr lang="zh-CN" altLang="en-US" dirty="0" smtClean="0"/>
              <a:t>中接收方显式地告知发送方分组已正确接收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当出现错误时，</a:t>
            </a:r>
            <a:r>
              <a:rPr lang="en-US" altLang="zh-CN" dirty="0" smtClean="0"/>
              <a:t>NAK</a:t>
            </a:r>
            <a:r>
              <a:rPr lang="zh-CN" altLang="en-US" dirty="0" smtClean="0"/>
              <a:t>机制中接收方显式地告知发送方分组有错误，发送方收到</a:t>
            </a:r>
            <a:r>
              <a:rPr lang="en-US" altLang="zh-CN" b="1" dirty="0" smtClean="0"/>
              <a:t>NAK</a:t>
            </a:r>
            <a:r>
              <a:rPr lang="zh-CN" altLang="en-US" dirty="0" smtClean="0"/>
              <a:t>后，重传分组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基于这种重传机制的</a:t>
            </a:r>
            <a:r>
              <a:rPr lang="en-US" altLang="zh-CN" b="1" dirty="0" err="1" smtClean="0"/>
              <a:t>rdt</a:t>
            </a:r>
            <a:r>
              <a:rPr lang="zh-CN" altLang="en-US" dirty="0" smtClean="0"/>
              <a:t>协议称为</a:t>
            </a:r>
            <a:r>
              <a:rPr lang="en-US" altLang="zh-CN" b="1" dirty="0" smtClean="0"/>
              <a:t>ARQ(Automatic Repeat </a:t>
            </a:r>
            <a:r>
              <a:rPr lang="en-US" altLang="zh-CN" b="1" dirty="0" err="1" smtClean="0"/>
              <a:t>reQuest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rdt2.0</a:t>
            </a:r>
            <a:r>
              <a:rPr lang="zh-CN" altLang="en-US" dirty="0" smtClean="0"/>
              <a:t>时，发送、接受方各一个状态就不够了，我们来介绍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中发送方 接受方的</a:t>
            </a:r>
            <a:r>
              <a:rPr lang="en-US" altLang="zh-CN" dirty="0" smtClean="0"/>
              <a:t>FSM</a:t>
            </a:r>
          </a:p>
          <a:p>
            <a:r>
              <a:rPr lang="zh-CN" altLang="en-US" dirty="0" smtClean="0"/>
              <a:t>对于发送方，一个状态是等待上层调用，另外一个状态是等待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NAK</a:t>
            </a:r>
            <a:r>
              <a:rPr lang="zh-CN" altLang="en-US" dirty="0" smtClean="0"/>
              <a:t>，并且还需要计算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，并传输过去</a:t>
            </a:r>
            <a:endParaRPr lang="en-US" altLang="zh-CN" dirty="0" smtClean="0"/>
          </a:p>
          <a:p>
            <a:r>
              <a:rPr lang="zh-CN" altLang="en-US" dirty="0" smtClean="0"/>
              <a:t>当收到的是</a:t>
            </a:r>
            <a:r>
              <a:rPr lang="en-US" altLang="zh-CN" dirty="0" smtClean="0"/>
              <a:t>NAK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udt_send</a:t>
            </a:r>
            <a:r>
              <a:rPr lang="zh-CN" altLang="en-US" dirty="0" smtClean="0"/>
              <a:t>方法进行重传分组，当收到的时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的时候进入等待上层调用状态</a:t>
            </a:r>
            <a:endParaRPr lang="en-US" altLang="zh-CN" dirty="0" smtClean="0"/>
          </a:p>
          <a:p>
            <a:r>
              <a:rPr lang="zh-CN" altLang="en-US" dirty="0" smtClean="0"/>
              <a:t>对于接受方，收到信息的时候，会判断数据是否正确，发送</a:t>
            </a:r>
            <a:r>
              <a:rPr lang="en-US" altLang="zh-CN" dirty="0" smtClean="0"/>
              <a:t>NAK</a:t>
            </a:r>
            <a:r>
              <a:rPr lang="zh-CN" altLang="en-US" dirty="0" smtClean="0"/>
              <a:t>后者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给发送方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接下来介绍</a:t>
            </a:r>
            <a:r>
              <a:rPr lang="en-US" altLang="zh-CN" dirty="0" err="1" smtClean="0"/>
              <a:t>rdt</a:t>
            </a:r>
            <a:r>
              <a:rPr lang="en-US" altLang="zh-CN" dirty="0" smtClean="0"/>
              <a:t> 2.1</a:t>
            </a:r>
          </a:p>
          <a:p>
            <a:r>
              <a:rPr lang="zh-CN" altLang="en-US" dirty="0" smtClean="0"/>
              <a:t>解决方法有三种选择：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对于重复分组，解决方法是发送方给每个分组增加序列号，接受方收到重复分组时将其丢弃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发送方的</a:t>
            </a:r>
            <a:r>
              <a:rPr lang="en-US" altLang="zh-CN" dirty="0" smtClean="0"/>
              <a:t>FSM</a:t>
            </a:r>
            <a:r>
              <a:rPr lang="zh-CN" altLang="en-US" dirty="0" smtClean="0"/>
              <a:t>的变化是 增加了序列号，将原来的两个状态分开标记序列号</a:t>
            </a:r>
            <a:r>
              <a:rPr lang="en-US" altLang="zh-CN" dirty="0" smtClean="0"/>
              <a:t>0 1,</a:t>
            </a:r>
            <a:r>
              <a:rPr lang="zh-CN" altLang="en-US" dirty="0" smtClean="0"/>
              <a:t>只有发送方收到消息，且</a:t>
            </a:r>
            <a:r>
              <a:rPr lang="en-US" altLang="zh-CN" dirty="0" smtClean="0"/>
              <a:t>ACK/NAK</a:t>
            </a:r>
            <a:r>
              <a:rPr lang="zh-CN" altLang="en-US" dirty="0" smtClean="0"/>
              <a:t>没有损坏并且是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的的时候才进行状态转换，序列号的转换</a:t>
            </a:r>
            <a:endParaRPr lang="en-US" altLang="zh-CN" dirty="0" smtClean="0"/>
          </a:p>
          <a:p>
            <a:r>
              <a:rPr lang="zh-CN" altLang="en-US" dirty="0" smtClean="0"/>
              <a:t>接受方同样因序列号状态翻倍，只有当前的序列号和收到的序列号相同时才进行交互，当收到的序列号不符合且没有坏时发送</a:t>
            </a:r>
            <a:r>
              <a:rPr lang="en-US" altLang="zh-CN" smtClean="0"/>
              <a:t>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RDT2.2</a:t>
            </a:r>
            <a:r>
              <a:rPr lang="zh-CN" altLang="en-US" dirty="0" smtClean="0"/>
              <a:t>中，我们取消了</a:t>
            </a:r>
            <a:r>
              <a:rPr lang="en-US" altLang="zh-CN" dirty="0" err="1" smtClean="0"/>
              <a:t>nak</a:t>
            </a:r>
            <a:r>
              <a:rPr lang="zh-CN" altLang="en-US" dirty="0" smtClean="0"/>
              <a:t>的机制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FSM</a:t>
            </a:r>
            <a:r>
              <a:rPr lang="zh-CN" altLang="en-US" dirty="0" smtClean="0"/>
              <a:t>中，一个重要的区别是接受方这一段返回</a:t>
            </a:r>
            <a:r>
              <a:rPr lang="en-US" altLang="zh-CN" dirty="0" smtClean="0"/>
              <a:t>ACK</a:t>
            </a:r>
            <a:r>
              <a:rPr lang="zh-CN" altLang="en-US" dirty="0" smtClean="0"/>
              <a:t>的时候，将序列号加上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658" y="132016"/>
            <a:ext cx="6589199" cy="781511"/>
          </a:xfrm>
        </p:spPr>
        <p:txBody>
          <a:bodyPr/>
          <a:lstStyle/>
          <a:p>
            <a:r>
              <a:rPr lang="en-US" altLang="zh-CN" dirty="0" err="1" smtClean="0"/>
              <a:t>Rdt</a:t>
            </a:r>
            <a:r>
              <a:rPr lang="en-US" altLang="zh-CN" dirty="0" smtClean="0"/>
              <a:t> 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4" y="1065266"/>
            <a:ext cx="6591985" cy="5470314"/>
          </a:xfrm>
        </p:spPr>
        <p:txBody>
          <a:bodyPr/>
          <a:lstStyle/>
          <a:p>
            <a:r>
              <a:rPr lang="en-US" altLang="zh-CN" b="1" dirty="0" err="1" smtClean="0"/>
              <a:t>Rdt</a:t>
            </a:r>
            <a:r>
              <a:rPr lang="en-US" altLang="zh-CN" b="1" dirty="0" smtClean="0"/>
              <a:t> </a:t>
            </a:r>
            <a:r>
              <a:rPr lang="en-US" altLang="zh-CN" b="1" dirty="0"/>
              <a:t>2.0</a:t>
            </a:r>
            <a:r>
              <a:rPr lang="zh-CN" altLang="en-US" dirty="0"/>
              <a:t>中引入的</a:t>
            </a:r>
            <a:r>
              <a:rPr lang="zh-CN" altLang="en-US" dirty="0" smtClean="0"/>
              <a:t>新机制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 </a:t>
            </a:r>
            <a:r>
              <a:rPr lang="zh-CN" altLang="en-US" dirty="0" smtClean="0"/>
              <a:t>差错检测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 接收方反馈控制消息</a:t>
            </a:r>
            <a:r>
              <a:rPr lang="en-US" altLang="zh-CN" b="1" dirty="0"/>
              <a:t>: </a:t>
            </a:r>
            <a:r>
              <a:rPr lang="en-US" altLang="zh-CN" b="1" dirty="0" smtClean="0"/>
              <a:t>ACK/NAK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 重传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4" y="3961570"/>
            <a:ext cx="4773797" cy="2830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048" y="2226352"/>
            <a:ext cx="3411147" cy="4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Rdt</a:t>
            </a:r>
            <a:r>
              <a:rPr lang="en-US" altLang="zh-CN" dirty="0"/>
              <a:t> </a:t>
            </a:r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70" y="713433"/>
            <a:ext cx="7047244" cy="5809306"/>
          </a:xfrm>
        </p:spPr>
        <p:txBody>
          <a:bodyPr/>
          <a:lstStyle/>
          <a:p>
            <a:r>
              <a:rPr lang="en-US" altLang="zh-CN" dirty="0" err="1" smtClean="0"/>
              <a:t>Rdt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缺陷：</a:t>
            </a:r>
            <a:endParaRPr lang="en-US" altLang="zh-CN" dirty="0" smtClean="0"/>
          </a:p>
          <a:p>
            <a:r>
              <a:rPr lang="en-US" altLang="zh-CN" b="1" dirty="0"/>
              <a:t>ACK/NAK</a:t>
            </a:r>
            <a:r>
              <a:rPr lang="zh-CN" altLang="en-US" dirty="0"/>
              <a:t>消息发生错误</a:t>
            </a:r>
            <a:r>
              <a:rPr lang="en-US" altLang="zh-CN" b="1" dirty="0"/>
              <a:t>/</a:t>
            </a:r>
            <a:r>
              <a:rPr lang="zh-CN" altLang="en-US" dirty="0"/>
              <a:t>被</a:t>
            </a:r>
            <a:r>
              <a:rPr lang="zh-CN" altLang="en-US" dirty="0" smtClean="0"/>
              <a:t>破坏没有处理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/>
              <a:t>为</a:t>
            </a:r>
            <a:r>
              <a:rPr lang="en-US" altLang="zh-CN" b="1" dirty="0"/>
              <a:t>ACK/NAK</a:t>
            </a:r>
            <a:r>
              <a:rPr lang="zh-CN" altLang="en-US" dirty="0"/>
              <a:t>增加校验和，检错并</a:t>
            </a:r>
            <a:r>
              <a:rPr lang="zh-CN" altLang="en-US" dirty="0" smtClean="0"/>
              <a:t>纠错</a:t>
            </a:r>
            <a:endParaRPr lang="en-US" altLang="zh-CN" dirty="0" smtClean="0"/>
          </a:p>
          <a:p>
            <a:r>
              <a:rPr lang="zh-CN" altLang="en-US" dirty="0"/>
              <a:t>发送方收到被破坏</a:t>
            </a:r>
            <a:r>
              <a:rPr lang="en-US" altLang="zh-CN" b="1" dirty="0"/>
              <a:t>ACK/NAK</a:t>
            </a:r>
            <a:r>
              <a:rPr lang="zh-CN" altLang="en-US" dirty="0"/>
              <a:t>时不知道接收方发生了什么，添加额外的控制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en-US" altLang="zh-CN" b="1" dirty="0"/>
              <a:t>ACK/NAK</a:t>
            </a:r>
            <a:r>
              <a:rPr lang="zh-CN" altLang="en-US" dirty="0"/>
              <a:t>坏掉，发送方</a:t>
            </a:r>
            <a:r>
              <a:rPr lang="zh-CN" altLang="en-US" dirty="0" smtClean="0"/>
              <a:t>重传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简单的重传会产生重复分组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989"/>
            <a:ext cx="4559519" cy="2840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519" y="4330841"/>
            <a:ext cx="4531854" cy="24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Rdt 2.1 vs. Rdt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69" y="946778"/>
            <a:ext cx="4139921" cy="3828422"/>
          </a:xfrm>
        </p:spPr>
        <p:txBody>
          <a:bodyPr>
            <a:normAutofit/>
          </a:bodyPr>
          <a:lstStyle/>
          <a:p>
            <a:r>
              <a:rPr lang="zh-CN" altLang="en-US" dirty="0"/>
              <a:t>发送方：</a:t>
            </a:r>
          </a:p>
          <a:p>
            <a:r>
              <a:rPr lang="zh-CN" altLang="en-US" dirty="0"/>
              <a:t>为每个分组增加了序列号</a:t>
            </a:r>
          </a:p>
          <a:p>
            <a:r>
              <a:rPr lang="zh-CN" altLang="en-US" dirty="0" smtClean="0"/>
              <a:t></a:t>
            </a:r>
            <a:r>
              <a:rPr lang="zh-CN" altLang="en-US" dirty="0"/>
              <a:t>需校验</a:t>
            </a:r>
            <a:r>
              <a:rPr lang="en-US" altLang="zh-CN" dirty="0"/>
              <a:t>ACK/NAK</a:t>
            </a:r>
            <a:r>
              <a:rPr lang="zh-CN" altLang="en-US" dirty="0"/>
              <a:t>消息是否发生错</a:t>
            </a:r>
          </a:p>
          <a:p>
            <a:r>
              <a:rPr lang="zh-CN" altLang="en-US" dirty="0"/>
              <a:t>误</a:t>
            </a:r>
          </a:p>
          <a:p>
            <a:r>
              <a:rPr lang="zh-CN" altLang="en-US" dirty="0" smtClean="0"/>
              <a:t>状态</a:t>
            </a:r>
            <a:r>
              <a:rPr lang="zh-CN" altLang="en-US" dirty="0"/>
              <a:t>必须“记住”“当前”的</a:t>
            </a:r>
            <a:r>
              <a:rPr lang="zh-CN" altLang="en-US" dirty="0" smtClean="0"/>
              <a:t>分组序列号，因而</a:t>
            </a:r>
            <a:r>
              <a:rPr lang="zh-CN" altLang="en-US" dirty="0"/>
              <a:t>状态数量翻倍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63402" y="1115367"/>
            <a:ext cx="4210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接收</a:t>
            </a:r>
            <a:r>
              <a:rPr lang="zh-CN" altLang="en-US" dirty="0" smtClean="0"/>
              <a:t>方</a:t>
            </a:r>
            <a:endParaRPr lang="zh-CN" altLang="en-US" dirty="0"/>
          </a:p>
          <a:p>
            <a:r>
              <a:rPr lang="zh-CN" altLang="en-US" dirty="0"/>
              <a:t>需判断分组是否是</a:t>
            </a:r>
            <a:r>
              <a:rPr lang="zh-CN" altLang="en-US" dirty="0" smtClean="0"/>
              <a:t>重复</a:t>
            </a:r>
            <a:endParaRPr lang="zh-CN" altLang="en-US" dirty="0"/>
          </a:p>
          <a:p>
            <a:r>
              <a:rPr lang="zh-CN" altLang="en-US" dirty="0"/>
              <a:t>当前所处状态提供了期望收到分组</a:t>
            </a:r>
          </a:p>
          <a:p>
            <a:r>
              <a:rPr lang="zh-CN" altLang="en-US" dirty="0"/>
              <a:t>的序列</a:t>
            </a:r>
            <a:r>
              <a:rPr lang="zh-CN" altLang="en-US" dirty="0" smtClean="0"/>
              <a:t>号</a:t>
            </a:r>
            <a:endParaRPr lang="zh-CN" altLang="en-US" dirty="0"/>
          </a:p>
          <a:p>
            <a:r>
              <a:rPr lang="zh-CN" altLang="en-US" dirty="0"/>
              <a:t>注意：接收方无法知道</a:t>
            </a:r>
            <a:r>
              <a:rPr lang="en-US" altLang="zh-CN" dirty="0"/>
              <a:t>ACK/NAK</a:t>
            </a:r>
          </a:p>
          <a:p>
            <a:r>
              <a:rPr lang="zh-CN" altLang="en-US" dirty="0"/>
              <a:t>是否被发送方正确收到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59" y="3789627"/>
            <a:ext cx="4310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Rdt</a:t>
            </a:r>
            <a:r>
              <a:rPr lang="en-US" altLang="zh-CN" dirty="0" smtClean="0"/>
              <a:t> 2.2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实现？</a:t>
            </a:r>
          </a:p>
          <a:p>
            <a:r>
              <a:rPr lang="zh-CN" altLang="en-US" dirty="0"/>
              <a:t> 接收方通过</a:t>
            </a:r>
            <a:r>
              <a:rPr lang="en-US" altLang="zh-CN" dirty="0"/>
              <a:t>ACK</a:t>
            </a:r>
            <a:r>
              <a:rPr lang="zh-CN" altLang="en-US" dirty="0"/>
              <a:t>告知最后一个被正确接收的分组</a:t>
            </a:r>
          </a:p>
          <a:p>
            <a:r>
              <a:rPr lang="zh-CN" altLang="en-US" dirty="0"/>
              <a:t> 在</a:t>
            </a:r>
            <a:r>
              <a:rPr lang="en-US" altLang="zh-CN" dirty="0"/>
              <a:t>ACK</a:t>
            </a:r>
            <a:r>
              <a:rPr lang="zh-CN" altLang="en-US" dirty="0"/>
              <a:t>消息中显式地加入被确认分组的序列号</a:t>
            </a:r>
          </a:p>
          <a:p>
            <a:r>
              <a:rPr lang="zh-CN" altLang="en-US" dirty="0"/>
              <a:t> 发送方收到重复</a:t>
            </a:r>
            <a:r>
              <a:rPr lang="en-US" altLang="zh-CN" dirty="0"/>
              <a:t>ACK</a:t>
            </a:r>
            <a:r>
              <a:rPr lang="zh-CN" altLang="en-US" dirty="0"/>
              <a:t>之后，采取与收到</a:t>
            </a:r>
            <a:r>
              <a:rPr lang="en-US" altLang="zh-CN" dirty="0"/>
              <a:t>NAK</a:t>
            </a:r>
            <a:r>
              <a:rPr lang="zh-CN" altLang="en-US" dirty="0"/>
              <a:t>消息相同的动作</a:t>
            </a:r>
          </a:p>
          <a:p>
            <a:r>
              <a:rPr lang="zh-CN" altLang="en-US" dirty="0"/>
              <a:t> 重传当前分组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34" y="3307306"/>
            <a:ext cx="4341028" cy="27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27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568</Words>
  <Application>Microsoft Office PowerPoint</Application>
  <PresentationFormat>全屏显示(4:3)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幼圆</vt:lpstr>
      <vt:lpstr>Arial</vt:lpstr>
      <vt:lpstr>Century Gothic</vt:lpstr>
      <vt:lpstr>Wingdings 3</vt:lpstr>
      <vt:lpstr>丝状</vt:lpstr>
      <vt:lpstr>Rdt 2.0</vt:lpstr>
      <vt:lpstr>Rdt 2.1</vt:lpstr>
      <vt:lpstr>Rdt 2.1 vs. Rdt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Windows 用户</cp:lastModifiedBy>
  <cp:revision>12</cp:revision>
  <dcterms:created xsi:type="dcterms:W3CDTF">2018-04-01T02:32:10Z</dcterms:created>
  <dcterms:modified xsi:type="dcterms:W3CDTF">2018-04-10T14:42:27Z</dcterms:modified>
</cp:coreProperties>
</file>