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452" autoAdjust="0"/>
  </p:normalViewPr>
  <p:slideViewPr>
    <p:cSldViewPr snapToGrid="0">
      <p:cViewPr>
        <p:scale>
          <a:sx n="100" d="100"/>
          <a:sy n="100" d="100"/>
        </p:scale>
        <p:origin x="18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9FEA2-4804-4D16-A2BF-5C99A3BE6D59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162A1-AB8E-4FF3-B989-BC0D8E0C1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9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GBN</a:t>
            </a:r>
            <a:r>
              <a:rPr lang="zh-CN" altLang="en-US" dirty="0"/>
              <a:t>就是</a:t>
            </a:r>
            <a:r>
              <a:rPr lang="en-US" altLang="zh-CN" dirty="0"/>
              <a:t>Go Back N</a:t>
            </a:r>
            <a:r>
              <a:rPr lang="zh-CN" altLang="en-US" dirty="0"/>
              <a:t>的缩写，也就是当发送方在一定时间内没有收到窗口中若干个分组对应的</a:t>
            </a:r>
            <a:r>
              <a:rPr lang="en-US" altLang="zh-CN" dirty="0"/>
              <a:t>ACK</a:t>
            </a:r>
            <a:r>
              <a:rPr lang="zh-CN" altLang="en-US" dirty="0"/>
              <a:t>消息时，就将整个分组中的</a:t>
            </a:r>
            <a:r>
              <a:rPr lang="en-US" altLang="zh-CN" dirty="0"/>
              <a:t>N</a:t>
            </a:r>
            <a:r>
              <a:rPr lang="zh-CN" altLang="en-US" dirty="0"/>
              <a:t>个分组重发。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对于接收方而言，他只有在确认到序列号</a:t>
            </a:r>
            <a:r>
              <a:rPr lang="en-US" altLang="zh-CN" dirty="0"/>
              <a:t>n(</a:t>
            </a:r>
            <a:r>
              <a:rPr lang="zh-CN" altLang="en-US" dirty="0"/>
              <a:t>包含</a:t>
            </a:r>
            <a:r>
              <a:rPr lang="en-US" altLang="zh-CN" dirty="0"/>
              <a:t>n)</a:t>
            </a:r>
            <a:r>
              <a:rPr lang="zh-CN" altLang="en-US" dirty="0"/>
              <a:t>的分组均已被正确接收才会发送</a:t>
            </a:r>
            <a:r>
              <a:rPr lang="en-US" altLang="zh-CN" dirty="0"/>
              <a:t>ACK(n)</a:t>
            </a:r>
            <a:r>
              <a:rPr lang="zh-CN" altLang="en-US" dirty="0"/>
              <a:t>，也就是说如果没收到</a:t>
            </a:r>
            <a:r>
              <a:rPr lang="en-US" altLang="zh-CN" dirty="0"/>
              <a:t>i</a:t>
            </a:r>
            <a:r>
              <a:rPr lang="zh-CN" altLang="en-US" dirty="0"/>
              <a:t>分组前，接收方不会发送</a:t>
            </a:r>
            <a:r>
              <a:rPr lang="en-US" altLang="zh-CN" dirty="0"/>
              <a:t>ACK(i+1)</a:t>
            </a:r>
            <a:r>
              <a:rPr lang="zh-CN" altLang="en-US" dirty="0"/>
              <a:t>，</a:t>
            </a:r>
            <a:r>
              <a:rPr lang="en-US" altLang="zh-CN" dirty="0"/>
              <a:t>ACK(i+2)</a:t>
            </a:r>
            <a:r>
              <a:rPr lang="zh-CN" altLang="en-US" dirty="0"/>
              <a:t>等等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162A1-AB8E-4FF3-B989-BC0D8E0C15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0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左上图是发送方状态图，可以在图的右边看出发送方在计时器超时时，会重置计时器，然后将整个窗口中的数据包全部发送出去。</a:t>
            </a:r>
            <a:endParaRPr lang="en-US" altLang="zh-CN" dirty="0"/>
          </a:p>
          <a:p>
            <a:r>
              <a:rPr lang="zh-CN" altLang="en-US" dirty="0"/>
              <a:t>左下角是接收方状态图，可以在图的右边看出，只有在接收到的数据是想要的唯一的包时，才会发送</a:t>
            </a:r>
            <a:r>
              <a:rPr lang="en-US" altLang="zh-CN" dirty="0"/>
              <a:t>ACK</a:t>
            </a:r>
            <a:r>
              <a:rPr lang="zh-CN" altLang="en-US" dirty="0"/>
              <a:t>消息，并将标记想要的包的计数器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右边便是一个使用</a:t>
            </a:r>
            <a:r>
              <a:rPr lang="en-US" altLang="zh-CN" dirty="0"/>
              <a:t>GBN</a:t>
            </a:r>
            <a:r>
              <a:rPr lang="zh-CN" altLang="en-US" dirty="0"/>
              <a:t>进行消息接发的例子。数据包</a:t>
            </a:r>
            <a:r>
              <a:rPr lang="en-US" altLang="zh-CN" dirty="0"/>
              <a:t>2</a:t>
            </a:r>
            <a:r>
              <a:rPr lang="zh-CN" altLang="en-US" dirty="0"/>
              <a:t>没有接收到，那么接收方只会发送</a:t>
            </a:r>
            <a:r>
              <a:rPr lang="en-US" altLang="zh-CN" dirty="0"/>
              <a:t>ACK1</a:t>
            </a:r>
            <a:r>
              <a:rPr lang="zh-CN" altLang="en-US" dirty="0"/>
              <a:t>，发送方在超时之后，重新发送了整个窗口中的数据包。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162A1-AB8E-4FF3-B989-BC0D8E0C15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7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GBN</a:t>
            </a:r>
            <a:r>
              <a:rPr lang="zh-CN" altLang="en-US" dirty="0"/>
              <a:t>是接受方无缓存时所使用的，当一个分组中的若干个甚至只有一个数据包对应的</a:t>
            </a:r>
            <a:r>
              <a:rPr lang="en-US" altLang="zh-CN" dirty="0"/>
              <a:t>ACK</a:t>
            </a:r>
            <a:r>
              <a:rPr lang="zh-CN" altLang="en-US" dirty="0"/>
              <a:t>没有在计时器超时前被接收到时，就会发送整个分组，实在是浪费。</a:t>
            </a:r>
            <a:endParaRPr lang="en-US" altLang="zh-CN" dirty="0"/>
          </a:p>
          <a:p>
            <a:r>
              <a:rPr lang="zh-CN" altLang="en-US" dirty="0"/>
              <a:t>而当接受方有缓存时，便可以使用</a:t>
            </a:r>
            <a:r>
              <a:rPr lang="en-US" altLang="zh-CN" dirty="0"/>
              <a:t>SR</a:t>
            </a:r>
            <a:r>
              <a:rPr lang="zh-CN" altLang="en-US" dirty="0"/>
              <a:t>。相对于</a:t>
            </a:r>
            <a:r>
              <a:rPr lang="en-US" altLang="zh-CN" dirty="0"/>
              <a:t>GBN</a:t>
            </a:r>
            <a:r>
              <a:rPr lang="zh-CN" altLang="en-US" dirty="0"/>
              <a:t>，接受方可以缓存乱序到达的分组，并为每个分组设置独立的计时器，并会在计时器超时时重新发送已发送且未确认的分组，而不是将整个窗口中的分组重新发一遍。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162A1-AB8E-4FF3-B989-BC0D8E0C15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3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左上角是发送方的算法说明，可以看出每个分组有独立的计时器。</a:t>
            </a:r>
            <a:endParaRPr lang="en-US" altLang="zh-CN" dirty="0"/>
          </a:p>
          <a:p>
            <a:r>
              <a:rPr lang="zh-CN" altLang="en-US" dirty="0"/>
              <a:t>左下角是接受方的算法说明，可以看出接受方会将数据进行缓存，并在收到当前窗口中的分组时会发送</a:t>
            </a:r>
            <a:r>
              <a:rPr lang="en-US" altLang="zh-CN" dirty="0"/>
              <a:t>ACK</a:t>
            </a:r>
            <a:r>
              <a:rPr lang="zh-CN" altLang="en-US" dirty="0"/>
              <a:t>消息。</a:t>
            </a:r>
            <a:endParaRPr lang="en-US" altLang="zh-CN" dirty="0"/>
          </a:p>
          <a:p>
            <a:r>
              <a:rPr lang="zh-CN" altLang="en-US" dirty="0"/>
              <a:t>右边是一个使用</a:t>
            </a:r>
            <a:r>
              <a:rPr lang="en-US" altLang="zh-CN" dirty="0"/>
              <a:t>SR</a:t>
            </a:r>
            <a:r>
              <a:rPr lang="zh-CN" altLang="en-US" dirty="0"/>
              <a:t>进行信息接发的例子。可以看出当数据包</a:t>
            </a:r>
            <a:r>
              <a:rPr lang="en-US" altLang="zh-CN" dirty="0"/>
              <a:t>2</a:t>
            </a:r>
            <a:r>
              <a:rPr lang="zh-CN" altLang="en-US" dirty="0"/>
              <a:t>丢失时，发送方会重新发送数据包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162A1-AB8E-4FF3-B989-BC0D8E0C15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2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滑动窗口协议之</a:t>
            </a:r>
            <a:r>
              <a:rPr lang="en-US" altLang="zh-CN" dirty="0"/>
              <a:t>GBN(Go-Back-N)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分组头部包含</a:t>
            </a:r>
            <a:r>
              <a:rPr lang="en-US" altLang="zh-CN" dirty="0"/>
              <a:t>k-bit</a:t>
            </a:r>
            <a:r>
              <a:rPr lang="zh-CN" altLang="en-US" dirty="0"/>
              <a:t>序列号</a:t>
            </a:r>
            <a:endParaRPr lang="en-US" altLang="zh-CN" dirty="0"/>
          </a:p>
          <a:p>
            <a:r>
              <a:rPr lang="zh-CN" altLang="en-US" dirty="0"/>
              <a:t>设窗口尺寸为</a:t>
            </a:r>
            <a:r>
              <a:rPr lang="en-US" altLang="zh-CN" dirty="0"/>
              <a:t>N</a:t>
            </a:r>
            <a:r>
              <a:rPr lang="zh-CN" altLang="en-US" dirty="0"/>
              <a:t>，那么最多允许</a:t>
            </a:r>
            <a:r>
              <a:rPr lang="en-US" altLang="zh-CN" dirty="0"/>
              <a:t>N</a:t>
            </a:r>
            <a:r>
              <a:rPr lang="zh-CN" altLang="en-US" dirty="0"/>
              <a:t>个分组未确认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ACK(n): </a:t>
            </a:r>
            <a:r>
              <a:rPr lang="zh-CN" altLang="en-US" dirty="0"/>
              <a:t>确认到序列号</a:t>
            </a:r>
            <a:r>
              <a:rPr lang="en-US" altLang="zh-CN" dirty="0"/>
              <a:t>n(</a:t>
            </a:r>
            <a:r>
              <a:rPr lang="zh-CN" altLang="en-US" dirty="0"/>
              <a:t>包含</a:t>
            </a:r>
            <a:r>
              <a:rPr lang="en-US" altLang="zh-CN" dirty="0"/>
              <a:t>n)</a:t>
            </a:r>
            <a:r>
              <a:rPr lang="zh-CN" altLang="en-US" dirty="0"/>
              <a:t>的分组均已被正确接收</a:t>
            </a:r>
            <a:endParaRPr lang="en-US" altLang="zh-CN" dirty="0"/>
          </a:p>
          <a:p>
            <a:r>
              <a:rPr lang="zh-CN" altLang="en-US" dirty="0"/>
              <a:t>在滑动窗口时重新设置计时器</a:t>
            </a:r>
            <a:endParaRPr lang="en-US" altLang="zh-CN" dirty="0"/>
          </a:p>
          <a:p>
            <a:r>
              <a:rPr lang="zh-CN" altLang="en-US" dirty="0"/>
              <a:t>超时</a:t>
            </a:r>
            <a:r>
              <a:rPr lang="en-US" altLang="zh-CN" dirty="0"/>
              <a:t>Timeout(n)</a:t>
            </a:r>
            <a:r>
              <a:rPr lang="zh-CN" altLang="en-US" dirty="0"/>
              <a:t>事件</a:t>
            </a:r>
            <a:r>
              <a:rPr lang="en-US" altLang="zh-CN" dirty="0"/>
              <a:t>: </a:t>
            </a:r>
            <a:r>
              <a:rPr lang="zh-CN" altLang="en-US" dirty="0"/>
              <a:t>重传序列号大于等于</a:t>
            </a:r>
            <a:r>
              <a:rPr lang="en-US" altLang="zh-CN" dirty="0"/>
              <a:t>n</a:t>
            </a:r>
            <a:r>
              <a:rPr lang="zh-CN" altLang="en-US" dirty="0"/>
              <a:t>，还未收到</a:t>
            </a:r>
            <a:r>
              <a:rPr lang="en-US" altLang="zh-CN" dirty="0"/>
              <a:t>ACK</a:t>
            </a:r>
            <a:r>
              <a:rPr lang="zh-CN" altLang="en-US" dirty="0"/>
              <a:t>的所有分组，重新设置计时器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D59E7F-61E8-479A-AFB2-D500F22E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73" y="2022146"/>
            <a:ext cx="4707107" cy="9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840FFB7-6056-4A49-98E8-FD8F529F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滑动窗口协议之</a:t>
            </a:r>
            <a:r>
              <a:rPr lang="en-US" altLang="zh-CN" dirty="0"/>
              <a:t>GBN(Go-Back-N)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C99B097-A55F-43B9-AAEC-FA982DEFA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932" y="1648475"/>
            <a:ext cx="4392134" cy="30519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140DA1-539A-4AF5-B751-7C9CDF58F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95" y="5209525"/>
            <a:ext cx="4477307" cy="12366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6F22CC-A769-443B-A9D3-2D4451CC54BC}"/>
              </a:ext>
            </a:extLst>
          </p:cNvPr>
          <p:cNvSpPr txBox="1"/>
          <p:nvPr/>
        </p:nvSpPr>
        <p:spPr>
          <a:xfrm>
            <a:off x="732931" y="12791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发送方状态图：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404CDE-C63B-42E8-B39F-7043B0426553}"/>
              </a:ext>
            </a:extLst>
          </p:cNvPr>
          <p:cNvSpPr txBox="1"/>
          <p:nvPr/>
        </p:nvSpPr>
        <p:spPr>
          <a:xfrm>
            <a:off x="732932" y="47445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接收方状态图：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2D7949-DD8C-4F2A-85EB-8172F68CB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288" y="1748885"/>
            <a:ext cx="3662080" cy="34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6FAF9-B3BE-4DF4-9C0E-B2B8232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5" y="165267"/>
            <a:ext cx="7020216" cy="590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滑动窗口协议之</a:t>
            </a:r>
            <a:r>
              <a:rPr lang="en-US" altLang="zh-CN" dirty="0"/>
              <a:t>SR(Selective Repeat)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65ECC-BD28-4DF1-9DC4-013131A7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相对于</a:t>
            </a:r>
            <a:r>
              <a:rPr lang="en-US" altLang="zh-CN" dirty="0"/>
              <a:t>BGN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设置缓存机制，缓存乱序到达的分组</a:t>
            </a:r>
            <a:endParaRPr lang="en-US" altLang="zh-CN" dirty="0"/>
          </a:p>
          <a:p>
            <a:pPr lvl="1"/>
            <a:r>
              <a:rPr lang="zh-CN" altLang="en-US" dirty="0"/>
              <a:t>为每个分组设置定时器</a:t>
            </a:r>
            <a:endParaRPr lang="en-US" altLang="zh-CN" dirty="0"/>
          </a:p>
          <a:p>
            <a:pPr lvl="1"/>
            <a:r>
              <a:rPr lang="zh-CN" altLang="en-US" dirty="0"/>
              <a:t>限制已发送且未确认的分组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FDB130-3359-4747-9EE1-E63C2B9E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139" y="2730107"/>
            <a:ext cx="5765750" cy="32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1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C63A-D3CE-45CD-B4B4-532AC3CB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C462B1D-17A7-45C3-A890-38824A90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5" y="165267"/>
            <a:ext cx="7020216" cy="7815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滑动窗口协议之</a:t>
            </a:r>
            <a:r>
              <a:rPr lang="en-US" altLang="zh-CN" dirty="0"/>
              <a:t>SR(Selective Repeat)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6940B-FD86-4060-909F-B5036E15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42" y="1118605"/>
            <a:ext cx="2281219" cy="26643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158A0F-4AFE-4A6A-B30C-B401984D5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79" y="3888065"/>
            <a:ext cx="2217582" cy="27036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9DBFBE-0CD7-4B77-B31A-62B05C6A9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651" y="1783468"/>
            <a:ext cx="5459924" cy="42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0605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555</Words>
  <Application>Microsoft Office PowerPoint</Application>
  <PresentationFormat>全屏显示(4:3)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幼圆</vt:lpstr>
      <vt:lpstr>Arial</vt:lpstr>
      <vt:lpstr>Century Gothic</vt:lpstr>
      <vt:lpstr>Wingdings 3</vt:lpstr>
      <vt:lpstr>丝状</vt:lpstr>
      <vt:lpstr>滑动窗口协议之GBN(Go-Back-N)</vt:lpstr>
      <vt:lpstr>滑动窗口协议之GBN(Go-Back-N)</vt:lpstr>
      <vt:lpstr>滑动窗口协议之SR(Selective Repeat) </vt:lpstr>
      <vt:lpstr>滑动窗口协议之SR(Selective Repeat)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QWERTIer _</cp:lastModifiedBy>
  <cp:revision>14</cp:revision>
  <dcterms:created xsi:type="dcterms:W3CDTF">2018-04-01T02:32:10Z</dcterms:created>
  <dcterms:modified xsi:type="dcterms:W3CDTF">2018-04-11T03:02:20Z</dcterms:modified>
</cp:coreProperties>
</file>