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7574" autoAdjust="0"/>
  </p:normalViewPr>
  <p:slideViewPr>
    <p:cSldViewPr snapToGrid="0">
      <p:cViewPr varScale="1">
        <p:scale>
          <a:sx n="56" d="100"/>
          <a:sy n="56" d="100"/>
        </p:scale>
        <p:origin x="17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11745-B4D2-40AF-B7BE-3FC6C0886AC9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32DDC-A6CD-435F-8D8C-13F810980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7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层提供的不可靠数据传输的基础上实现了可靠数据传输服务，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使用了流水线机制，累计确认，单一重传计时器来保证数据传输可靠并保证性能</a:t>
            </a:r>
            <a:endParaRPr lang="en-US" altLang="zh-CN" dirty="0" smtClean="0"/>
          </a:p>
          <a:p>
            <a:r>
              <a:rPr lang="zh-CN" altLang="en-US" dirty="0" smtClean="0"/>
              <a:t>那么如何确定超时时间呢？超时时间应与</a:t>
            </a:r>
            <a:r>
              <a:rPr lang="en-US" altLang="zh-CN" dirty="0" smtClean="0"/>
              <a:t>RTT</a:t>
            </a:r>
            <a:r>
              <a:rPr lang="zh-CN" altLang="en-US" dirty="0" smtClean="0"/>
              <a:t>有关且大于</a:t>
            </a:r>
            <a:r>
              <a:rPr lang="en-US" altLang="zh-CN" dirty="0" smtClean="0"/>
              <a:t>RTT</a:t>
            </a:r>
            <a:r>
              <a:rPr lang="zh-CN" altLang="en-US" dirty="0" smtClean="0"/>
              <a:t>，即超时时间</a:t>
            </a:r>
            <a:r>
              <a:rPr lang="en-US" altLang="zh-CN" dirty="0" smtClean="0"/>
              <a:t>=RTT+</a:t>
            </a:r>
            <a:r>
              <a:rPr lang="zh-CN" altLang="en-US" dirty="0" smtClean="0"/>
              <a:t>安全边界，而</a:t>
            </a:r>
            <a:r>
              <a:rPr lang="en-US" altLang="zh-CN" dirty="0" smtClean="0"/>
              <a:t>RTT</a:t>
            </a:r>
            <a:r>
              <a:rPr lang="zh-CN" altLang="en-US" dirty="0" smtClean="0"/>
              <a:t>是变化的，怎样确定？使用</a:t>
            </a:r>
            <a:r>
              <a:rPr lang="en-US" altLang="zh-CN" dirty="0" err="1" smtClean="0"/>
              <a:t>simpleRTT</a:t>
            </a:r>
            <a:r>
              <a:rPr lang="zh-CN" altLang="en-US" dirty="0" smtClean="0"/>
              <a:t>，即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测量从段发出去收到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的时间（忽略重传时间），为了使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更加准确可以测量多个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SampleRTT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，求平均值，形成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的估计值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EstimatedRTT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，即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指数加权移动平均的方法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安全边界为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的变化值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SampleRTT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EstimatedRTT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的差值</a:t>
            </a:r>
            <a:r>
              <a:rPr lang="zh-CN" altLang="en-US" dirty="0" smtClean="0"/>
              <a:t> 为了更加准确，使用了与</a:t>
            </a:r>
            <a:r>
              <a:rPr lang="en-US" altLang="zh-CN" dirty="0" smtClean="0"/>
              <a:t>RTT</a:t>
            </a:r>
            <a:r>
              <a:rPr lang="zh-CN" altLang="en-US" dirty="0" smtClean="0"/>
              <a:t>相同的方法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指数加权移动平均的方法估计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发送方事件如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所写</a:t>
            </a:r>
            <a:endParaRPr lang="en-US" altLang="zh-CN" dirty="0" smtClean="0"/>
          </a:p>
          <a:p>
            <a:r>
              <a:rPr lang="zh-CN" altLang="en-US" dirty="0" smtClean="0"/>
              <a:t>重传时仅仅重传引起超时的那一个</a:t>
            </a:r>
            <a:r>
              <a:rPr lang="en-US" altLang="zh-CN" dirty="0" smtClean="0"/>
              <a:t>segment</a:t>
            </a:r>
            <a:br>
              <a:rPr lang="en-US" altLang="zh-CN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32DDC-A6CD-435F-8D8C-13F810980D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85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,</a:t>
            </a:r>
            <a:r>
              <a:rPr lang="zh-CN" altLang="en-US" dirty="0" smtClean="0"/>
              <a:t>丢失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发生超时，重传数据段，接收方已经收到过了因此发送</a:t>
            </a:r>
            <a:r>
              <a:rPr lang="en-US" altLang="zh-CN" dirty="0" smtClean="0"/>
              <a:t>ack100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收到后更新</a:t>
            </a:r>
            <a:r>
              <a:rPr lang="en-US" altLang="zh-CN" dirty="0" err="1" smtClean="0"/>
              <a:t>sendbase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100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等待数值短了，</a:t>
            </a:r>
            <a:r>
              <a:rPr lang="en-US" altLang="zh-CN" dirty="0" smtClean="0"/>
              <a:t>ack100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ack120</a:t>
            </a:r>
            <a:r>
              <a:rPr lang="zh-CN" altLang="en-US" dirty="0" smtClean="0"/>
              <a:t>还未接受就超时，重传两个段，之后收到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消息，依次把</a:t>
            </a:r>
            <a:r>
              <a:rPr lang="en-US" altLang="zh-CN" dirty="0" err="1" smtClean="0"/>
              <a:t>sendbase</a:t>
            </a:r>
            <a:r>
              <a:rPr lang="zh-CN" altLang="en-US" dirty="0" smtClean="0"/>
              <a:t>更新到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120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Ack100</a:t>
            </a:r>
            <a:r>
              <a:rPr lang="zh-CN" altLang="en-US" dirty="0" smtClean="0"/>
              <a:t>丢失了，</a:t>
            </a:r>
            <a:r>
              <a:rPr lang="en-US" altLang="zh-CN" dirty="0" smtClean="0"/>
              <a:t>ack120</a:t>
            </a:r>
            <a:r>
              <a:rPr lang="zh-CN" altLang="en-US" dirty="0" smtClean="0"/>
              <a:t>被接受到了，由于累计确认直接把</a:t>
            </a:r>
            <a:r>
              <a:rPr lang="en-US" altLang="zh-CN" dirty="0" err="1" smtClean="0"/>
              <a:t>sendbase</a:t>
            </a:r>
            <a:r>
              <a:rPr lang="zh-CN" altLang="en-US" dirty="0" smtClean="0"/>
              <a:t>更新到</a:t>
            </a:r>
            <a:r>
              <a:rPr lang="en-US" altLang="zh-CN" dirty="0" smtClean="0"/>
              <a:t>120</a:t>
            </a:r>
          </a:p>
          <a:p>
            <a:pPr marL="0" indent="0">
              <a:buNone/>
            </a:pPr>
            <a:r>
              <a:rPr lang="zh-CN" altLang="en-US" dirty="0" smtClean="0"/>
              <a:t>快速重传：快速的检测到有分组丢失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32DDC-A6CD-435F-8D8C-13F810980D3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7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1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0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25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85A81-EA79-475C-A415-251E9C7F7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B68821-F5F7-4855-A74C-89A85F35C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7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可靠数据传输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AD8C96-FF82-4434-B073-3D7DC2C705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TCP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IP</a:t>
                </a:r>
                <a:r>
                  <a:rPr lang="zh-CN" altLang="en-US" dirty="0"/>
                  <a:t>层提供的不可靠</a:t>
                </a:r>
                <a:r>
                  <a:rPr lang="zh-CN" altLang="en-US" dirty="0" smtClean="0"/>
                  <a:t>服务</a:t>
                </a:r>
                <a:r>
                  <a:rPr lang="zh-CN" altLang="en-US" dirty="0"/>
                  <a:t>基础上实现可靠数</a:t>
                </a:r>
                <a:r>
                  <a:rPr lang="zh-CN" altLang="en-US" dirty="0" smtClean="0"/>
                  <a:t>据传输服务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使用技术：流水线机制、累计确认、单一重传计时器</a:t>
                </a:r>
                <a:endParaRPr lang="en-US" altLang="zh-CN" dirty="0"/>
              </a:p>
              <a:p>
                <a:r>
                  <a:rPr lang="en-US" altLang="zh-CN" dirty="0" smtClean="0"/>
                  <a:t>RTT</a:t>
                </a:r>
                <a:r>
                  <a:rPr lang="zh-CN" altLang="en-US" dirty="0" smtClean="0"/>
                  <a:t>与超时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定时器超时时间的设置：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TimeoutInterval</a:t>
                </a:r>
                <a:r>
                  <a:rPr lang="en-US" altLang="zh-CN" dirty="0"/>
                  <a:t> = </a:t>
                </a:r>
                <a:r>
                  <a:rPr lang="en-US" altLang="zh-CN" dirty="0" err="1"/>
                  <a:t>EstimatedRTT</a:t>
                </a:r>
                <a:r>
                  <a:rPr lang="en-US" altLang="zh-CN" dirty="0"/>
                  <a:t> + 4*</a:t>
                </a:r>
                <a:r>
                  <a:rPr lang="en-US" altLang="zh-CN" dirty="0" err="1"/>
                  <a:t>DevRTT</a:t>
                </a:r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EstimatedRTT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= (1-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/>
                  <a:t>)*</a:t>
                </a:r>
                <a:r>
                  <a:rPr lang="en-US" altLang="zh-CN" dirty="0" err="1"/>
                  <a:t>EstimatedRTT</a:t>
                </a:r>
                <a:r>
                  <a:rPr lang="en-US" altLang="zh-CN" dirty="0"/>
                  <a:t> +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/>
                  <a:t>*</a:t>
                </a:r>
                <a:r>
                  <a:rPr lang="en-US" altLang="zh-CN" dirty="0" err="1" smtClean="0"/>
                  <a:t>SampleRTT</a:t>
                </a:r>
                <a:endParaRPr lang="en-US" altLang="zh-CN" dirty="0" smtClean="0"/>
              </a:p>
              <a:p>
                <a:pPr lvl="1"/>
                <a:r>
                  <a:rPr lang="en-US" altLang="zh-CN" dirty="0" err="1"/>
                  <a:t>DevRTT</a:t>
                </a:r>
                <a:r>
                  <a:rPr lang="en-US" altLang="zh-CN" dirty="0"/>
                  <a:t> = (1-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)*</a:t>
                </a:r>
                <a:r>
                  <a:rPr lang="en-US" altLang="zh-CN" dirty="0" err="1"/>
                  <a:t>DevRTT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*|</a:t>
                </a:r>
                <a:r>
                  <a:rPr lang="en-US" altLang="zh-CN" dirty="0" err="1"/>
                  <a:t>SampleRTT-EstimatedRTT</a:t>
                </a:r>
                <a:r>
                  <a:rPr lang="en-US" altLang="zh-CN" dirty="0"/>
                  <a:t>|</a:t>
                </a:r>
                <a:r>
                  <a:rPr lang="en-US" altLang="zh-CN" dirty="0"/>
                  <a:t> </a:t>
                </a:r>
              </a:p>
              <a:p>
                <a:r>
                  <a:rPr lang="en-US" altLang="zh-CN" dirty="0" smtClean="0"/>
                  <a:t>TCP</a:t>
                </a:r>
                <a:r>
                  <a:rPr lang="zh-CN" altLang="en-US" dirty="0" smtClean="0"/>
                  <a:t>发送方事件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从应用层接受数据：创建</a:t>
                </a:r>
                <a:r>
                  <a:rPr lang="en-US" altLang="zh-CN" dirty="0" smtClean="0"/>
                  <a:t>Segment-&gt;</a:t>
                </a:r>
                <a:r>
                  <a:rPr lang="zh-CN" altLang="en-US" dirty="0"/>
                  <a:t>序列号是</a:t>
                </a:r>
                <a:r>
                  <a:rPr lang="en-US" altLang="zh-CN" dirty="0"/>
                  <a:t>Segment</a:t>
                </a:r>
                <a:r>
                  <a:rPr lang="zh-CN" altLang="en-US" dirty="0"/>
                  <a:t>第一个字节的编</a:t>
                </a:r>
                <a:r>
                  <a:rPr lang="zh-CN" altLang="en-US" dirty="0" smtClean="0"/>
                  <a:t>号</a:t>
                </a:r>
                <a:r>
                  <a:rPr lang="en-US" altLang="zh-CN" dirty="0" smtClean="0"/>
                  <a:t>-&gt;</a:t>
                </a:r>
                <a:r>
                  <a:rPr lang="zh-CN" altLang="en-US" dirty="0"/>
                  <a:t>开启计时</a:t>
                </a:r>
                <a:r>
                  <a:rPr lang="zh-CN" altLang="en-US" dirty="0" smtClean="0"/>
                  <a:t>器</a:t>
                </a:r>
                <a:r>
                  <a:rPr lang="en-US" altLang="zh-CN" dirty="0" smtClean="0"/>
                  <a:t>-&gt;</a:t>
                </a:r>
                <a:r>
                  <a:rPr lang="zh-CN" altLang="en-US" dirty="0"/>
                  <a:t>设置超时时</a:t>
                </a:r>
                <a:r>
                  <a:rPr lang="zh-CN" altLang="en-US" dirty="0" smtClean="0"/>
                  <a:t>间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超时：</a:t>
                </a:r>
                <a:r>
                  <a:rPr lang="zh-CN" altLang="en-US" dirty="0"/>
                  <a:t>重传引起超时的</a:t>
                </a:r>
                <a:r>
                  <a:rPr lang="en-US" altLang="zh-CN" dirty="0" smtClean="0"/>
                  <a:t>Segment-&gt;</a:t>
                </a:r>
                <a:r>
                  <a:rPr lang="zh-CN" altLang="en-US" dirty="0"/>
                  <a:t>重启定时</a:t>
                </a:r>
                <a:r>
                  <a:rPr lang="zh-CN" altLang="en-US" dirty="0" smtClean="0"/>
                  <a:t>器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收到</a:t>
                </a:r>
                <a:r>
                  <a:rPr lang="en-US" altLang="zh-CN" dirty="0" smtClean="0"/>
                  <a:t>ACK</a:t>
                </a:r>
                <a:r>
                  <a:rPr lang="zh-CN" altLang="en-US" dirty="0" smtClean="0"/>
                  <a:t>：</a:t>
                </a:r>
                <a:r>
                  <a:rPr lang="zh-CN" altLang="en-US" dirty="0"/>
                  <a:t>如果确认此前未确认的</a:t>
                </a:r>
                <a:r>
                  <a:rPr lang="en-US" altLang="zh-CN" dirty="0" smtClean="0"/>
                  <a:t>Segment-&gt;</a:t>
                </a:r>
                <a:r>
                  <a:rPr lang="zh-CN" altLang="en-US" dirty="0" smtClean="0"/>
                  <a:t>更</a:t>
                </a:r>
                <a:r>
                  <a:rPr lang="zh-CN" altLang="en-US" dirty="0"/>
                  <a:t>新</a:t>
                </a:r>
                <a:r>
                  <a:rPr lang="en-US" altLang="zh-CN" dirty="0" err="1" smtClean="0"/>
                  <a:t>SendBase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		</a:t>
                </a:r>
                <a:r>
                  <a:rPr lang="zh-CN" altLang="en-US" dirty="0"/>
                  <a:t>如果窗口中还有未被确认的分</a:t>
                </a:r>
                <a:r>
                  <a:rPr lang="zh-CN" altLang="en-US" dirty="0" smtClean="0"/>
                  <a:t>组</a:t>
                </a:r>
                <a:r>
                  <a:rPr lang="en-US" altLang="zh-CN" dirty="0" smtClean="0"/>
                  <a:t>-&gt;</a:t>
                </a:r>
                <a:r>
                  <a:rPr lang="zh-CN" altLang="en-US" dirty="0"/>
                  <a:t>重新启动定时器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 smtClean="0"/>
                  <a:t> </a:t>
                </a: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/>
                </a:r>
                <a:br>
                  <a:rPr lang="zh-CN" altLang="en-US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AD8C96-FF82-4434-B073-3D7DC2C705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8" t="-1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33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重传示例与快速重传机制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F2279-7969-4C67-9189-51A6F8B4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TCP</a:t>
            </a:r>
            <a:r>
              <a:rPr lang="zh-CN" altLang="en-US" dirty="0"/>
              <a:t>的实现中，如果发生超时，超时时间间隔将重新设置，即将超时时间间隔加倍，导致其很大。</a:t>
            </a:r>
            <a:endParaRPr lang="en-US" altLang="zh-CN" dirty="0"/>
          </a:p>
          <a:p>
            <a:r>
              <a:rPr lang="zh-CN" altLang="en-US" dirty="0"/>
              <a:t>通过重复</a:t>
            </a:r>
            <a:r>
              <a:rPr lang="en-US" altLang="zh-CN" dirty="0"/>
              <a:t>ACK</a:t>
            </a:r>
            <a:r>
              <a:rPr lang="zh-CN" altLang="en-US" dirty="0"/>
              <a:t>检测分组丢失</a:t>
            </a:r>
            <a:r>
              <a:rPr lang="en-US" altLang="zh-CN" dirty="0"/>
              <a:t>——</a:t>
            </a:r>
            <a:r>
              <a:rPr lang="zh-CN" altLang="en-US" dirty="0"/>
              <a:t>如果</a:t>
            </a:r>
            <a:r>
              <a:rPr lang="en-US" altLang="zh-CN" dirty="0"/>
              <a:t>sender</a:t>
            </a:r>
            <a:r>
              <a:rPr lang="zh-CN" altLang="en-US" dirty="0"/>
              <a:t>收到对同一数据的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ACK</a:t>
            </a:r>
            <a:r>
              <a:rPr lang="zh-CN" altLang="en-US" dirty="0"/>
              <a:t>，则假定该数据之后的段已经丢失 。</a:t>
            </a:r>
            <a:endParaRPr lang="en-US" altLang="zh-CN" dirty="0"/>
          </a:p>
          <a:p>
            <a:r>
              <a:rPr lang="zh-CN" altLang="en-US" dirty="0"/>
              <a:t>快速重传：在定时器超时之前即进行重</a:t>
            </a:r>
            <a:r>
              <a:rPr lang="zh-CN" altLang="en-US" dirty="0" smtClean="0"/>
              <a:t>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95" y="1277846"/>
            <a:ext cx="2619375" cy="3438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001" y="1277846"/>
            <a:ext cx="2733675" cy="3438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997" y="1354047"/>
            <a:ext cx="30003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1718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</TotalTime>
  <Words>677</Words>
  <Application>Microsoft Office PowerPoint</Application>
  <PresentationFormat>全屏显示(4:3)</PresentationFormat>
  <Paragraphs>38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幼圆</vt:lpstr>
      <vt:lpstr>Arial</vt:lpstr>
      <vt:lpstr>Cambria Math</vt:lpstr>
      <vt:lpstr>Century Gothic</vt:lpstr>
      <vt:lpstr>Wingdings 3</vt:lpstr>
      <vt:lpstr>丝状</vt:lpstr>
      <vt:lpstr>PowerPoint 演示文稿</vt:lpstr>
      <vt:lpstr>TCP可靠数据传输</vt:lpstr>
      <vt:lpstr>重传示例与快速重传机制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li nan</cp:lastModifiedBy>
  <cp:revision>20</cp:revision>
  <dcterms:created xsi:type="dcterms:W3CDTF">2018-04-01T02:32:10Z</dcterms:created>
  <dcterms:modified xsi:type="dcterms:W3CDTF">2018-04-17T13:28:42Z</dcterms:modified>
</cp:coreProperties>
</file>