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26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1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0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25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485A81-EA79-475C-A415-251E9C7F7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3B68821-F5F7-4855-A74C-89A85F35C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7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流量控制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保证发送方发送不会超过接受方缓存能力</a:t>
            </a:r>
            <a:endParaRPr lang="en-US" altLang="zh-CN" dirty="0" smtClean="0"/>
          </a:p>
          <a:p>
            <a:r>
              <a:rPr lang="zh-CN" altLang="en-US" dirty="0"/>
              <a:t>接收</a:t>
            </a:r>
            <a:r>
              <a:rPr lang="zh-CN" altLang="en-US" dirty="0" smtClean="0"/>
              <a:t>方能缓存的数据</a:t>
            </a:r>
            <a:r>
              <a:rPr lang="en-US" altLang="zh-CN" dirty="0" smtClean="0"/>
              <a:t>=</a:t>
            </a:r>
            <a:r>
              <a:rPr lang="zh-CN" altLang="en-US" dirty="0" smtClean="0"/>
              <a:t>接收方总缓存</a:t>
            </a:r>
            <a:r>
              <a:rPr lang="en-US" altLang="zh-CN" dirty="0" smtClean="0"/>
              <a:t>+(</a:t>
            </a:r>
            <a:r>
              <a:rPr lang="zh-CN" altLang="en-US" dirty="0" smtClean="0"/>
              <a:t>已收到数据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已处理数据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接收</a:t>
            </a:r>
            <a:r>
              <a:rPr lang="zh-CN" altLang="en-US" dirty="0" smtClean="0"/>
              <a:t>方将这一大小放在头部字段返回给发送方</a:t>
            </a:r>
            <a:endParaRPr lang="en-US" altLang="zh-CN" dirty="0" smtClean="0"/>
          </a:p>
          <a:p>
            <a:pPr lvl="1"/>
            <a:r>
              <a:rPr lang="zh-CN" altLang="en-US" dirty="0"/>
              <a:t>发送</a:t>
            </a:r>
            <a:r>
              <a:rPr lang="zh-CN" altLang="en-US" dirty="0" smtClean="0"/>
              <a:t>方保证已发送但未收到确认的数据不会超过这个大小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特别</a:t>
            </a:r>
            <a:r>
              <a:rPr lang="zh-CN" altLang="en-US" dirty="0" smtClean="0"/>
              <a:t>地，若这一大小为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，直到其改变前发送方都不会再发送数据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33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连接管理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0CF2279-7969-4C67-9189-51A6F8B4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建立连接</a:t>
            </a:r>
            <a:r>
              <a:rPr lang="en-US" altLang="zh-CN" dirty="0" smtClean="0"/>
              <a:t>:3</a:t>
            </a:r>
            <a:r>
              <a:rPr lang="zh-CN" altLang="en-US" dirty="0" smtClean="0"/>
              <a:t>次握手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客户端向服务器发送</a:t>
            </a:r>
            <a:r>
              <a:rPr lang="en-US" altLang="zh-CN" dirty="0" smtClean="0"/>
              <a:t>SYN</a:t>
            </a:r>
          </a:p>
          <a:p>
            <a:pPr lvl="1"/>
            <a:r>
              <a:rPr lang="zh-CN" altLang="en-US" dirty="0" smtClean="0"/>
              <a:t>服务器确认</a:t>
            </a:r>
            <a:r>
              <a:rPr lang="en-US" altLang="zh-CN" dirty="0" smtClean="0"/>
              <a:t>SYN</a:t>
            </a:r>
            <a:r>
              <a:rPr lang="zh-CN" altLang="en-US" dirty="0" smtClean="0"/>
              <a:t>并向客户端发送</a:t>
            </a:r>
            <a:r>
              <a:rPr lang="en-US" altLang="zh-CN" dirty="0" smtClean="0"/>
              <a:t>SYNACK</a:t>
            </a:r>
          </a:p>
          <a:p>
            <a:pPr lvl="1"/>
            <a:r>
              <a:rPr lang="zh-CN" altLang="en-US" dirty="0" smtClean="0"/>
              <a:t>客户端确认</a:t>
            </a:r>
            <a:r>
              <a:rPr lang="en-US" altLang="zh-CN" dirty="0" smtClean="0"/>
              <a:t>SYNACK</a:t>
            </a:r>
            <a:r>
              <a:rPr lang="zh-CN" altLang="en-US" dirty="0" smtClean="0"/>
              <a:t>并向服务器发送</a:t>
            </a:r>
            <a:r>
              <a:rPr lang="en-US" altLang="zh-CN" dirty="0" smtClean="0"/>
              <a:t>ACK</a:t>
            </a:r>
          </a:p>
          <a:p>
            <a:r>
              <a:rPr lang="zh-CN" altLang="en-US" dirty="0" smtClean="0"/>
              <a:t>关闭连接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１</a:t>
            </a:r>
            <a:r>
              <a:rPr lang="en-US" altLang="zh-CN" dirty="0" smtClean="0"/>
              <a:t>.</a:t>
            </a:r>
            <a:r>
              <a:rPr lang="zh-CN" altLang="en-US" dirty="0" smtClean="0"/>
              <a:t>客户端向服务器发送</a:t>
            </a:r>
            <a:r>
              <a:rPr lang="en-US" altLang="zh-CN" dirty="0" smtClean="0"/>
              <a:t>FIN</a:t>
            </a:r>
          </a:p>
          <a:p>
            <a:pPr lvl="1"/>
            <a:r>
              <a:rPr lang="zh-CN" altLang="en-US" dirty="0" smtClean="0"/>
              <a:t>２</a:t>
            </a:r>
            <a:r>
              <a:rPr lang="en-US" altLang="zh-CN" dirty="0" smtClean="0"/>
              <a:t>.</a:t>
            </a:r>
            <a:r>
              <a:rPr lang="zh-CN" altLang="en-US" dirty="0" smtClean="0"/>
              <a:t>服务器确认</a:t>
            </a:r>
            <a:r>
              <a:rPr lang="en-US" altLang="zh-CN" dirty="0" smtClean="0"/>
              <a:t>FIN</a:t>
            </a:r>
            <a:r>
              <a:rPr lang="zh-CN" altLang="en-US" dirty="0" smtClean="0"/>
              <a:t>并向客户端发送</a:t>
            </a:r>
            <a:r>
              <a:rPr lang="en-US" altLang="zh-CN" dirty="0" smtClean="0"/>
              <a:t>ACK</a:t>
            </a:r>
          </a:p>
          <a:p>
            <a:pPr lvl="1"/>
            <a:r>
              <a:rPr lang="zh-CN" altLang="en-US" dirty="0" smtClean="0"/>
              <a:t>３</a:t>
            </a:r>
            <a:r>
              <a:rPr lang="en-US" altLang="zh-CN" dirty="0" smtClean="0"/>
              <a:t>.</a:t>
            </a:r>
            <a:r>
              <a:rPr lang="zh-CN" altLang="en-US" dirty="0" smtClean="0"/>
              <a:t>服务器向客户端发送</a:t>
            </a:r>
            <a:r>
              <a:rPr lang="en-US" altLang="zh-CN" dirty="0" smtClean="0"/>
              <a:t>FIN</a:t>
            </a:r>
          </a:p>
          <a:p>
            <a:pPr lvl="1"/>
            <a:r>
              <a:rPr lang="zh-CN" altLang="en-US" dirty="0" smtClean="0"/>
              <a:t>４</a:t>
            </a:r>
            <a:r>
              <a:rPr lang="en-US" altLang="zh-CN" dirty="0" smtClean="0"/>
              <a:t>.</a:t>
            </a:r>
            <a:r>
              <a:rPr lang="zh-CN" altLang="en-US" dirty="0" smtClean="0"/>
              <a:t>客户端确认</a:t>
            </a:r>
            <a:r>
              <a:rPr lang="en-US" altLang="zh-CN" dirty="0" smtClean="0"/>
              <a:t>FIN</a:t>
            </a:r>
            <a:r>
              <a:rPr lang="zh-CN" altLang="en-US" dirty="0" smtClean="0"/>
              <a:t>并向服务器发送</a:t>
            </a:r>
            <a:r>
              <a:rPr lang="en-US" altLang="zh-CN" dirty="0" smtClean="0"/>
              <a:t>ACK</a:t>
            </a:r>
          </a:p>
          <a:p>
            <a:pPr lvl="1"/>
            <a:r>
              <a:rPr lang="zh-CN" altLang="en-US" dirty="0" smtClean="0"/>
              <a:t>５</a:t>
            </a:r>
            <a:r>
              <a:rPr lang="en-US" altLang="zh-CN" dirty="0" smtClean="0"/>
              <a:t>.</a:t>
            </a:r>
            <a:r>
              <a:rPr lang="zh-CN" altLang="en-US" dirty="0" smtClean="0"/>
              <a:t>客户端等待</a:t>
            </a:r>
            <a:r>
              <a:rPr lang="en-US" altLang="zh-CN" dirty="0" smtClean="0"/>
              <a:t>30s</a:t>
            </a:r>
            <a:r>
              <a:rPr lang="zh-CN" altLang="en-US" dirty="0" smtClean="0"/>
              <a:t>，若没有新的</a:t>
            </a:r>
            <a:r>
              <a:rPr lang="en-US" altLang="zh-CN" dirty="0" smtClean="0"/>
              <a:t>FIN</a:t>
            </a:r>
            <a:r>
              <a:rPr lang="zh-CN" altLang="en-US" dirty="0" smtClean="0"/>
              <a:t>，断开连接，否则回到步骤４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服务器端收到</a:t>
            </a:r>
            <a:r>
              <a:rPr lang="en-US" altLang="zh-CN" dirty="0" smtClean="0"/>
              <a:t>ACK</a:t>
            </a:r>
            <a:r>
              <a:rPr lang="zh-CN" altLang="en-US" dirty="0" smtClean="0"/>
              <a:t>，断开连接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61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1851" y="148856"/>
            <a:ext cx="7102549" cy="6474366"/>
          </a:xfrm>
        </p:spPr>
        <p:txBody>
          <a:bodyPr/>
          <a:lstStyle/>
          <a:p>
            <a:r>
              <a:rPr lang="zh-CN" altLang="en-US" dirty="0" smtClean="0"/>
              <a:t>                                                                       客户端连接生命周期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服务器</a:t>
            </a:r>
            <a:r>
              <a:rPr lang="zh-CN" altLang="en-US" dirty="0" smtClean="0"/>
              <a:t>端连接生命周期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23" y="241005"/>
            <a:ext cx="4720655" cy="29839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503" y="3659139"/>
            <a:ext cx="4170288" cy="28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3618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181</Words>
  <Application>Microsoft Office PowerPoint</Application>
  <PresentationFormat>全屏显示(4:3)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幼圆</vt:lpstr>
      <vt:lpstr>Arial</vt:lpstr>
      <vt:lpstr>Century Gothic</vt:lpstr>
      <vt:lpstr>Wingdings 3</vt:lpstr>
      <vt:lpstr>丝状</vt:lpstr>
      <vt:lpstr>PowerPoint 演示文稿</vt:lpstr>
      <vt:lpstr>TCP流量控制</vt:lpstr>
      <vt:lpstr>TCP连接管理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furao0044</cp:lastModifiedBy>
  <cp:revision>7</cp:revision>
  <dcterms:created xsi:type="dcterms:W3CDTF">2018-04-01T02:32:10Z</dcterms:created>
  <dcterms:modified xsi:type="dcterms:W3CDTF">2018-04-17T15:33:56Z</dcterms:modified>
</cp:coreProperties>
</file>