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)=min{c(</a:t>
            </a:r>
            <a:r>
              <a:rPr lang="en-US" altLang="zh-CN" dirty="0" err="1" smtClean="0"/>
              <a:t>x,v</a:t>
            </a:r>
            <a:r>
              <a:rPr lang="en-US" altLang="zh-CN" dirty="0" smtClean="0"/>
              <a:t>)+d(</a:t>
            </a:r>
            <a:r>
              <a:rPr lang="en-US" altLang="zh-CN" dirty="0" err="1" smtClean="0"/>
              <a:t>v,y</a:t>
            </a:r>
            <a:r>
              <a:rPr lang="en-US" altLang="zh-CN" dirty="0" smtClean="0"/>
              <a:t>)}</a:t>
            </a:r>
          </a:p>
          <a:p>
            <a:pPr lvl="1"/>
            <a:r>
              <a:rPr lang="zh-CN" altLang="en-US" dirty="0" smtClean="0"/>
              <a:t>静态图至多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次即可得到最优解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动态图可以迭代更新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需要维护边权，最短路程，最短路径的下一跳</a:t>
            </a:r>
            <a:endParaRPr lang="en-US" altLang="zh-CN" dirty="0" smtClean="0"/>
          </a:p>
          <a:p>
            <a:r>
              <a:rPr lang="zh-CN" altLang="en-US" dirty="0" smtClean="0"/>
              <a:t>并行运算，每个节点维护自身的</a:t>
            </a:r>
            <a:r>
              <a:rPr lang="en-US" altLang="zh-CN" dirty="0" smtClean="0"/>
              <a:t>d(x,*)</a:t>
            </a:r>
            <a:r>
              <a:rPr lang="zh-CN" altLang="en-US" dirty="0" smtClean="0"/>
              <a:t>，更新时若改变则向其所有邻居广播，每个邻居收到信息后更新自身，若有变化则再次向其所有邻居广播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异步迭代，分布式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毒性逆转</a:t>
            </a:r>
            <a:r>
              <a:rPr lang="en-US" altLang="zh-CN" dirty="0" smtClean="0"/>
              <a:t>(poisoned reverse)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路径减小能够快速更新，路径增大不能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突然增大，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会误认为通过</a:t>
            </a:r>
            <a:r>
              <a:rPr lang="en-US" altLang="zh-CN" dirty="0" smtClean="0"/>
              <a:t>z</a:t>
            </a:r>
            <a:r>
              <a:rPr lang="zh-CN" altLang="en-US" dirty="0" smtClean="0"/>
              <a:t>还能到达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，经过很长时间后才会发现到达</a:t>
            </a:r>
            <a:r>
              <a:rPr lang="en-US" altLang="zh-CN" dirty="0" smtClean="0"/>
              <a:t>x</a:t>
            </a:r>
            <a:r>
              <a:rPr lang="zh-CN" altLang="en-US" dirty="0" smtClean="0"/>
              <a:t>消耗很大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若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，则告知</a:t>
            </a:r>
            <a:r>
              <a:rPr lang="en-US" altLang="zh-CN" dirty="0" smtClean="0"/>
              <a:t>y</a:t>
            </a:r>
            <a:r>
              <a:rPr lang="zh-CN" altLang="en-US" dirty="0" smtClean="0"/>
              <a:t>时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z,x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为无穷大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实际情况中采用协议最大费用值</a:t>
            </a:r>
            <a:r>
              <a:rPr lang="en-US" altLang="zh-CN" dirty="0" smtClean="0"/>
              <a:t>+1</a:t>
            </a:r>
            <a:r>
              <a:rPr lang="zh-CN" altLang="en-US" dirty="0" smtClean="0"/>
              <a:t>表示无穷大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3685908"/>
            <a:ext cx="3618955" cy="27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163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丝状</vt:lpstr>
      <vt:lpstr>PowerPoint 演示文稿</vt:lpstr>
      <vt:lpstr>Bellman-Ford算法</vt:lpstr>
      <vt:lpstr>毒性逆转(poisoned reverse)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furao0044</cp:lastModifiedBy>
  <cp:revision>8</cp:revision>
  <dcterms:created xsi:type="dcterms:W3CDTF">2018-04-01T02:32:10Z</dcterms:created>
  <dcterms:modified xsi:type="dcterms:W3CDTF">2018-05-02T07:01:33Z</dcterms:modified>
</cp:coreProperties>
</file>