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5"/>
  </p:notesMasterIdLst>
  <p:sldIdLst>
    <p:sldId id="263" r:id="rId2"/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3310" autoAdjust="0"/>
  </p:normalViewPr>
  <p:slideViewPr>
    <p:cSldViewPr snapToGrid="0">
      <p:cViewPr varScale="1">
        <p:scale>
          <a:sx n="84" d="100"/>
          <a:sy n="84" d="100"/>
        </p:scale>
        <p:origin x="23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AACFE-80AE-4398-89AE-1514992457E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37C1B-FF30-489A-8553-D4751E11D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1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多路访问控制是数据链路所提供的另外一项服务</a:t>
            </a:r>
            <a:endParaRPr lang="en-US" altLang="zh-CN" dirty="0" smtClean="0"/>
          </a:p>
          <a:p>
            <a:r>
              <a:rPr lang="zh-CN" altLang="en-US" dirty="0" smtClean="0"/>
              <a:t>主要用于解决一类链路的使用问题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链路主要包括两种链路，一种是点对点链路，如</a:t>
            </a:r>
            <a:r>
              <a:rPr lang="zh-CN" altLang="en-US" dirty="0" smtClean="0"/>
              <a:t>拨号接入的</a:t>
            </a:r>
            <a:r>
              <a:rPr lang="en-US" altLang="zh-CN" dirty="0" smtClean="0"/>
              <a:t>PPP</a:t>
            </a:r>
            <a:r>
              <a:rPr lang="zh-CN" altLang="en-US" dirty="0" smtClean="0"/>
              <a:t>或者是</a:t>
            </a:r>
            <a:r>
              <a:rPr lang="zh-CN" altLang="en-US" dirty="0" smtClean="0"/>
              <a:t>以太网交换机与主机间的点对点链路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另外一种</a:t>
            </a:r>
            <a:r>
              <a:rPr lang="zh-CN" altLang="en-US" dirty="0" smtClean="0"/>
              <a:t>广播链路 </a:t>
            </a:r>
            <a:r>
              <a:rPr lang="en-US" altLang="zh-CN" dirty="0" smtClean="0"/>
              <a:t>(</a:t>
            </a:r>
            <a:r>
              <a:rPr lang="zh-CN" altLang="en-US" dirty="0" smtClean="0"/>
              <a:t>特点是共享介质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，是非常常见的一种链路，如 </a:t>
            </a:r>
            <a:r>
              <a:rPr lang="en-US" altLang="zh-CN" dirty="0" smtClean="0"/>
              <a:t>1  2 3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多路访问控制解决的是单一共享广播信道问题，即两个或者两个以上结点同时传输会相互干扰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我们把其叫做冲突，结点同时接收到两个或者多个信号→接收失败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因此，我们需要用</a:t>
            </a:r>
            <a:r>
              <a:rPr lang="zh-CN" altLang="en-US" dirty="0" smtClean="0"/>
              <a:t>多路访问控制协议来协调使用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特点是采用分布式算法决定结点如何共享信道，即决策结点何时 可以传输数据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以及</a:t>
            </a:r>
            <a:r>
              <a:rPr lang="zh-CN" altLang="en-US" dirty="0" smtClean="0"/>
              <a:t>必须基于信道本身，通信信道共享协调信息！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7C1B-FF30-489A-8553-D4751E11D4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7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我们希望设计出一种理想的</a:t>
            </a:r>
            <a:r>
              <a:rPr lang="zh-CN" altLang="en-US" dirty="0" smtClean="0"/>
              <a:t>速率为</a:t>
            </a:r>
            <a:r>
              <a:rPr lang="en-US" altLang="zh-CN" dirty="0" smtClean="0"/>
              <a:t>R bps</a:t>
            </a:r>
            <a:r>
              <a:rPr lang="zh-CN" altLang="en-US" dirty="0" smtClean="0"/>
              <a:t>的广播信道</a:t>
            </a:r>
            <a:endParaRPr lang="en-US" altLang="zh-CN" dirty="0" smtClean="0"/>
          </a:p>
          <a:p>
            <a:r>
              <a:rPr lang="zh-CN" altLang="en-US" dirty="0" smtClean="0"/>
              <a:t>，对其的期望是</a:t>
            </a:r>
            <a:r>
              <a:rPr lang="en-US" altLang="zh-CN" dirty="0" smtClean="0"/>
              <a:t>1 2 3 4</a:t>
            </a:r>
          </a:p>
          <a:p>
            <a:r>
              <a:rPr lang="zh-CN" altLang="en-US" dirty="0" smtClean="0"/>
              <a:t>在此之上，我们设计了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大类协议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             特点是多路复用技术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。。。。。。特点是信道不划分，允许冲突，采用冲突“恢复”机制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。。。。。。特点是结点轮流使用信道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7C1B-FF30-489A-8553-D4751E11D4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69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先看</a:t>
            </a:r>
            <a:r>
              <a:rPr lang="zh-CN" altLang="en-US" dirty="0" smtClean="0"/>
              <a:t>信道划分协议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TDMA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FDMA</a:t>
            </a:r>
            <a:r>
              <a:rPr lang="zh-CN" altLang="en-US" dirty="0" smtClean="0"/>
              <a:t>为例子</a:t>
            </a:r>
            <a:endParaRPr lang="en-US" altLang="zh-CN" dirty="0" smtClean="0"/>
          </a:p>
          <a:p>
            <a:r>
              <a:rPr lang="en-US" altLang="zh-CN" dirty="0" err="1" smtClean="0"/>
              <a:t>Tdma</a:t>
            </a:r>
            <a:r>
              <a:rPr lang="zh-CN" altLang="en-US" dirty="0" smtClean="0"/>
              <a:t>把时间划分成一个一个时期按顺序分配给不同的节点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每个节点</a:t>
            </a:r>
            <a:r>
              <a:rPr lang="zh-CN" altLang="en-US" dirty="0" smtClean="0"/>
              <a:t>“周期性”接入信道</a:t>
            </a:r>
            <a:endParaRPr lang="en-US" altLang="zh-CN" dirty="0" smtClean="0"/>
          </a:p>
          <a:p>
            <a:r>
              <a:rPr lang="zh-CN" altLang="en-US" dirty="0" smtClean="0"/>
              <a:t>，并且</a:t>
            </a:r>
            <a:r>
              <a:rPr lang="zh-CN" altLang="en-US" dirty="0" smtClean="0"/>
              <a:t>每个站点在每个周期，占用固定长度的时隙，还存在着未用时隙空闲现象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而对于</a:t>
            </a:r>
            <a:r>
              <a:rPr lang="en-US" altLang="zh-CN" dirty="0" smtClean="0"/>
              <a:t>FDMA</a:t>
            </a:r>
            <a:r>
              <a:rPr lang="zh-CN" altLang="en-US" dirty="0" smtClean="0"/>
              <a:t>，则将</a:t>
            </a:r>
            <a:r>
              <a:rPr lang="zh-CN" altLang="en-US" dirty="0" smtClean="0"/>
              <a:t>信道频谱划分为若干频带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</a:t>
            </a:r>
            <a:r>
              <a:rPr lang="zh-CN" altLang="en-US" dirty="0" smtClean="0"/>
              <a:t>每个站点分配一个固定的频带，并且不存在无传输频带空闲现象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7C1B-FF30-489A-8553-D4751E11D4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3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1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0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25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多路访问控制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两类链路</a:t>
            </a:r>
            <a:endParaRPr lang="en-US" altLang="zh-CN" dirty="0" smtClean="0"/>
          </a:p>
          <a:p>
            <a:pPr lvl="1"/>
            <a:r>
              <a:rPr lang="zh-CN" altLang="en-US" dirty="0"/>
              <a:t>点对点链路</a:t>
            </a:r>
            <a:endParaRPr lang="en-US" altLang="zh-CN" dirty="0"/>
          </a:p>
          <a:p>
            <a:pPr lvl="2"/>
            <a:r>
              <a:rPr lang="zh-CN" altLang="en-US" dirty="0"/>
              <a:t>拨号接入的</a:t>
            </a:r>
            <a:r>
              <a:rPr lang="en-US" altLang="zh-CN" dirty="0"/>
              <a:t>PPP</a:t>
            </a:r>
          </a:p>
          <a:p>
            <a:pPr lvl="2"/>
            <a:r>
              <a:rPr lang="zh-CN" altLang="en-US" dirty="0"/>
              <a:t>以太网交换机与主机间的点对点链路</a:t>
            </a:r>
            <a:endParaRPr lang="en-US" altLang="zh-CN" dirty="0"/>
          </a:p>
          <a:p>
            <a:pPr lvl="1"/>
            <a:r>
              <a:rPr lang="zh-CN" altLang="en-US" dirty="0"/>
              <a:t>广播链路 </a:t>
            </a:r>
            <a:r>
              <a:rPr lang="en-US" altLang="zh-CN" dirty="0"/>
              <a:t>(</a:t>
            </a:r>
            <a:r>
              <a:rPr lang="zh-CN" altLang="en-US" dirty="0"/>
              <a:t>共享介质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早期的总线以太网</a:t>
            </a:r>
            <a:endParaRPr lang="en-US" altLang="zh-CN" dirty="0"/>
          </a:p>
          <a:p>
            <a:pPr lvl="2"/>
            <a:r>
              <a:rPr lang="en-US" altLang="zh-CN" dirty="0"/>
              <a:t>HFC</a:t>
            </a:r>
            <a:r>
              <a:rPr lang="zh-CN" altLang="en-US" dirty="0"/>
              <a:t>的上行链路</a:t>
            </a:r>
            <a:endParaRPr lang="en-US" altLang="zh-CN" dirty="0"/>
          </a:p>
          <a:p>
            <a:pPr lvl="2"/>
            <a:r>
              <a:rPr lang="en-US" altLang="zh-CN" dirty="0"/>
              <a:t>802.11</a:t>
            </a:r>
            <a:r>
              <a:rPr lang="zh-CN" altLang="en-US" dirty="0"/>
              <a:t>无线局域网</a:t>
            </a:r>
          </a:p>
          <a:p>
            <a:r>
              <a:rPr lang="zh-CN" altLang="en-US" dirty="0" smtClean="0"/>
              <a:t>单一共享广播信道</a:t>
            </a:r>
            <a:endParaRPr lang="en-US" altLang="zh-CN" dirty="0" smtClean="0"/>
          </a:p>
          <a:p>
            <a:pPr lvl="1"/>
            <a:r>
              <a:rPr lang="zh-CN" altLang="en-US" dirty="0"/>
              <a:t>冲突</a:t>
            </a:r>
            <a:r>
              <a:rPr lang="en-US" altLang="zh-CN" dirty="0"/>
              <a:t>(collision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结点</a:t>
            </a:r>
            <a:r>
              <a:rPr lang="zh-CN" altLang="en-US" dirty="0"/>
              <a:t>同时接收到两个或者多个信号→接收失败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多路访问</a:t>
            </a:r>
            <a:r>
              <a:rPr lang="zh-CN" altLang="en-US" dirty="0" smtClean="0"/>
              <a:t>控制协议</a:t>
            </a:r>
            <a:endParaRPr lang="en-US" altLang="zh-CN" dirty="0" smtClean="0"/>
          </a:p>
          <a:p>
            <a:pPr lvl="1"/>
            <a:r>
              <a:rPr lang="zh-CN" altLang="en-US" dirty="0"/>
              <a:t>采用分布式算法决定结点如何共享信道，即决策结点何时 可以传输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/>
              <a:t>必须基于信道本身，通信信道共享协调信息！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351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多路访问控制协议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理想：速率为</a:t>
            </a:r>
            <a:r>
              <a:rPr lang="en-US" altLang="zh-CN" dirty="0"/>
              <a:t>R bps</a:t>
            </a:r>
            <a:r>
              <a:rPr lang="zh-CN" altLang="en-US" dirty="0"/>
              <a:t>的</a:t>
            </a:r>
            <a:r>
              <a:rPr lang="zh-CN" altLang="en-US" dirty="0" smtClean="0"/>
              <a:t>广播信道</a:t>
            </a:r>
            <a:endParaRPr lang="en-US" altLang="zh-CN" dirty="0" smtClean="0"/>
          </a:p>
          <a:p>
            <a:r>
              <a:rPr lang="zh-CN" altLang="en-US" dirty="0"/>
              <a:t>期望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/>
              <a:t>1.</a:t>
            </a:r>
            <a:r>
              <a:rPr lang="zh-CN" altLang="en-US" dirty="0"/>
              <a:t>一个结点时可以以速 率 </a:t>
            </a:r>
            <a:r>
              <a:rPr lang="en-US" altLang="zh-CN" dirty="0"/>
              <a:t>R</a:t>
            </a:r>
            <a:r>
              <a:rPr lang="zh-CN" altLang="en-US" dirty="0"/>
              <a:t>发送</a:t>
            </a:r>
            <a:endParaRPr lang="en-US" altLang="zh-CN" dirty="0"/>
          </a:p>
          <a:p>
            <a:pPr lvl="2"/>
            <a:r>
              <a:rPr lang="en-US" altLang="zh-CN" dirty="0"/>
              <a:t>2.</a:t>
            </a:r>
            <a:r>
              <a:rPr lang="zh-CN" altLang="en-US" dirty="0"/>
              <a:t>当有</a:t>
            </a:r>
            <a:r>
              <a:rPr lang="en-US" altLang="zh-CN" dirty="0"/>
              <a:t>M</a:t>
            </a:r>
            <a:r>
              <a:rPr lang="zh-CN" altLang="en-US" dirty="0"/>
              <a:t>个结点期望发送数据时，每个节点平均 发送数据的平均速率是</a:t>
            </a:r>
            <a:r>
              <a:rPr lang="en-US" altLang="zh-CN" dirty="0"/>
              <a:t>R/M</a:t>
            </a:r>
          </a:p>
          <a:p>
            <a:pPr lvl="2"/>
            <a:r>
              <a:rPr lang="en-US" altLang="zh-CN" dirty="0"/>
              <a:t>3.</a:t>
            </a:r>
            <a:r>
              <a:rPr lang="zh-CN" altLang="en-US" dirty="0"/>
              <a:t>完全分散控制</a:t>
            </a:r>
            <a:endParaRPr lang="en-US" altLang="zh-CN" dirty="0"/>
          </a:p>
          <a:p>
            <a:pPr lvl="2"/>
            <a:r>
              <a:rPr lang="en-US" altLang="zh-CN" dirty="0"/>
              <a:t>4.</a:t>
            </a:r>
            <a:r>
              <a:rPr lang="zh-CN" altLang="en-US" dirty="0"/>
              <a:t>简单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信道</a:t>
            </a:r>
            <a:r>
              <a:rPr lang="zh-CN" altLang="en-US" dirty="0"/>
              <a:t>划分</a:t>
            </a:r>
            <a:r>
              <a:rPr lang="en-US" altLang="zh-CN" dirty="0"/>
              <a:t>(channel partitioning)MAC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随机访问</a:t>
            </a:r>
            <a:r>
              <a:rPr lang="en-US" altLang="zh-CN" dirty="0"/>
              <a:t>(random access)MAC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轮转</a:t>
            </a:r>
            <a:r>
              <a:rPr lang="en-US" altLang="zh-CN" dirty="0"/>
              <a:t>(“taking turns”)MAC</a:t>
            </a:r>
            <a:r>
              <a:rPr lang="zh-CN" altLang="en-US" dirty="0"/>
              <a:t>协议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535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信道</a:t>
            </a:r>
            <a:r>
              <a:rPr lang="zh-CN" altLang="en-US" dirty="0" smtClean="0"/>
              <a:t>划分协议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TDMA: time division multiple </a:t>
            </a:r>
            <a:r>
              <a:rPr lang="en-US" altLang="zh-CN" dirty="0" smtClean="0"/>
              <a:t>access</a:t>
            </a:r>
          </a:p>
          <a:p>
            <a:pPr lvl="1"/>
            <a:r>
              <a:rPr lang="zh-CN" altLang="en-US" dirty="0"/>
              <a:t>“周期性”接入</a:t>
            </a:r>
            <a:r>
              <a:rPr lang="zh-CN" altLang="en-US" dirty="0" smtClean="0"/>
              <a:t>信道</a:t>
            </a:r>
            <a:endParaRPr lang="en-US" altLang="zh-CN" dirty="0" smtClean="0"/>
          </a:p>
          <a:p>
            <a:pPr lvl="1"/>
            <a:r>
              <a:rPr lang="zh-CN" altLang="en-US" dirty="0"/>
              <a:t>每个站点在每个周期，占用固定长度的时隙</a:t>
            </a:r>
            <a:r>
              <a:rPr lang="en-US" altLang="zh-CN" dirty="0"/>
              <a:t>(e.g.</a:t>
            </a:r>
            <a:r>
              <a:rPr lang="zh-CN" altLang="en-US" dirty="0"/>
              <a:t>长度</a:t>
            </a:r>
            <a:r>
              <a:rPr lang="en-US" altLang="zh-CN" dirty="0"/>
              <a:t>= </a:t>
            </a:r>
            <a:r>
              <a:rPr lang="zh-CN" altLang="en-US" dirty="0"/>
              <a:t>分组传输时间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未用时隙空闲</a:t>
            </a:r>
            <a:r>
              <a:rPr lang="en-US" altLang="zh-CN" dirty="0"/>
              <a:t>(idle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r>
              <a:rPr lang="en-US" altLang="zh-CN" dirty="0"/>
              <a:t>FDMA: frequency division multiple </a:t>
            </a:r>
            <a:r>
              <a:rPr lang="en-US" altLang="zh-CN" dirty="0" smtClean="0"/>
              <a:t>access</a:t>
            </a:r>
          </a:p>
          <a:p>
            <a:pPr lvl="1"/>
            <a:r>
              <a:rPr lang="zh-CN" altLang="en-US" dirty="0"/>
              <a:t>信道频谱划分为若干</a:t>
            </a:r>
            <a:r>
              <a:rPr lang="zh-CN" altLang="en-US" dirty="0" smtClean="0"/>
              <a:t>频带</a:t>
            </a:r>
            <a:endParaRPr lang="en-US" altLang="zh-CN" dirty="0" smtClean="0"/>
          </a:p>
          <a:p>
            <a:pPr lvl="1"/>
            <a:r>
              <a:rPr lang="zh-CN" altLang="en-US" dirty="0"/>
              <a:t>每个站点分配一个固定的</a:t>
            </a:r>
            <a:r>
              <a:rPr lang="zh-CN" altLang="en-US" dirty="0" smtClean="0"/>
              <a:t>频带</a:t>
            </a:r>
            <a:endParaRPr lang="en-US" altLang="zh-CN" dirty="0" smtClean="0"/>
          </a:p>
          <a:p>
            <a:pPr lvl="1"/>
            <a:r>
              <a:rPr lang="zh-CN" altLang="en-US" dirty="0"/>
              <a:t>无传输频带空闲</a:t>
            </a:r>
          </a:p>
        </p:txBody>
      </p:sp>
    </p:spTree>
    <p:extLst>
      <p:ext uri="{BB962C8B-B14F-4D97-AF65-F5344CB8AC3E}">
        <p14:creationId xmlns:p14="http://schemas.microsoft.com/office/powerpoint/2010/main" val="316810922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</TotalTime>
  <Words>492</Words>
  <Application>Microsoft Office PowerPoint</Application>
  <PresentationFormat>全屏显示(4:3)</PresentationFormat>
  <Paragraphs>74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幼圆</vt:lpstr>
      <vt:lpstr>Arial</vt:lpstr>
      <vt:lpstr>Century Gothic</vt:lpstr>
      <vt:lpstr>Wingdings 3</vt:lpstr>
      <vt:lpstr>丝状</vt:lpstr>
      <vt:lpstr>多路访问控制</vt:lpstr>
      <vt:lpstr>多路访问控制协议</vt:lpstr>
      <vt:lpstr>信道划分协议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Windows 用户</cp:lastModifiedBy>
  <cp:revision>12</cp:revision>
  <dcterms:created xsi:type="dcterms:W3CDTF">2018-04-01T02:32:10Z</dcterms:created>
  <dcterms:modified xsi:type="dcterms:W3CDTF">2018-05-08T11:57:57Z</dcterms:modified>
</cp:coreProperties>
</file>