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随机访问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当节点要发送分组时：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利用信道的全部数据速率发送分组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没有事先的节点间协调</a:t>
            </a:r>
            <a:endParaRPr lang="en-US" altLang="zh-CN" dirty="0" smtClean="0"/>
          </a:p>
          <a:p>
            <a:r>
              <a:rPr lang="zh-CN" altLang="en-US" dirty="0" smtClean="0"/>
              <a:t>超过一个节点同时传输会产生冲突，</a:t>
            </a:r>
            <a:endParaRPr lang="en-US" altLang="zh-CN" dirty="0" smtClean="0"/>
          </a:p>
          <a:p>
            <a:r>
              <a:rPr lang="zh-CN" altLang="en-US" dirty="0" smtClean="0"/>
              <a:t>随机访问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协议需要定义：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如何检测冲突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如何从冲突中恢复</a:t>
            </a:r>
            <a:endParaRPr lang="en-US" altLang="zh-CN" dirty="0" smtClean="0"/>
          </a:p>
          <a:p>
            <a:r>
              <a:rPr lang="zh-CN" altLang="en-US" dirty="0" smtClean="0"/>
              <a:t>典型的随机访问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协议：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sloted</a:t>
            </a:r>
            <a:r>
              <a:rPr lang="en-US" altLang="zh-CN" dirty="0" smtClean="0"/>
              <a:t>)ALOHA</a:t>
            </a:r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无时隙</a:t>
            </a:r>
            <a:r>
              <a:rPr lang="en-US" altLang="zh-CN" dirty="0" smtClean="0"/>
              <a:t>/</a:t>
            </a:r>
            <a:r>
              <a:rPr lang="zh-CN" altLang="en-US" dirty="0" smtClean="0"/>
              <a:t>纯</a:t>
            </a:r>
            <a:r>
              <a:rPr lang="en-US" altLang="zh-CN" dirty="0" smtClean="0"/>
              <a:t>)ALOHA</a:t>
            </a:r>
          </a:p>
          <a:p>
            <a:pPr lvl="1"/>
            <a:r>
              <a:rPr lang="en-US" altLang="zh-CN" dirty="0" smtClean="0"/>
              <a:t>CSMA,CSMA/CD,CSMA/CA</a:t>
            </a:r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ALOHA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时隙</a:t>
            </a:r>
            <a:r>
              <a:rPr lang="en-US" altLang="zh-CN" dirty="0" smtClean="0"/>
              <a:t>ALOHA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假定：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所有帧大小相同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时间被划分为等长的时隙</a:t>
            </a:r>
            <a:r>
              <a:rPr lang="en-US" altLang="zh-CN" dirty="0" smtClean="0"/>
              <a:t>(slot)</a:t>
            </a:r>
            <a:r>
              <a:rPr lang="zh-CN" altLang="en-US" dirty="0" smtClean="0"/>
              <a:t>，每个时隙可以传输一个帧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节点只能在时隙开始时刻发送帧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节点间时钟同步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超过一个节点同时传输即冲突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在有新的帧的下一个时隙开始时发送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如果无冲突，在下一个时隙可以发送新的帧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如果有冲突，该节点在下一个时隙开始时以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的概率重传该帧直至成功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只有一个结点发送时可以满速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高度分散化：只需同步时隙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策略简单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效率低</a:t>
            </a:r>
            <a:r>
              <a:rPr lang="en-US" altLang="zh-CN" dirty="0" smtClean="0"/>
              <a:t>(</a:t>
            </a:r>
            <a:r>
              <a:rPr lang="zh-CN" altLang="en-US" dirty="0" smtClean="0"/>
              <a:t>约</a:t>
            </a:r>
            <a:r>
              <a:rPr lang="en-US" altLang="zh-CN" dirty="0" smtClean="0"/>
              <a:t>37%)</a:t>
            </a:r>
          </a:p>
          <a:p>
            <a:pPr lvl="2"/>
            <a:r>
              <a:rPr lang="zh-CN" altLang="en-US" dirty="0" smtClean="0"/>
              <a:t>会有空闲时隙</a:t>
            </a:r>
            <a:r>
              <a:rPr lang="en-US" altLang="zh-CN" dirty="0" smtClean="0"/>
              <a:t>(</a:t>
            </a:r>
            <a:r>
              <a:rPr lang="zh-CN" altLang="en-US" dirty="0" smtClean="0"/>
              <a:t>约</a:t>
            </a:r>
            <a:r>
              <a:rPr lang="en-US" altLang="zh-CN" dirty="0" smtClean="0"/>
              <a:t>37%)</a:t>
            </a:r>
          </a:p>
          <a:p>
            <a:pPr lvl="2"/>
            <a:r>
              <a:rPr lang="zh-CN" altLang="en-US" dirty="0"/>
              <a:t>结点也许能以远小于</a:t>
            </a:r>
            <a:r>
              <a:rPr lang="zh-CN" altLang="en-US" dirty="0" smtClean="0"/>
              <a:t>分组</a:t>
            </a:r>
            <a:r>
              <a:rPr lang="zh-CN" altLang="en-US" dirty="0"/>
              <a:t>传输时间检测到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需要同步时钟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ALOHA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时隙</a:t>
            </a:r>
            <a:r>
              <a:rPr lang="en-US" altLang="zh-CN" dirty="0" smtClean="0"/>
              <a:t>ALOHA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效率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若共</a:t>
            </a:r>
            <a:r>
              <a:rPr lang="en-US" altLang="zh-CN" dirty="0"/>
              <a:t>N</a:t>
            </a:r>
            <a:r>
              <a:rPr lang="zh-CN" altLang="en-US" dirty="0"/>
              <a:t>个结点等待传输，某一时隙成功发送的概率为</a:t>
            </a:r>
            <a:r>
              <a:rPr lang="en-US" altLang="zh-CN" dirty="0"/>
              <a:t>Np(1-p)^(N-1)</a:t>
            </a:r>
          </a:p>
          <a:p>
            <a:pPr lvl="2"/>
            <a:r>
              <a:rPr lang="en-US" altLang="zh-CN" dirty="0"/>
              <a:t>p=1/N</a:t>
            </a:r>
            <a:r>
              <a:rPr lang="zh-CN" altLang="en-US" dirty="0"/>
              <a:t>时最优，</a:t>
            </a:r>
            <a:r>
              <a:rPr lang="en-US" altLang="zh-CN" dirty="0"/>
              <a:t>N-&gt;+</a:t>
            </a:r>
            <a:r>
              <a:rPr lang="en-US" altLang="zh-CN" dirty="0" err="1"/>
              <a:t>inf</a:t>
            </a:r>
            <a:r>
              <a:rPr lang="zh-CN" altLang="en-US" dirty="0"/>
              <a:t>时效率</a:t>
            </a:r>
            <a:r>
              <a:rPr lang="en-US" altLang="zh-CN" dirty="0"/>
              <a:t>-&gt;1/e</a:t>
            </a:r>
            <a:r>
              <a:rPr lang="zh-CN" altLang="en-US" dirty="0"/>
              <a:t>≈</a:t>
            </a:r>
            <a:r>
              <a:rPr lang="en-US" altLang="zh-CN" dirty="0"/>
              <a:t>37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非时隙</a:t>
            </a:r>
            <a:r>
              <a:rPr lang="en-US" altLang="zh-CN" dirty="0" smtClean="0"/>
              <a:t>(</a:t>
            </a:r>
            <a:r>
              <a:rPr lang="zh-CN" altLang="en-US" dirty="0" smtClean="0"/>
              <a:t>纯</a:t>
            </a:r>
            <a:r>
              <a:rPr lang="en-US" altLang="zh-CN" dirty="0" smtClean="0"/>
              <a:t>)ALOHA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当有新的帧生成时立即发送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t0</a:t>
            </a:r>
            <a:r>
              <a:rPr lang="zh-CN" altLang="en-US" dirty="0" smtClean="0"/>
              <a:t>时刻发送的帧会和</a:t>
            </a:r>
            <a:r>
              <a:rPr lang="en-US" altLang="zh-CN" dirty="0" smtClean="0"/>
              <a:t>(t0-1,t0+1)</a:t>
            </a:r>
            <a:r>
              <a:rPr lang="zh-CN" altLang="en-US" dirty="0" smtClean="0"/>
              <a:t>时刻发送的帧冲突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效率</a:t>
            </a:r>
            <a:r>
              <a:rPr lang="en-US" altLang="zh-CN" dirty="0" smtClean="0"/>
              <a:t>=Np(1-p)^(2(N-1))</a:t>
            </a:r>
          </a:p>
          <a:p>
            <a:pPr lvl="1"/>
            <a:r>
              <a:rPr lang="en-US" altLang="zh-CN" dirty="0" smtClean="0"/>
              <a:t>p=1/(2n-1)</a:t>
            </a:r>
            <a:r>
              <a:rPr lang="zh-CN" altLang="en-US" dirty="0" smtClean="0"/>
              <a:t>时最优，</a:t>
            </a:r>
            <a:r>
              <a:rPr lang="en-US" altLang="zh-CN" dirty="0" smtClean="0"/>
              <a:t>N-&gt;+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时效率</a:t>
            </a:r>
            <a:r>
              <a:rPr lang="en-US" altLang="zh-CN" dirty="0" smtClean="0"/>
              <a:t>-&gt;1/2e</a:t>
            </a:r>
            <a:r>
              <a:rPr lang="zh-CN" altLang="en-US" dirty="0" smtClean="0"/>
              <a:t>≈</a:t>
            </a:r>
            <a:r>
              <a:rPr lang="en-US" altLang="zh-CN" dirty="0" smtClean="0"/>
              <a:t>18%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833939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313</Words>
  <Application>Microsoft Office PowerPoint</Application>
  <PresentationFormat>全屏显示(4:3)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PowerPoint 演示文稿</vt:lpstr>
      <vt:lpstr>随机访问MAC协议</vt:lpstr>
      <vt:lpstr>ALOHA协议</vt:lpstr>
      <vt:lpstr>ALOHA协议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furao0044</cp:lastModifiedBy>
  <cp:revision>9</cp:revision>
  <dcterms:created xsi:type="dcterms:W3CDTF">2018-04-01T02:32:10Z</dcterms:created>
  <dcterms:modified xsi:type="dcterms:W3CDTF">2018-05-08T14:20:43Z</dcterms:modified>
</cp:coreProperties>
</file>